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0" r:id="rId3"/>
    <p:sldId id="281" r:id="rId4"/>
    <p:sldId id="284" r:id="rId5"/>
    <p:sldId id="282" r:id="rId6"/>
    <p:sldId id="286" r:id="rId7"/>
    <p:sldId id="288" r:id="rId8"/>
    <p:sldId id="287" r:id="rId9"/>
    <p:sldId id="289" r:id="rId10"/>
    <p:sldId id="290" r:id="rId11"/>
    <p:sldId id="279" r:id="rId12"/>
  </p:sldIdLst>
  <p:sldSz cx="10693400" cy="7562850"/>
  <p:notesSz cx="10693400" cy="7562850"/>
  <p:defaultTextStyle>
    <a:defPPr>
      <a:defRPr lang="ru-RU"/>
    </a:defPPr>
    <a:lvl1pPr marL="0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74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148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721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295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869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443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1016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590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CAB9-7906-48AE-AF03-A44A081406C8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DF15-ED54-47BF-95F2-6ACD982FB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4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764666"/>
            <a:ext cx="9624060" cy="4991131"/>
          </a:xfrm>
          <a:prstGeom prst="rect">
            <a:avLst/>
          </a:prstGeom>
        </p:spPr>
        <p:txBody>
          <a:bodyPr vert="horz" lIns="104315" tIns="52157" rIns="104315" bIns="5215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0" y="7009642"/>
            <a:ext cx="2495127" cy="402652"/>
          </a:xfrm>
          <a:prstGeom prst="rect">
            <a:avLst/>
          </a:prstGeom>
        </p:spPr>
        <p:txBody>
          <a:bodyPr vert="horz" lIns="104315" tIns="52157" rIns="104315" bIns="5215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CAB9-7906-48AE-AF03-A44A081406C8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79" y="7009642"/>
            <a:ext cx="3386243" cy="402652"/>
          </a:xfrm>
          <a:prstGeom prst="rect">
            <a:avLst/>
          </a:prstGeom>
        </p:spPr>
        <p:txBody>
          <a:bodyPr vert="horz" lIns="104315" tIns="52157" rIns="104315" bIns="5215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</p:spPr>
        <p:txBody>
          <a:bodyPr vert="horz" lIns="104315" tIns="52157" rIns="104315" bIns="5215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DF15-ED54-47BF-95F2-6ACD982FB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62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1043148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80" indent="-391180" algn="l" defTabSz="1043148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557" indent="-325984" algn="l" defTabSz="1043148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934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508" indent="-260787" algn="l" defTabSz="104314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7082" indent="-260787" algn="l" defTabSz="1043148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656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0229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803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3377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3CA269-26CC-482A-36BE-6AFBD4E7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732" y="3210441"/>
            <a:ext cx="6783834" cy="5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0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E739A5-3680-840E-8257-A9D527D2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" y="1186249"/>
            <a:ext cx="10273269" cy="479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1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4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17AE2B-1292-DB55-16EC-84AABC39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9" y="766119"/>
            <a:ext cx="10229021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3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A5546D-3C51-EB21-1002-6C1353BA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" y="1841157"/>
            <a:ext cx="10545119" cy="25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2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7E1896-6EDE-A268-1F22-A0CC0E0AF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64" y="1507524"/>
            <a:ext cx="10041267" cy="41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3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DEFDB3-110F-D93D-DE50-0204F93B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988541"/>
            <a:ext cx="10591800" cy="54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1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500301-6CB7-A4FF-1062-7D5319EB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90" y="2471351"/>
            <a:ext cx="10157254" cy="23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7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2891C4-8D5C-2A4B-21FB-4E9B4953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1532238"/>
            <a:ext cx="10629900" cy="41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3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BFFD96-D02C-74B2-880B-53D72ABF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7" y="2298358"/>
            <a:ext cx="9556817" cy="28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3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BDCF61-C248-34F7-D349-113E6B13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1705232"/>
            <a:ext cx="10342605" cy="324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341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Произвольный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dim101</dc:creator>
  <cp:lastModifiedBy>Admin</cp:lastModifiedBy>
  <cp:revision>3</cp:revision>
  <dcterms:created xsi:type="dcterms:W3CDTF">2015-04-13T17:56:43Z</dcterms:created>
  <dcterms:modified xsi:type="dcterms:W3CDTF">2022-11-09T06:42:24Z</dcterms:modified>
</cp:coreProperties>
</file>