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2" r:id="rId3"/>
    <p:sldId id="263" r:id="rId4"/>
    <p:sldId id="264" r:id="rId5"/>
    <p:sldId id="265" r:id="rId6"/>
    <p:sldId id="266" r:id="rId7"/>
    <p:sldId id="267" r:id="rId8"/>
    <p:sldId id="271" r:id="rId9"/>
    <p:sldId id="270" r:id="rId10"/>
    <p:sldId id="272" r:id="rId11"/>
  </p:sldIdLst>
  <p:sldSz cx="10693400" cy="7562850"/>
  <p:notesSz cx="10693400" cy="7562850"/>
  <p:defaultTextStyle>
    <a:defPPr>
      <a:defRPr lang="ru-RU"/>
    </a:defPPr>
    <a:lvl1pPr marL="0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74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148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721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295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869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443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1016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590" algn="l" defTabSz="104314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9130-8E30-4D86-B8D8-76EFCF7DCF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244E-1223-49E2-AFD8-594C72CD3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0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4670" y="302865"/>
            <a:ext cx="9624060" cy="1260475"/>
          </a:xfrm>
          <a:prstGeom prst="rect">
            <a:avLst/>
          </a:prstGeom>
        </p:spPr>
        <p:txBody>
          <a:bodyPr vert="horz" lIns="104315" tIns="52157" rIns="104315" bIns="52157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670" y="1764666"/>
            <a:ext cx="9624060" cy="4991131"/>
          </a:xfrm>
          <a:prstGeom prst="rect">
            <a:avLst/>
          </a:prstGeom>
        </p:spPr>
        <p:txBody>
          <a:bodyPr vert="horz" lIns="104315" tIns="52157" rIns="104315" bIns="5215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4670" y="7009642"/>
            <a:ext cx="2495127" cy="402652"/>
          </a:xfrm>
          <a:prstGeom prst="rect">
            <a:avLst/>
          </a:prstGeom>
        </p:spPr>
        <p:txBody>
          <a:bodyPr vert="horz" lIns="104315" tIns="52157" rIns="104315" bIns="52157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F9130-8E30-4D86-B8D8-76EFCF7DCF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53579" y="7009642"/>
            <a:ext cx="3386243" cy="402652"/>
          </a:xfrm>
          <a:prstGeom prst="rect">
            <a:avLst/>
          </a:prstGeom>
        </p:spPr>
        <p:txBody>
          <a:bodyPr vert="horz" lIns="104315" tIns="52157" rIns="104315" bIns="52157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63603" y="7009642"/>
            <a:ext cx="2495127" cy="402652"/>
          </a:xfrm>
          <a:prstGeom prst="rect">
            <a:avLst/>
          </a:prstGeom>
        </p:spPr>
        <p:txBody>
          <a:bodyPr vert="horz" lIns="104315" tIns="52157" rIns="104315" bIns="52157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C244E-1223-49E2-AFD8-594C72CD3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08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1043148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80" indent="-391180" algn="l" defTabSz="1043148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557" indent="-325984" algn="l" defTabSz="1043148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934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508" indent="-260787" algn="l" defTabSz="1043148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7082" indent="-260787" algn="l" defTabSz="1043148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656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90229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803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3377" indent="-260787" algn="l" defTabSz="1043148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74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148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721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95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869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443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1016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590" algn="l" defTabSz="104314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AF175-ABBB-F12C-3D16-5068A96C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9F7327-928A-E7DE-BED8-1E3B370C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19" y="2248816"/>
            <a:ext cx="8015293" cy="263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7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4E885-4A72-EE57-CEE9-3F047748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CC9F00-B79A-7B27-533A-6010E30D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70863"/>
            <a:ext cx="9624060" cy="73328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BAA9BD-2AEB-1EB5-50B7-42352752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80" y="159119"/>
            <a:ext cx="11430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5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5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4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2545" algn="l" eaLnBrk="1" fontAlgn="auto" hangingPunct="1">
              <a:lnSpc>
                <a:spcPts val="263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pc="-15"/>
              <a:t>Г</a:t>
            </a:r>
            <a:r>
              <a:rPr lang="ru-RU" spc="-20"/>
              <a:t>е</a:t>
            </a:r>
            <a:r>
              <a:rPr lang="ru-RU" spc="-15"/>
              <a:t>о</a:t>
            </a:r>
            <a:r>
              <a:rPr lang="ru-RU" spc="-10"/>
              <a:t>ме</a:t>
            </a:r>
            <a:r>
              <a:rPr lang="ru-RU" spc="-30"/>
              <a:t>т</a:t>
            </a:r>
            <a:r>
              <a:rPr lang="ru-RU" spc="-5"/>
              <a:t>р</a:t>
            </a:r>
            <a:r>
              <a:rPr lang="ru-RU" spc="-15"/>
              <a:t>и</a:t>
            </a:r>
            <a:r>
              <a:rPr lang="ru-RU" spc="-25"/>
              <a:t>ч</a:t>
            </a:r>
            <a:r>
              <a:rPr lang="ru-RU" spc="-5"/>
              <a:t>е</a:t>
            </a:r>
            <a:r>
              <a:rPr lang="ru-RU" spc="-15"/>
              <a:t>ский</a:t>
            </a:r>
            <a:r>
              <a:rPr lang="ru-RU" spc="5"/>
              <a:t> </a:t>
            </a:r>
            <a:r>
              <a:rPr lang="ru-RU" spc="-15"/>
              <a:t>смысл</a:t>
            </a:r>
            <a:r>
              <a:rPr lang="ru-RU" spc="10"/>
              <a:t> </a:t>
            </a:r>
            <a:r>
              <a:rPr lang="ru-RU" spc="-10"/>
              <a:t>д</a:t>
            </a:r>
            <a:r>
              <a:rPr lang="ru-RU" spc="-15"/>
              <a:t>иф</a:t>
            </a:r>
            <a:r>
              <a:rPr lang="ru-RU" spc="-30"/>
              <a:t>ф</a:t>
            </a:r>
            <a:r>
              <a:rPr lang="ru-RU" spc="-10"/>
              <a:t>ер</a:t>
            </a:r>
            <a:r>
              <a:rPr lang="ru-RU" spc="-15"/>
              <a:t>ен</a:t>
            </a:r>
            <a:r>
              <a:rPr lang="ru-RU" spc="-10"/>
              <a:t>ц</a:t>
            </a:r>
            <a:r>
              <a:rPr lang="ru-RU" spc="-15"/>
              <a:t>иал</a:t>
            </a:r>
            <a:r>
              <a:rPr lang="ru-RU" spc="-10"/>
              <a:t>а.</a:t>
            </a:r>
            <a:endParaRPr lang="ru-RU" spc="-1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6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5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3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83A8E-218D-BA65-F532-9BFF448E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AFD63C-B079-2793-18EA-E6C01DAA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0" y="0"/>
            <a:ext cx="8332630" cy="25824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CC71A3-0756-454E-53F4-993682B9A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60" y="2582479"/>
            <a:ext cx="8332630" cy="46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8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48222-B68B-699B-1AFB-FDAB3946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710C12-164E-EE8E-78BA-FBD038B7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2"/>
            <a:ext cx="10693399" cy="75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954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Произвольный</PresentationFormat>
  <Paragraphs>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Геометрический смысл дифференциала.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Тема: ” Приложения производной. Дифференциал функции”</dc:title>
  <dc:creator>dim101</dc:creator>
  <cp:lastModifiedBy>Admin</cp:lastModifiedBy>
  <cp:revision>4</cp:revision>
  <dcterms:created xsi:type="dcterms:W3CDTF">2014-12-13T16:47:42Z</dcterms:created>
  <dcterms:modified xsi:type="dcterms:W3CDTF">2022-09-27T04:01:55Z</dcterms:modified>
</cp:coreProperties>
</file>