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1E59F-506F-18AF-360B-25756A7F2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7DC096-A80C-2F79-FFA1-6CEDD30DD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C62A88-7351-D757-B64D-BA2879DF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B025-E287-4135-8AB1-2A5522FA5273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FFD956-19B1-7B61-B366-3C24C3A0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A7C26C-AADB-5CA2-E2BD-0D4EF187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CDD2-4760-4EF0-8A41-8807D9F38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60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BC981-BF47-E4D9-2DE0-B7E06402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A3BD28-1CB5-F13D-41AD-233EBDACA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3532A4-1A20-5696-5FF4-A94F8B6F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B025-E287-4135-8AB1-2A5522FA5273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8CD116-FA94-E140-9334-82D01EA1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C0290C-7693-622C-32BB-439E662B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CDD2-4760-4EF0-8A41-8807D9F38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31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93EDD4-9A85-9860-7943-5D9C03C7C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E65601-35B9-5BC5-B1D0-11ED76E70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E5B4AA-4B1A-6369-7625-A5465132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B025-E287-4135-8AB1-2A5522FA5273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BBC8E7-5F6F-458C-EE93-84EC8CC8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210B8C-B7FC-2003-053F-CD9F508D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CDD2-4760-4EF0-8A41-8807D9F38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99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BDEC0-BAE0-D1E6-2C73-AC8956F8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50DA7B-8963-9A1F-6C1E-DFCB1B84A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142C90-8AA7-970F-F3C6-576E0F86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B025-E287-4135-8AB1-2A5522FA5273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44CA00-3CA0-43F9-887F-D3F5E657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814115-F36C-BA44-F002-68BEA3C7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CDD2-4760-4EF0-8A41-8807D9F38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65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D9956-00DC-0E14-E53C-6E7E6952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511915-289D-3C8D-26BE-65DF3F7F2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E31F89-DAE5-309B-5548-414CED9D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B025-E287-4135-8AB1-2A5522FA5273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BE8D4E-9D0D-A8D4-9D1B-B2B9D3C7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CAA346-9117-065C-9855-43215905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CDD2-4760-4EF0-8A41-8807D9F38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94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67F6F-A487-09B5-E67F-E3517D1C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179FFE-9F6A-40A5-280D-C60B10FAA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4D56A8-1EEF-1C1B-D9B6-84EDB70CF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57A8F5-5FA7-DE5A-6BBE-469B13AB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B025-E287-4135-8AB1-2A5522FA5273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2B678D-934E-E912-7862-1C880E4A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5ED541-0DDA-4878-13F6-E477B0F2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CDD2-4760-4EF0-8A41-8807D9F38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13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BB2CB-B4F0-0F56-8180-D6EF2474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8EAB9E-CA35-2EB6-D8E6-8ACAAD41A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326DB5-6485-AA82-CFC4-0E54102B7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A4D5A2-86B4-354D-2838-EB22A7C1A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947A53-45DD-825C-BC24-DEFFA43E0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B2B07BF-9FF5-D70D-609E-C784CE97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B025-E287-4135-8AB1-2A5522FA5273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F05D17-E249-FADB-DA76-D57AFA0E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FD7904-2722-098A-B0A2-714827BB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CDD2-4760-4EF0-8A41-8807D9F38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1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E0437-9B08-8AB8-30B2-AF620DB4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4BD4F2-7E4A-E65A-4CE1-AF00035A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B025-E287-4135-8AB1-2A5522FA5273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998F66-C4AB-66C9-DF29-2B5502CC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9C294DF-CD7E-1D56-59AB-A73CC0D2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CDD2-4760-4EF0-8A41-8807D9F38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11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D09CCDA-BF77-538F-C1F4-B41A4BA9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B025-E287-4135-8AB1-2A5522FA5273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83C29B-6300-AAC8-9817-4FE56543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9F6DAE-070F-D196-9EB8-FF5A817F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CDD2-4760-4EF0-8A41-8807D9F38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64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A98E2-2314-CFFE-4FE9-58FFB299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D283F4-B7D2-2097-1EF3-237723110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9FE951-2112-8A5B-C586-F1FCFF1AB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5FC896-4BF4-EA4A-39A8-E08AD7D2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B025-E287-4135-8AB1-2A5522FA5273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FC6239-A2A8-A32B-E349-79D3F853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2305DC-2ADE-1A8B-9668-F14BC68A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CDD2-4760-4EF0-8A41-8807D9F38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14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6A8F6-AEFE-9BB4-144A-D4680C73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15DD08-24ED-0EDC-EA93-1FA9F5419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0197A7-D29B-94F0-B23B-1988C07E1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D8A129-ACAD-AEBB-3919-A141982C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B025-E287-4135-8AB1-2A5522FA5273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6280EE-F344-E438-0B7C-504F8FF3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2C0030-56EB-A901-4CC2-9BD6BC3E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CDD2-4760-4EF0-8A41-8807D9F38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88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BE6A4-F1B6-C97E-DF58-DE38BC8FA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76326-30E7-F0D2-87A8-82E9C125A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24DE16-98EE-F966-28A9-7C6FCB7EA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5B025-E287-4135-8AB1-2A5522FA5273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01E80E-62B6-4F24-38D8-7D82AF647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8EB0F6-3982-25E4-641B-48B40DDC8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CDD2-4760-4EF0-8A41-8807D9F38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73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5DF890-1497-094E-E8B7-9061126B9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18" y="242120"/>
            <a:ext cx="7728920" cy="633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0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BDD435-81CC-7D39-67BC-B8BD4813D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836" y="416074"/>
            <a:ext cx="6988840" cy="44966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F5650B-0E20-6E9D-701D-F9604318A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698" y="5163671"/>
            <a:ext cx="7060130" cy="12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0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15FA71-C173-1267-F457-62EEEDE00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39" y="1613647"/>
            <a:ext cx="7435659" cy="303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8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31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03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28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30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7809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</cp:revision>
  <dcterms:created xsi:type="dcterms:W3CDTF">2023-04-01T04:17:43Z</dcterms:created>
  <dcterms:modified xsi:type="dcterms:W3CDTF">2023-04-01T04:21:36Z</dcterms:modified>
</cp:coreProperties>
</file>