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E7A0AF-954B-4F78-9AB1-35A754FA0BF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D7E458A-D317-4A91-ACCB-8A3CB53E8527}" type="slidenum">
              <a:rPr lang="en-IN" smtClean="0"/>
              <a:t>‹#›</a:t>
            </a:fld>
            <a:endParaRPr lang="en-IN"/>
          </a:p>
        </p:txBody>
      </p:sp>
    </p:spTree>
    <p:extLst>
      <p:ext uri="{BB962C8B-B14F-4D97-AF65-F5344CB8AC3E}">
        <p14:creationId xmlns:p14="http://schemas.microsoft.com/office/powerpoint/2010/main" val="264211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7A0AF-954B-4F78-9AB1-35A754FA0BF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222877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7A0AF-954B-4F78-9AB1-35A754FA0BF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121184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7A0AF-954B-4F78-9AB1-35A754FA0BF7}"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129826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2E7A0AF-954B-4F78-9AB1-35A754FA0BF7}" type="datetimeFigureOut">
              <a:rPr lang="en-IN" smtClean="0"/>
              <a:t>13-09-2020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D7E458A-D317-4A91-ACCB-8A3CB53E8527}" type="slidenum">
              <a:rPr lang="en-IN" smtClean="0"/>
              <a:t>‹#›</a:t>
            </a:fld>
            <a:endParaRPr lang="en-IN"/>
          </a:p>
        </p:txBody>
      </p:sp>
    </p:spTree>
    <p:extLst>
      <p:ext uri="{BB962C8B-B14F-4D97-AF65-F5344CB8AC3E}">
        <p14:creationId xmlns:p14="http://schemas.microsoft.com/office/powerpoint/2010/main" val="117065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7A0AF-954B-4F78-9AB1-35A754FA0BF7}"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307502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7A0AF-954B-4F78-9AB1-35A754FA0BF7}" type="datetimeFigureOut">
              <a:rPr lang="en-IN" smtClean="0"/>
              <a:t>13-09-2020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161544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7A0AF-954B-4F78-9AB1-35A754FA0BF7}" type="datetimeFigureOut">
              <a:rPr lang="en-IN" smtClean="0"/>
              <a:t>13-09-2020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394073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7A0AF-954B-4F78-9AB1-35A754FA0BF7}" type="datetimeFigureOut">
              <a:rPr lang="en-IN" smtClean="0"/>
              <a:t>13-09-2020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358287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7A0AF-954B-4F78-9AB1-35A754FA0BF7}"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2574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7A0AF-954B-4F78-9AB1-35A754FA0BF7}" type="datetimeFigureOut">
              <a:rPr lang="en-IN" smtClean="0"/>
              <a:t>13-09-2020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D7E458A-D317-4A91-ACCB-8A3CB53E8527}" type="slidenum">
              <a:rPr lang="en-IN" smtClean="0"/>
              <a:t>‹#›</a:t>
            </a:fld>
            <a:endParaRPr lang="en-IN"/>
          </a:p>
        </p:txBody>
      </p:sp>
    </p:spTree>
    <p:extLst>
      <p:ext uri="{BB962C8B-B14F-4D97-AF65-F5344CB8AC3E}">
        <p14:creationId xmlns:p14="http://schemas.microsoft.com/office/powerpoint/2010/main" val="162154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2E7A0AF-954B-4F78-9AB1-35A754FA0BF7}" type="datetimeFigureOut">
              <a:rPr lang="en-IN" smtClean="0"/>
              <a:t>13-09-2020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D7E458A-D317-4A91-ACCB-8A3CB53E8527}" type="slidenum">
              <a:rPr lang="en-IN" smtClean="0"/>
              <a:t>‹#›</a:t>
            </a:fld>
            <a:endParaRPr lang="en-IN"/>
          </a:p>
        </p:txBody>
      </p:sp>
    </p:spTree>
    <p:extLst>
      <p:ext uri="{BB962C8B-B14F-4D97-AF65-F5344CB8AC3E}">
        <p14:creationId xmlns:p14="http://schemas.microsoft.com/office/powerpoint/2010/main" val="255642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2D73-2472-4E09-8436-73D9FCB28AFB}"/>
              </a:ext>
            </a:extLst>
          </p:cNvPr>
          <p:cNvSpPr>
            <a:spLocks noGrp="1"/>
          </p:cNvSpPr>
          <p:nvPr>
            <p:ph type="ctrTitle"/>
          </p:nvPr>
        </p:nvSpPr>
        <p:spPr/>
        <p:txBody>
          <a:bodyPr/>
          <a:lstStyle/>
          <a:p>
            <a:r>
              <a:rPr lang="en-IN" sz="7200" b="1" dirty="0"/>
              <a:t>Social Distancing and Face Mask Monitor</a:t>
            </a:r>
            <a:endParaRPr lang="en-IN" sz="7200" dirty="0"/>
          </a:p>
        </p:txBody>
      </p:sp>
      <p:sp>
        <p:nvSpPr>
          <p:cNvPr id="3" name="Subtitle 2">
            <a:extLst>
              <a:ext uri="{FF2B5EF4-FFF2-40B4-BE49-F238E27FC236}">
                <a16:creationId xmlns:a16="http://schemas.microsoft.com/office/drawing/2014/main" id="{883010B6-EEF7-4CC5-BE4E-65099D356F76}"/>
              </a:ext>
            </a:extLst>
          </p:cNvPr>
          <p:cNvSpPr>
            <a:spLocks noGrp="1"/>
          </p:cNvSpPr>
          <p:nvPr>
            <p:ph type="subTitle" idx="1"/>
          </p:nvPr>
        </p:nvSpPr>
        <p:spPr>
          <a:xfrm>
            <a:off x="1069848" y="4389119"/>
            <a:ext cx="7891272" cy="1641567"/>
          </a:xfrm>
        </p:spPr>
        <p:txBody>
          <a:bodyPr>
            <a:normAutofit/>
          </a:bodyPr>
          <a:lstStyle/>
          <a:p>
            <a:r>
              <a:rPr lang="en-IN" sz="2400" dirty="0">
                <a:latin typeface="Times New Roman" panose="02020603050405020304" pitchFamily="18" charset="0"/>
                <a:cs typeface="Times New Roman" panose="02020603050405020304" pitchFamily="18" charset="0"/>
              </a:rPr>
              <a:t>Name – </a:t>
            </a:r>
            <a:r>
              <a:rPr lang="en-IN" sz="2000" dirty="0">
                <a:latin typeface="Times New Roman" panose="02020603050405020304" pitchFamily="18" charset="0"/>
                <a:cs typeface="Times New Roman" panose="02020603050405020304" pitchFamily="18" charset="0"/>
              </a:rPr>
              <a:t>Akhilesh Thapliyal</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Roll No. – </a:t>
            </a:r>
            <a:r>
              <a:rPr lang="en-IN" sz="2000" dirty="0">
                <a:latin typeface="Times New Roman" panose="02020603050405020304" pitchFamily="18" charset="0"/>
                <a:cs typeface="Times New Roman" panose="02020603050405020304" pitchFamily="18" charset="0"/>
              </a:rPr>
              <a:t>CO17309</a:t>
            </a:r>
          </a:p>
          <a:p>
            <a:r>
              <a:rPr lang="en-IN" sz="2400" dirty="0">
                <a:latin typeface="Times New Roman" panose="02020603050405020304" pitchFamily="18" charset="0"/>
                <a:cs typeface="Times New Roman" panose="02020603050405020304" pitchFamily="18" charset="0"/>
              </a:rPr>
              <a:t>Mentor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R.B. Patel</a:t>
            </a:r>
          </a:p>
          <a:p>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BD0C0DD6-2B20-4363-88AB-5D4BD71991EB}"/>
              </a:ext>
            </a:extLst>
          </p:cNvPr>
          <p:cNvSpPr/>
          <p:nvPr/>
        </p:nvSpPr>
        <p:spPr>
          <a:xfrm>
            <a:off x="3768891" y="441286"/>
            <a:ext cx="4175246" cy="369332"/>
          </a:xfrm>
          <a:prstGeom prst="rect">
            <a:avLst/>
          </a:prstGeom>
        </p:spPr>
        <p:txBody>
          <a:bodyPr wrap="none">
            <a:spAutoFit/>
          </a:bodyPr>
          <a:lstStyle/>
          <a:p>
            <a:pPr algn="ctr"/>
            <a:r>
              <a:rPr lang="en-IN" dirty="0">
                <a:latin typeface="Times New Roman" panose="02020603050405020304" pitchFamily="18" charset="0"/>
                <a:cs typeface="Times New Roman" panose="02020603050405020304" pitchFamily="18" charset="0"/>
              </a:rPr>
              <a:t>SUMMER INTERNSHIP  PROJECT PPT </a:t>
            </a:r>
            <a:endParaRPr lang="en-IN" dirty="0"/>
          </a:p>
        </p:txBody>
      </p:sp>
    </p:spTree>
    <p:extLst>
      <p:ext uri="{BB962C8B-B14F-4D97-AF65-F5344CB8AC3E}">
        <p14:creationId xmlns:p14="http://schemas.microsoft.com/office/powerpoint/2010/main" val="69759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AA46E-F125-4A15-BD64-F0ECC83E922E}"/>
              </a:ext>
            </a:extLst>
          </p:cNvPr>
          <p:cNvSpPr>
            <a:spLocks noGrp="1"/>
          </p:cNvSpPr>
          <p:nvPr>
            <p:ph type="title"/>
          </p:nvPr>
        </p:nvSpPr>
        <p:spPr/>
        <p:txBody>
          <a:bodyPr/>
          <a:lstStyle/>
          <a:p>
            <a:r>
              <a:rPr lang="en-IN" b="1" dirty="0"/>
              <a:t>Project:- Social Distancing and Face Mask Monitor</a:t>
            </a:r>
            <a:r>
              <a:rPr lang="en-US" altLang="en-US"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5" name="Content Placeholder 4">
            <a:extLst>
              <a:ext uri="{FF2B5EF4-FFF2-40B4-BE49-F238E27FC236}">
                <a16:creationId xmlns:a16="http://schemas.microsoft.com/office/drawing/2014/main" id="{1D7FFF93-D440-4370-8204-EB62B096AEF5}"/>
              </a:ext>
            </a:extLst>
          </p:cNvPr>
          <p:cNvSpPr>
            <a:spLocks noGrp="1"/>
          </p:cNvSpPr>
          <p:nvPr>
            <p:ph idx="1"/>
          </p:nvPr>
        </p:nvSpPr>
        <p:spPr/>
        <p:txBody>
          <a:bodyPr/>
          <a:lstStyle/>
          <a:p>
            <a:pPr marL="0" indent="0">
              <a:buNone/>
            </a:pPr>
            <a:r>
              <a:rPr lang="en-US" dirty="0"/>
              <a:t>Introduction-</a:t>
            </a:r>
          </a:p>
          <a:p>
            <a:pPr>
              <a:buFont typeface="Wingdings" panose="05000000000000000000" pitchFamily="2" charset="2"/>
              <a:buChar char="v"/>
            </a:pPr>
            <a:r>
              <a:rPr lang="en-IN" dirty="0"/>
              <a:t>The only way to prevent the spread of COVID-19 is Social Distancing. Keeping a safe distance from each other is the ultimate way to prevent the spread of this disease at least until a vaccine is found.</a:t>
            </a:r>
          </a:p>
          <a:p>
            <a:pPr>
              <a:buFont typeface="Wingdings" panose="05000000000000000000" pitchFamily="2" charset="2"/>
              <a:buChar char="v"/>
            </a:pPr>
            <a:r>
              <a:rPr lang="en-IN" dirty="0"/>
              <a:t>I build a program that can potentially detect where each person is in real-time and return a green coloured bounding box that turns red if the distance between two people is dangerously close. It also detect whether a person is wearing a face mask or not by returning a green coloured bounding box on its face if he or she is wearing face mask and returning a red coloured bounding box on its face if he or she is not wearing face mask. </a:t>
            </a:r>
          </a:p>
          <a:p>
            <a:pPr marL="0" indent="0">
              <a:buNone/>
            </a:pPr>
            <a:endParaRPr lang="en-US" dirty="0"/>
          </a:p>
        </p:txBody>
      </p:sp>
    </p:spTree>
    <p:extLst>
      <p:ext uri="{BB962C8B-B14F-4D97-AF65-F5344CB8AC3E}">
        <p14:creationId xmlns:p14="http://schemas.microsoft.com/office/powerpoint/2010/main" val="50965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32971-3541-434B-8B0E-5371B748D9CC}"/>
              </a:ext>
            </a:extLst>
          </p:cNvPr>
          <p:cNvSpPr>
            <a:spLocks noGrp="1"/>
          </p:cNvSpPr>
          <p:nvPr>
            <p:ph idx="1"/>
          </p:nvPr>
        </p:nvSpPr>
        <p:spPr>
          <a:xfrm>
            <a:off x="1069848" y="1175657"/>
            <a:ext cx="10058400" cy="4996543"/>
          </a:xfrm>
        </p:spPr>
        <p:txBody>
          <a:bodyPr/>
          <a:lstStyle/>
          <a:p>
            <a:pPr marL="0" indent="0">
              <a:buNone/>
            </a:pPr>
            <a:r>
              <a:rPr lang="en-US" dirty="0"/>
              <a:t>Abstract :-</a:t>
            </a:r>
          </a:p>
          <a:p>
            <a:pPr>
              <a:buFont typeface="Wingdings" panose="05000000000000000000" pitchFamily="2" charset="2"/>
              <a:buChar char="v"/>
            </a:pPr>
            <a:r>
              <a:rPr lang="en-IN" dirty="0"/>
              <a:t>Input video stream is taken from web cam and it is processed frame by frame. From video stream single frame is taken by using OpenCV which is processed and in it a rectangle is drawn by using cv2.rectangle function and a text is shown by using cv2.putText function. After editing the frame, it is converted to </a:t>
            </a:r>
            <a:r>
              <a:rPr lang="en-IN" dirty="0" err="1"/>
              <a:t>Tkinter</a:t>
            </a:r>
            <a:r>
              <a:rPr lang="en-IN" dirty="0"/>
              <a:t> image by using Python Imaging Library and then it is showed in screen by using Label in </a:t>
            </a:r>
            <a:r>
              <a:rPr lang="en-IN" dirty="0" err="1"/>
              <a:t>Tkinter</a:t>
            </a:r>
            <a:r>
              <a:rPr lang="en-IN" dirty="0"/>
              <a:t>.</a:t>
            </a:r>
          </a:p>
          <a:p>
            <a:pPr>
              <a:buFont typeface="Wingdings" panose="05000000000000000000" pitchFamily="2" charset="2"/>
              <a:buChar char="v"/>
            </a:pPr>
            <a:r>
              <a:rPr lang="en-IN" dirty="0"/>
              <a:t>This program processes each and every frame of a video from webcam. Processing is done in two phases. First it detect face mask on the frame and draw a green or red coloured box on that frame. Second it detects persons in the frame by using yolo object detection algorithm and calculates the distance between two persons by using Euclidean distance.</a:t>
            </a:r>
          </a:p>
          <a:p>
            <a:endParaRPr lang="en-IN" dirty="0"/>
          </a:p>
        </p:txBody>
      </p:sp>
    </p:spTree>
    <p:extLst>
      <p:ext uri="{BB962C8B-B14F-4D97-AF65-F5344CB8AC3E}">
        <p14:creationId xmlns:p14="http://schemas.microsoft.com/office/powerpoint/2010/main" val="135891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C6BE2-D6AA-4D85-9D58-1AA8F8AFCF7E}"/>
              </a:ext>
            </a:extLst>
          </p:cNvPr>
          <p:cNvSpPr>
            <a:spLocks noGrp="1"/>
          </p:cNvSpPr>
          <p:nvPr>
            <p:ph idx="1"/>
          </p:nvPr>
        </p:nvSpPr>
        <p:spPr>
          <a:xfrm>
            <a:off x="1069848" y="827314"/>
            <a:ext cx="10058400" cy="5344886"/>
          </a:xfrm>
        </p:spPr>
        <p:txBody>
          <a:bodyPr/>
          <a:lstStyle/>
          <a:p>
            <a:pPr marL="0" indent="0">
              <a:buNone/>
            </a:pPr>
            <a:r>
              <a:rPr lang="en-US" sz="2800" b="1" dirty="0"/>
              <a:t>Problem :- </a:t>
            </a:r>
          </a:p>
          <a:p>
            <a:pPr>
              <a:buFont typeface="Wingdings" panose="05000000000000000000" pitchFamily="2" charset="2"/>
              <a:buChar char="v"/>
            </a:pPr>
            <a:r>
              <a:rPr lang="en-US" dirty="0"/>
              <a:t>Train a model to classify the face with mask and face without mast.</a:t>
            </a:r>
          </a:p>
          <a:p>
            <a:pPr>
              <a:buFont typeface="Wingdings" panose="05000000000000000000" pitchFamily="2" charset="2"/>
              <a:buChar char="v"/>
            </a:pPr>
            <a:r>
              <a:rPr lang="en-US" dirty="0"/>
              <a:t>Use  pretrained YOLO object detection to detect persons</a:t>
            </a:r>
          </a:p>
          <a:p>
            <a:pPr>
              <a:buFont typeface="Wingdings" panose="05000000000000000000" pitchFamily="2" charset="2"/>
              <a:buChar char="v"/>
            </a:pPr>
            <a:endParaRPr lang="en-US" dirty="0"/>
          </a:p>
          <a:p>
            <a:pPr marL="0" indent="0">
              <a:buNone/>
            </a:pPr>
            <a:r>
              <a:rPr lang="en-US" sz="2800" b="1" dirty="0"/>
              <a:t>Objective :- </a:t>
            </a:r>
          </a:p>
          <a:p>
            <a:pPr>
              <a:buFont typeface="Wingdings" panose="05000000000000000000" pitchFamily="2" charset="2"/>
              <a:buChar char="v"/>
            </a:pPr>
            <a:r>
              <a:rPr lang="en-US" dirty="0"/>
              <a:t>Use this model to predict weather a person is wearing a mask or not.</a:t>
            </a:r>
          </a:p>
          <a:p>
            <a:pPr>
              <a:buFont typeface="Wingdings" panose="05000000000000000000" pitchFamily="2" charset="2"/>
              <a:buChar char="v"/>
            </a:pPr>
            <a:r>
              <a:rPr lang="en-US" dirty="0"/>
              <a:t>Using YOLO predict weather two person are away from each other or not.</a:t>
            </a:r>
          </a:p>
          <a:p>
            <a:pPr>
              <a:buFont typeface="Wingdings" panose="05000000000000000000" pitchFamily="2" charset="2"/>
              <a:buChar char="v"/>
            </a:pPr>
            <a:endParaRPr lang="en-US" dirty="0"/>
          </a:p>
          <a:p>
            <a:pPr marL="0" indent="0">
              <a:buNone/>
            </a:pPr>
            <a:endParaRPr lang="en-IN" dirty="0"/>
          </a:p>
        </p:txBody>
      </p:sp>
    </p:spTree>
    <p:extLst>
      <p:ext uri="{BB962C8B-B14F-4D97-AF65-F5344CB8AC3E}">
        <p14:creationId xmlns:p14="http://schemas.microsoft.com/office/powerpoint/2010/main" val="175177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AB87-C659-4074-B0C5-0C3018340BFF}"/>
              </a:ext>
            </a:extLst>
          </p:cNvPr>
          <p:cNvSpPr>
            <a:spLocks noGrp="1"/>
          </p:cNvSpPr>
          <p:nvPr>
            <p:ph type="title"/>
          </p:nvPr>
        </p:nvSpPr>
        <p:spPr/>
        <p:txBody>
          <a:bodyPr/>
          <a:lstStyle/>
          <a:p>
            <a:pPr algn="ctr"/>
            <a:r>
              <a:rPr lang="en-US" dirty="0"/>
              <a:t>Technologies Used in this project</a:t>
            </a:r>
            <a:endParaRPr lang="en-IN" dirty="0"/>
          </a:p>
        </p:txBody>
      </p:sp>
      <p:sp>
        <p:nvSpPr>
          <p:cNvPr id="3" name="Content Placeholder 2">
            <a:extLst>
              <a:ext uri="{FF2B5EF4-FFF2-40B4-BE49-F238E27FC236}">
                <a16:creationId xmlns:a16="http://schemas.microsoft.com/office/drawing/2014/main" id="{D12EE29F-A141-40EB-A81F-3582E896A818}"/>
              </a:ext>
            </a:extLst>
          </p:cNvPr>
          <p:cNvSpPr>
            <a:spLocks noGrp="1"/>
          </p:cNvSpPr>
          <p:nvPr>
            <p:ph idx="1"/>
          </p:nvPr>
        </p:nvSpPr>
        <p:spPr/>
        <p:txBody>
          <a:bodyPr>
            <a:normAutofit fontScale="85000" lnSpcReduction="10000"/>
          </a:bodyPr>
          <a:lstStyle/>
          <a:p>
            <a:pPr marL="0" indent="0">
              <a:buNone/>
            </a:pPr>
            <a:r>
              <a:rPr lang="en-US" b="1" dirty="0"/>
              <a:t>Software Used :-</a:t>
            </a:r>
          </a:p>
          <a:p>
            <a:pPr marL="0" indent="0">
              <a:buNone/>
            </a:pPr>
            <a:r>
              <a:rPr lang="en-US" dirty="0"/>
              <a:t>This project is developed in python, I have used Anaconda for Python 3.6. and Spyder. </a:t>
            </a:r>
          </a:p>
          <a:p>
            <a:pPr>
              <a:buFont typeface="Wingdings" panose="05000000000000000000" pitchFamily="2" charset="2"/>
              <a:buChar char="v"/>
            </a:pPr>
            <a:r>
              <a:rPr lang="en-US" dirty="0"/>
              <a:t>Spyder (Python IDE)</a:t>
            </a:r>
          </a:p>
          <a:p>
            <a:pPr marL="0" indent="0">
              <a:buNone/>
            </a:pPr>
            <a:r>
              <a:rPr lang="en-US" b="1" dirty="0"/>
              <a:t>Libraries Installed :-</a:t>
            </a:r>
          </a:p>
          <a:p>
            <a:pPr marL="0" indent="0">
              <a:buNone/>
            </a:pPr>
            <a:r>
              <a:rPr lang="en-US" dirty="0"/>
              <a:t>I have used almost all of the same libraries which are used in normal ML/DL problems like pandas, NumPy, matplotlib, </a:t>
            </a:r>
            <a:r>
              <a:rPr lang="en-US" dirty="0" err="1"/>
              <a:t>sklearn</a:t>
            </a:r>
            <a:r>
              <a:rPr lang="en-US" dirty="0"/>
              <a:t> etc. But here I highlight these three important libraries.</a:t>
            </a:r>
          </a:p>
          <a:p>
            <a:pPr marL="457200" indent="-457200">
              <a:buFont typeface="+mj-lt"/>
              <a:buAutoNum type="arabicPeriod"/>
            </a:pPr>
            <a:r>
              <a:rPr lang="en-US" dirty="0"/>
              <a:t>OpenCV: This is one of the library, which is widely used in processing images, particularly real time images.</a:t>
            </a:r>
          </a:p>
          <a:p>
            <a:pPr marL="457200" indent="-457200">
              <a:buFont typeface="+mj-lt"/>
              <a:buAutoNum type="arabicPeriod"/>
            </a:pPr>
            <a:r>
              <a:rPr lang="en-US" dirty="0" err="1"/>
              <a:t>Keras</a:t>
            </a:r>
            <a:r>
              <a:rPr lang="en-US" dirty="0"/>
              <a:t>: This is one of the library which is used to code deep learning models. In its backend it uses </a:t>
            </a:r>
            <a:r>
              <a:rPr lang="en-US" dirty="0" err="1"/>
              <a:t>Tensorflow</a:t>
            </a:r>
            <a:r>
              <a:rPr lang="en-US" dirty="0"/>
              <a:t>. </a:t>
            </a:r>
          </a:p>
          <a:p>
            <a:pPr marL="457200" indent="-457200">
              <a:buFont typeface="+mj-lt"/>
              <a:buAutoNum type="arabicPeriod"/>
            </a:pPr>
            <a:r>
              <a:rPr lang="en-US" dirty="0" err="1"/>
              <a:t>Tensorflow</a:t>
            </a:r>
            <a:r>
              <a:rPr lang="en-US" dirty="0"/>
              <a:t>: </a:t>
            </a:r>
            <a:r>
              <a:rPr lang="en-US" dirty="0" err="1"/>
              <a:t>Tensorflow</a:t>
            </a:r>
            <a:r>
              <a:rPr lang="en-US" dirty="0"/>
              <a:t> is commonly used for machine learning specifically the family of deep leaning algorithms. These will take a long time to finish and that’s where the use of GPUs come in because they provide better processing speed compared to CPUs. </a:t>
            </a:r>
            <a:endParaRPr lang="en-IN" dirty="0"/>
          </a:p>
        </p:txBody>
      </p:sp>
    </p:spTree>
    <p:extLst>
      <p:ext uri="{BB962C8B-B14F-4D97-AF65-F5344CB8AC3E}">
        <p14:creationId xmlns:p14="http://schemas.microsoft.com/office/powerpoint/2010/main" val="362953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8D9A-6214-4259-B0D3-1E9EE665F500}"/>
              </a:ext>
            </a:extLst>
          </p:cNvPr>
          <p:cNvSpPr>
            <a:spLocks noGrp="1"/>
          </p:cNvSpPr>
          <p:nvPr>
            <p:ph type="title"/>
          </p:nvPr>
        </p:nvSpPr>
        <p:spPr/>
        <p:txBody>
          <a:bodyPr/>
          <a:lstStyle/>
          <a:p>
            <a:pPr algn="ctr"/>
            <a:r>
              <a:rPr lang="en-US"/>
              <a:t>Project Structure</a:t>
            </a:r>
            <a:endParaRPr lang="en-IN" dirty="0"/>
          </a:p>
        </p:txBody>
      </p:sp>
      <p:sp>
        <p:nvSpPr>
          <p:cNvPr id="3" name="Content Placeholder 2">
            <a:extLst>
              <a:ext uri="{FF2B5EF4-FFF2-40B4-BE49-F238E27FC236}">
                <a16:creationId xmlns:a16="http://schemas.microsoft.com/office/drawing/2014/main" id="{6F208344-1744-45A2-8E74-E65DD187D12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677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877EE9-D49B-47BB-931B-573BC86C4729}"/>
              </a:ext>
            </a:extLst>
          </p:cNvPr>
          <p:cNvSpPr>
            <a:spLocks noGrp="1"/>
          </p:cNvSpPr>
          <p:nvPr>
            <p:ph type="title"/>
          </p:nvPr>
        </p:nvSpPr>
        <p:spPr/>
        <p:txBody>
          <a:bodyPr/>
          <a:lstStyle/>
          <a:p>
            <a:r>
              <a:rPr lang="en-IN" dirty="0"/>
              <a:t>THANK YOU </a:t>
            </a:r>
            <a:br>
              <a:rPr lang="en-IN" dirty="0"/>
            </a:br>
            <a:endParaRPr lang="en-IN" dirty="0"/>
          </a:p>
        </p:txBody>
      </p:sp>
      <p:sp>
        <p:nvSpPr>
          <p:cNvPr id="5" name="Text Placeholder 4">
            <a:extLst>
              <a:ext uri="{FF2B5EF4-FFF2-40B4-BE49-F238E27FC236}">
                <a16:creationId xmlns:a16="http://schemas.microsoft.com/office/drawing/2014/main" id="{8C506C1B-3AD3-4BDD-BFF3-4D2B3458383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48088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124</TotalTime>
  <Words>490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Rockwell</vt:lpstr>
      <vt:lpstr>Rockwell Condensed</vt:lpstr>
      <vt:lpstr>Times New Roman</vt:lpstr>
      <vt:lpstr>Wingdings</vt:lpstr>
      <vt:lpstr>Wood Type</vt:lpstr>
      <vt:lpstr>Social Distancing and Face Mask Monitor</vt:lpstr>
      <vt:lpstr>Project:- Social Distancing and Face Mask Monitor </vt:lpstr>
      <vt:lpstr>PowerPoint Presentation</vt:lpstr>
      <vt:lpstr>PowerPoint Presentation</vt:lpstr>
      <vt:lpstr>Technologies Used in this project</vt:lpstr>
      <vt:lpstr>Project Structure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dc:creator>
  <cp:lastModifiedBy>OM</cp:lastModifiedBy>
  <cp:revision>9</cp:revision>
  <dcterms:created xsi:type="dcterms:W3CDTF">2020-09-11T11:27:10Z</dcterms:created>
  <dcterms:modified xsi:type="dcterms:W3CDTF">2020-09-13T07:13:01Z</dcterms:modified>
</cp:coreProperties>
</file>