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7" r:id="rId6"/>
    <p:sldMasterId id="2147483694" r:id="rId7"/>
    <p:sldMasterId id="2147483711" r:id="rId8"/>
    <p:sldMasterId id="2147483728"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Lst>
  <p:sldSz cy="6858000" cx="12192000"/>
  <p:notesSz cx="6858000" cy="9144000"/>
  <p:embeddedFontLst>
    <p:embeddedFont>
      <p:font typeface="Garamond"/>
      <p:regular r:id="rId34"/>
      <p:bold r:id="rId35"/>
      <p:italic r:id="rId36"/>
      <p:boldItalic r:id="rId37"/>
    </p:embeddedFont>
    <p:embeddedFont>
      <p:font typeface="Gill Sans"/>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hQODPM+WrcenMzdlkeEIt/ubdL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87EB7E-2C97-4B16-9518-4FD5FE9E2CEC}">
  <a:tblStyle styleId="{AE87EB7E-2C97-4B16-9518-4FD5FE9E2CE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1" Type="http://schemas.openxmlformats.org/officeDocument/2006/relationships/theme" Target="theme/theme7.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9.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1.xml"/><Relationship Id="rId30" Type="http://schemas.openxmlformats.org/officeDocument/2006/relationships/slide" Target="slides/slide20.xml"/><Relationship Id="rId11" Type="http://schemas.openxmlformats.org/officeDocument/2006/relationships/slide" Target="slides/slide1.xml"/><Relationship Id="rId33" Type="http://schemas.openxmlformats.org/officeDocument/2006/relationships/slide" Target="slides/slide23.xml"/><Relationship Id="rId10" Type="http://schemas.openxmlformats.org/officeDocument/2006/relationships/notesMaster" Target="notesMasters/notesMaster1.xml"/><Relationship Id="rId32" Type="http://schemas.openxmlformats.org/officeDocument/2006/relationships/slide" Target="slides/slide22.xml"/><Relationship Id="rId13" Type="http://schemas.openxmlformats.org/officeDocument/2006/relationships/slide" Target="slides/slide3.xml"/><Relationship Id="rId35" Type="http://schemas.openxmlformats.org/officeDocument/2006/relationships/font" Target="fonts/Garamond-bold.fntdata"/><Relationship Id="rId12" Type="http://schemas.openxmlformats.org/officeDocument/2006/relationships/slide" Target="slides/slide2.xml"/><Relationship Id="rId34" Type="http://schemas.openxmlformats.org/officeDocument/2006/relationships/font" Target="fonts/Garamond-regular.fntdata"/><Relationship Id="rId15" Type="http://schemas.openxmlformats.org/officeDocument/2006/relationships/slide" Target="slides/slide5.xml"/><Relationship Id="rId37" Type="http://schemas.openxmlformats.org/officeDocument/2006/relationships/font" Target="fonts/Garamond-boldItalic.fntdata"/><Relationship Id="rId14" Type="http://schemas.openxmlformats.org/officeDocument/2006/relationships/slide" Target="slides/slide4.xml"/><Relationship Id="rId36" Type="http://schemas.openxmlformats.org/officeDocument/2006/relationships/font" Target="fonts/Garamond-italic.fntdata"/><Relationship Id="rId17" Type="http://schemas.openxmlformats.org/officeDocument/2006/relationships/slide" Target="slides/slide7.xml"/><Relationship Id="rId39" Type="http://schemas.openxmlformats.org/officeDocument/2006/relationships/font" Target="fonts/GillSans-bold.fntdata"/><Relationship Id="rId16" Type="http://schemas.openxmlformats.org/officeDocument/2006/relationships/slide" Target="slides/slide6.xml"/><Relationship Id="rId38" Type="http://schemas.openxmlformats.org/officeDocument/2006/relationships/font" Target="fonts/GillSans-regular.fntdata"/><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0ba113530d_2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10ba113530d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10f0100e69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10f0100e6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10f0100e694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10f0100e69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0f0100e694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10f0100e69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10f0100e694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10f0100e69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10f0100e694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10f0100e69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0f0100e694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0f0100e69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10f0100e694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10f0100e694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0a9459bbd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10a9459bb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10ba113530d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10ba113530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0ba113530d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0ba113530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10a9459bbd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10a9459bb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0a9459bbd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10a9459bb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10a9459bbde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10a9459bbd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3"/>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3"/>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1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13"/>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3"/>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3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3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34"/>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4"/>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3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34"/>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3" name="Shape 113"/>
        <p:cNvGrpSpPr/>
        <p:nvPr/>
      </p:nvGrpSpPr>
      <p:grpSpPr>
        <a:xfrm>
          <a:off x="0" y="0"/>
          <a:ext cx="0" cy="0"/>
          <a:chOff x="0" y="0"/>
          <a:chExt cx="0" cy="0"/>
        </a:xfrm>
      </p:grpSpPr>
      <p:sp>
        <p:nvSpPr>
          <p:cNvPr id="114" name="Google Shape;114;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6" name="Google Shape;116;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9" name="Shape 119"/>
        <p:cNvGrpSpPr/>
        <p:nvPr/>
      </p:nvGrpSpPr>
      <p:grpSpPr>
        <a:xfrm>
          <a:off x="0" y="0"/>
          <a:ext cx="0" cy="0"/>
          <a:chOff x="0" y="0"/>
          <a:chExt cx="0" cy="0"/>
        </a:xfrm>
      </p:grpSpPr>
      <p:grpSp>
        <p:nvGrpSpPr>
          <p:cNvPr id="120" name="Google Shape;120;p35"/>
          <p:cNvGrpSpPr/>
          <p:nvPr/>
        </p:nvGrpSpPr>
        <p:grpSpPr>
          <a:xfrm>
            <a:off x="0" y="-8467"/>
            <a:ext cx="12192000" cy="6866467"/>
            <a:chOff x="0" y="-8467"/>
            <a:chExt cx="12192000" cy="6866467"/>
          </a:xfrm>
        </p:grpSpPr>
        <p:cxnSp>
          <p:nvCxnSpPr>
            <p:cNvPr id="121" name="Google Shape;121;p35"/>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122" name="Google Shape;122;p35"/>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123" name="Google Shape;123;p3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24" name="Google Shape;124;p3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25" name="Google Shape;125;p3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F4210">
                <a:alpha val="69803"/>
              </a:srgbClr>
            </a:solidFill>
            <a:ln>
              <a:noFill/>
            </a:ln>
          </p:spPr>
        </p:sp>
        <p:sp>
          <p:nvSpPr>
            <p:cNvPr id="127" name="Google Shape;127;p3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06C46">
                <a:alpha val="69803"/>
              </a:srgbClr>
            </a:solidFill>
            <a:ln>
              <a:noFill/>
            </a:ln>
          </p:spPr>
        </p:sp>
        <p:sp>
          <p:nvSpPr>
            <p:cNvPr id="128" name="Google Shape;128;p3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29" name="Google Shape;129;p3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3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p:txBody>
      </p:sp>
      <p:sp>
        <p:nvSpPr>
          <p:cNvPr id="133" name="Google Shape;133;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6" name="Shape 136"/>
        <p:cNvGrpSpPr/>
        <p:nvPr/>
      </p:nvGrpSpPr>
      <p:grpSpPr>
        <a:xfrm>
          <a:off x="0" y="0"/>
          <a:ext cx="0" cy="0"/>
          <a:chOff x="0" y="0"/>
          <a:chExt cx="0" cy="0"/>
        </a:xfrm>
      </p:grpSpPr>
      <p:sp>
        <p:nvSpPr>
          <p:cNvPr id="137" name="Google Shape;137;p36"/>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6"/>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39" name="Google Shape;139;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2" name="Shape 142"/>
        <p:cNvGrpSpPr/>
        <p:nvPr/>
      </p:nvGrpSpPr>
      <p:grpSpPr>
        <a:xfrm>
          <a:off x="0" y="0"/>
          <a:ext cx="0" cy="0"/>
          <a:chOff x="0" y="0"/>
          <a:chExt cx="0" cy="0"/>
        </a:xfrm>
      </p:grpSpPr>
      <p:sp>
        <p:nvSpPr>
          <p:cNvPr id="143" name="Google Shape;143;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7"/>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5" name="Google Shape;145;p3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6" name="Google Shape;146;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9" name="Shape 149"/>
        <p:cNvGrpSpPr/>
        <p:nvPr/>
      </p:nvGrpSpPr>
      <p:grpSpPr>
        <a:xfrm>
          <a:off x="0" y="0"/>
          <a:ext cx="0" cy="0"/>
          <a:chOff x="0" y="0"/>
          <a:chExt cx="0" cy="0"/>
        </a:xfrm>
      </p:grpSpPr>
      <p:sp>
        <p:nvSpPr>
          <p:cNvPr id="150" name="Google Shape;150;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8"/>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52" name="Google Shape;152;p38"/>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3" name="Google Shape;153;p38"/>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54" name="Google Shape;154;p38"/>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5" name="Google Shape;155;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8" name="Shape 158"/>
        <p:cNvGrpSpPr/>
        <p:nvPr/>
      </p:nvGrpSpPr>
      <p:grpSpPr>
        <a:xfrm>
          <a:off x="0" y="0"/>
          <a:ext cx="0" cy="0"/>
          <a:chOff x="0" y="0"/>
          <a:chExt cx="0" cy="0"/>
        </a:xfrm>
      </p:grpSpPr>
      <p:sp>
        <p:nvSpPr>
          <p:cNvPr id="159" name="Google Shape;159;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3" name="Shape 163"/>
        <p:cNvGrpSpPr/>
        <p:nvPr/>
      </p:nvGrpSpPr>
      <p:grpSpPr>
        <a:xfrm>
          <a:off x="0" y="0"/>
          <a:ext cx="0" cy="0"/>
          <a:chOff x="0" y="0"/>
          <a:chExt cx="0" cy="0"/>
        </a:xfrm>
      </p:grpSpPr>
      <p:sp>
        <p:nvSpPr>
          <p:cNvPr id="164" name="Google Shape;164;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7" name="Shape 167"/>
        <p:cNvGrpSpPr/>
        <p:nvPr/>
      </p:nvGrpSpPr>
      <p:grpSpPr>
        <a:xfrm>
          <a:off x="0" y="0"/>
          <a:ext cx="0" cy="0"/>
          <a:chOff x="0" y="0"/>
          <a:chExt cx="0" cy="0"/>
        </a:xfrm>
      </p:grpSpPr>
      <p:sp>
        <p:nvSpPr>
          <p:cNvPr id="168" name="Google Shape;168;p4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4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0" name="Google Shape;170;p4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71" name="Google Shape;171;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2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4" name="Shape 174"/>
        <p:cNvGrpSpPr/>
        <p:nvPr/>
      </p:nvGrpSpPr>
      <p:grpSpPr>
        <a:xfrm>
          <a:off x="0" y="0"/>
          <a:ext cx="0" cy="0"/>
          <a:chOff x="0" y="0"/>
          <a:chExt cx="0" cy="0"/>
        </a:xfrm>
      </p:grpSpPr>
      <p:sp>
        <p:nvSpPr>
          <p:cNvPr id="175" name="Google Shape;175;p4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2"/>
          <p:cNvSpPr/>
          <p:nvPr>
            <p:ph idx="2" type="pic"/>
          </p:nvPr>
        </p:nvSpPr>
        <p:spPr>
          <a:xfrm>
            <a:off x="677334" y="609600"/>
            <a:ext cx="8596668" cy="3845718"/>
          </a:xfrm>
          <a:prstGeom prst="rect">
            <a:avLst/>
          </a:prstGeom>
          <a:noFill/>
          <a:ln>
            <a:noFill/>
          </a:ln>
        </p:spPr>
      </p:sp>
      <p:sp>
        <p:nvSpPr>
          <p:cNvPr id="177" name="Google Shape;177;p4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8" name="Google Shape;178;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81" name="Shape 181"/>
        <p:cNvGrpSpPr/>
        <p:nvPr/>
      </p:nvGrpSpPr>
      <p:grpSpPr>
        <a:xfrm>
          <a:off x="0" y="0"/>
          <a:ext cx="0" cy="0"/>
          <a:chOff x="0" y="0"/>
          <a:chExt cx="0" cy="0"/>
        </a:xfrm>
      </p:grpSpPr>
      <p:sp>
        <p:nvSpPr>
          <p:cNvPr id="182" name="Google Shape;182;p4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84" name="Google Shape;184;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7" name="Shape 187"/>
        <p:cNvGrpSpPr/>
        <p:nvPr/>
      </p:nvGrpSpPr>
      <p:grpSpPr>
        <a:xfrm>
          <a:off x="0" y="0"/>
          <a:ext cx="0" cy="0"/>
          <a:chOff x="0" y="0"/>
          <a:chExt cx="0" cy="0"/>
        </a:xfrm>
      </p:grpSpPr>
      <p:sp>
        <p:nvSpPr>
          <p:cNvPr id="188" name="Google Shape;188;p4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4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90" name="Google Shape;190;p4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91" name="Google Shape;191;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4" name="Google Shape;194;p4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95" name="Google Shape;195;p4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6" name="Shape 196"/>
        <p:cNvGrpSpPr/>
        <p:nvPr/>
      </p:nvGrpSpPr>
      <p:grpSpPr>
        <a:xfrm>
          <a:off x="0" y="0"/>
          <a:ext cx="0" cy="0"/>
          <a:chOff x="0" y="0"/>
          <a:chExt cx="0" cy="0"/>
        </a:xfrm>
      </p:grpSpPr>
      <p:sp>
        <p:nvSpPr>
          <p:cNvPr id="197" name="Google Shape;197;p4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4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99" name="Google Shape;199;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202" name="Shape 202"/>
        <p:cNvGrpSpPr/>
        <p:nvPr/>
      </p:nvGrpSpPr>
      <p:grpSpPr>
        <a:xfrm>
          <a:off x="0" y="0"/>
          <a:ext cx="0" cy="0"/>
          <a:chOff x="0" y="0"/>
          <a:chExt cx="0" cy="0"/>
        </a:xfrm>
      </p:grpSpPr>
      <p:sp>
        <p:nvSpPr>
          <p:cNvPr id="203" name="Google Shape;203;p4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4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05" name="Google Shape;205;p4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206" name="Google Shape;206;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9" name="Google Shape;209;p4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210" name="Google Shape;210;p4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211" name="Shape 211"/>
        <p:cNvGrpSpPr/>
        <p:nvPr/>
      </p:nvGrpSpPr>
      <p:grpSpPr>
        <a:xfrm>
          <a:off x="0" y="0"/>
          <a:ext cx="0" cy="0"/>
          <a:chOff x="0" y="0"/>
          <a:chExt cx="0" cy="0"/>
        </a:xfrm>
      </p:grpSpPr>
      <p:sp>
        <p:nvSpPr>
          <p:cNvPr id="212" name="Google Shape;212;p4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4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14" name="Google Shape;214;p4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215" name="Google Shape;215;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4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48"/>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1" name="Google Shape;221;p4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4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4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7" name="Google Shape;227;p4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4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4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7" name="Shape 247"/>
        <p:cNvGrpSpPr/>
        <p:nvPr/>
      </p:nvGrpSpPr>
      <p:grpSpPr>
        <a:xfrm>
          <a:off x="0" y="0"/>
          <a:ext cx="0" cy="0"/>
          <a:chOff x="0" y="0"/>
          <a:chExt cx="0" cy="0"/>
        </a:xfrm>
      </p:grpSpPr>
      <p:sp>
        <p:nvSpPr>
          <p:cNvPr id="248" name="Google Shape;248;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50" name="Google Shape;25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53" name="Shape 253"/>
        <p:cNvGrpSpPr/>
        <p:nvPr/>
      </p:nvGrpSpPr>
      <p:grpSpPr>
        <a:xfrm>
          <a:off x="0" y="0"/>
          <a:ext cx="0" cy="0"/>
          <a:chOff x="0" y="0"/>
          <a:chExt cx="0" cy="0"/>
        </a:xfrm>
      </p:grpSpPr>
      <p:grpSp>
        <p:nvGrpSpPr>
          <p:cNvPr id="254" name="Google Shape;254;p50"/>
          <p:cNvGrpSpPr/>
          <p:nvPr/>
        </p:nvGrpSpPr>
        <p:grpSpPr>
          <a:xfrm>
            <a:off x="0" y="-8467"/>
            <a:ext cx="12192000" cy="6866467"/>
            <a:chOff x="0" y="-8467"/>
            <a:chExt cx="12192000" cy="6866467"/>
          </a:xfrm>
        </p:grpSpPr>
        <p:cxnSp>
          <p:nvCxnSpPr>
            <p:cNvPr id="255" name="Google Shape;255;p50"/>
            <p:cNvCxnSpPr/>
            <p:nvPr/>
          </p:nvCxnSpPr>
          <p:spPr>
            <a:xfrm>
              <a:off x="9371012" y="0"/>
              <a:ext cx="1219200" cy="6858000"/>
            </a:xfrm>
            <a:prstGeom prst="straightConnector1">
              <a:avLst/>
            </a:prstGeom>
            <a:noFill/>
            <a:ln cap="flat" cmpd="sng" w="9525">
              <a:solidFill>
                <a:srgbClr val="262626"/>
              </a:solidFill>
              <a:prstDash val="solid"/>
              <a:miter lim="800000"/>
              <a:headEnd len="sm" w="sm" type="none"/>
              <a:tailEnd len="sm" w="sm" type="none"/>
            </a:ln>
          </p:spPr>
        </p:cxnSp>
        <p:cxnSp>
          <p:nvCxnSpPr>
            <p:cNvPr id="256" name="Google Shape;256;p50"/>
            <p:cNvCxnSpPr/>
            <p:nvPr/>
          </p:nvCxnSpPr>
          <p:spPr>
            <a:xfrm flipH="1">
              <a:off x="7425267" y="3681413"/>
              <a:ext cx="4763558" cy="3176587"/>
            </a:xfrm>
            <a:prstGeom prst="straightConnector1">
              <a:avLst/>
            </a:prstGeom>
            <a:noFill/>
            <a:ln cap="flat" cmpd="sng" w="9525">
              <a:solidFill>
                <a:srgbClr val="262626"/>
              </a:solidFill>
              <a:prstDash val="solid"/>
              <a:miter lim="800000"/>
              <a:headEnd len="sm" w="sm" type="none"/>
              <a:tailEnd len="sm" w="sm" type="none"/>
            </a:ln>
          </p:spPr>
        </p:cxnSp>
        <p:sp>
          <p:nvSpPr>
            <p:cNvPr id="257" name="Google Shape;257;p5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58" name="Google Shape;258;p5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59" name="Google Shape;259;p5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96F06">
                <a:alpha val="69803"/>
              </a:srgbClr>
            </a:solidFill>
            <a:ln>
              <a:noFill/>
            </a:ln>
          </p:spPr>
        </p:sp>
        <p:sp>
          <p:nvSpPr>
            <p:cNvPr id="261" name="Google Shape;261;p5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FDE6A">
                <a:alpha val="69803"/>
              </a:srgbClr>
            </a:solidFill>
            <a:ln>
              <a:noFill/>
            </a:ln>
          </p:spPr>
        </p:sp>
        <p:sp>
          <p:nvSpPr>
            <p:cNvPr id="262" name="Google Shape;262;p5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63" name="Google Shape;263;p5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0"/>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50"/>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50"/>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p:txBody>
      </p:sp>
      <p:sp>
        <p:nvSpPr>
          <p:cNvPr id="267" name="Google Shape;267;p5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5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5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6"/>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6"/>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26"/>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0" name="Shape 270"/>
        <p:cNvGrpSpPr/>
        <p:nvPr/>
      </p:nvGrpSpPr>
      <p:grpSpPr>
        <a:xfrm>
          <a:off x="0" y="0"/>
          <a:ext cx="0" cy="0"/>
          <a:chOff x="0" y="0"/>
          <a:chExt cx="0" cy="0"/>
        </a:xfrm>
      </p:grpSpPr>
      <p:sp>
        <p:nvSpPr>
          <p:cNvPr id="271" name="Google Shape;271;p51"/>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51"/>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273" name="Google Shape;273;p5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5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5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6" name="Shape 276"/>
        <p:cNvGrpSpPr/>
        <p:nvPr/>
      </p:nvGrpSpPr>
      <p:grpSpPr>
        <a:xfrm>
          <a:off x="0" y="0"/>
          <a:ext cx="0" cy="0"/>
          <a:chOff x="0" y="0"/>
          <a:chExt cx="0" cy="0"/>
        </a:xfrm>
      </p:grpSpPr>
      <p:sp>
        <p:nvSpPr>
          <p:cNvPr id="277" name="Google Shape;277;p5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52"/>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79" name="Google Shape;279;p52"/>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80" name="Google Shape;280;p5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5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5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3" name="Shape 283"/>
        <p:cNvGrpSpPr/>
        <p:nvPr/>
      </p:nvGrpSpPr>
      <p:grpSpPr>
        <a:xfrm>
          <a:off x="0" y="0"/>
          <a:ext cx="0" cy="0"/>
          <a:chOff x="0" y="0"/>
          <a:chExt cx="0" cy="0"/>
        </a:xfrm>
      </p:grpSpPr>
      <p:sp>
        <p:nvSpPr>
          <p:cNvPr id="284" name="Google Shape;284;p5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53"/>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86" name="Google Shape;286;p53"/>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87" name="Google Shape;287;p53"/>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88" name="Google Shape;288;p53"/>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89" name="Google Shape;289;p5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5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5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5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5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5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5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7" name="Shape 297"/>
        <p:cNvGrpSpPr/>
        <p:nvPr/>
      </p:nvGrpSpPr>
      <p:grpSpPr>
        <a:xfrm>
          <a:off x="0" y="0"/>
          <a:ext cx="0" cy="0"/>
          <a:chOff x="0" y="0"/>
          <a:chExt cx="0" cy="0"/>
        </a:xfrm>
      </p:grpSpPr>
      <p:sp>
        <p:nvSpPr>
          <p:cNvPr id="298" name="Google Shape;298;p5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5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5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1" name="Shape 301"/>
        <p:cNvGrpSpPr/>
        <p:nvPr/>
      </p:nvGrpSpPr>
      <p:grpSpPr>
        <a:xfrm>
          <a:off x="0" y="0"/>
          <a:ext cx="0" cy="0"/>
          <a:chOff x="0" y="0"/>
          <a:chExt cx="0" cy="0"/>
        </a:xfrm>
      </p:grpSpPr>
      <p:sp>
        <p:nvSpPr>
          <p:cNvPr id="302" name="Google Shape;302;p56"/>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56"/>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4" name="Google Shape;304;p56"/>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305" name="Google Shape;305;p5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5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7" name="Google Shape;307;p5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08" name="Shape 308"/>
        <p:cNvGrpSpPr/>
        <p:nvPr/>
      </p:nvGrpSpPr>
      <p:grpSpPr>
        <a:xfrm>
          <a:off x="0" y="0"/>
          <a:ext cx="0" cy="0"/>
          <a:chOff x="0" y="0"/>
          <a:chExt cx="0" cy="0"/>
        </a:xfrm>
      </p:grpSpPr>
      <p:sp>
        <p:nvSpPr>
          <p:cNvPr id="309" name="Google Shape;309;p57"/>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57"/>
          <p:cNvSpPr/>
          <p:nvPr>
            <p:ph idx="2" type="pic"/>
          </p:nvPr>
        </p:nvSpPr>
        <p:spPr>
          <a:xfrm>
            <a:off x="677334" y="609600"/>
            <a:ext cx="8596668" cy="3845718"/>
          </a:xfrm>
          <a:prstGeom prst="rect">
            <a:avLst/>
          </a:prstGeom>
          <a:noFill/>
          <a:ln>
            <a:noFill/>
          </a:ln>
        </p:spPr>
      </p:sp>
      <p:sp>
        <p:nvSpPr>
          <p:cNvPr id="311" name="Google Shape;311;p57"/>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312" name="Google Shape;312;p5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3" name="Google Shape;313;p5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4" name="Google Shape;314;p5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315" name="Shape 315"/>
        <p:cNvGrpSpPr/>
        <p:nvPr/>
      </p:nvGrpSpPr>
      <p:grpSpPr>
        <a:xfrm>
          <a:off x="0" y="0"/>
          <a:ext cx="0" cy="0"/>
          <a:chOff x="0" y="0"/>
          <a:chExt cx="0" cy="0"/>
        </a:xfrm>
      </p:grpSpPr>
      <p:sp>
        <p:nvSpPr>
          <p:cNvPr id="316" name="Google Shape;316;p58"/>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58"/>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18" name="Google Shape;318;p5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9" name="Google Shape;319;p5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5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321" name="Shape 321"/>
        <p:cNvGrpSpPr/>
        <p:nvPr/>
      </p:nvGrpSpPr>
      <p:grpSpPr>
        <a:xfrm>
          <a:off x="0" y="0"/>
          <a:ext cx="0" cy="0"/>
          <a:chOff x="0" y="0"/>
          <a:chExt cx="0" cy="0"/>
        </a:xfrm>
      </p:grpSpPr>
      <p:sp>
        <p:nvSpPr>
          <p:cNvPr id="322" name="Google Shape;322;p5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3" name="Google Shape;323;p59"/>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24" name="Google Shape;324;p59"/>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5" name="Google Shape;325;p5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5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7" name="Google Shape;327;p5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8" name="Google Shape;328;p5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329" name="Google Shape;329;p5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330" name="Shape 330"/>
        <p:cNvGrpSpPr/>
        <p:nvPr/>
      </p:nvGrpSpPr>
      <p:grpSpPr>
        <a:xfrm>
          <a:off x="0" y="0"/>
          <a:ext cx="0" cy="0"/>
          <a:chOff x="0" y="0"/>
          <a:chExt cx="0" cy="0"/>
        </a:xfrm>
      </p:grpSpPr>
      <p:sp>
        <p:nvSpPr>
          <p:cNvPr id="331" name="Google Shape;331;p60"/>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60"/>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33" name="Google Shape;333;p6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4" name="Google Shape;334;p6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5" name="Google Shape;335;p6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7"/>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7"/>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27"/>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2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2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336" name="Shape 336"/>
        <p:cNvGrpSpPr/>
        <p:nvPr/>
      </p:nvGrpSpPr>
      <p:grpSpPr>
        <a:xfrm>
          <a:off x="0" y="0"/>
          <a:ext cx="0" cy="0"/>
          <a:chOff x="0" y="0"/>
          <a:chExt cx="0" cy="0"/>
        </a:xfrm>
      </p:grpSpPr>
      <p:sp>
        <p:nvSpPr>
          <p:cNvPr id="337" name="Google Shape;337;p6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8" name="Google Shape;338;p6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39" name="Google Shape;339;p6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40" name="Google Shape;340;p6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1" name="Google Shape;341;p6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2" name="Google Shape;342;p6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3" name="Google Shape;343;p6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344" name="Google Shape;344;p6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345" name="Shape 345"/>
        <p:cNvGrpSpPr/>
        <p:nvPr/>
      </p:nvGrpSpPr>
      <p:grpSpPr>
        <a:xfrm>
          <a:off x="0" y="0"/>
          <a:ext cx="0" cy="0"/>
          <a:chOff x="0" y="0"/>
          <a:chExt cx="0" cy="0"/>
        </a:xfrm>
      </p:grpSpPr>
      <p:sp>
        <p:nvSpPr>
          <p:cNvPr id="346" name="Google Shape;346;p62"/>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62"/>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48" name="Google Shape;348;p62"/>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49" name="Google Shape;349;p6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0" name="Google Shape;350;p6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6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52" name="Shape 352"/>
        <p:cNvGrpSpPr/>
        <p:nvPr/>
      </p:nvGrpSpPr>
      <p:grpSpPr>
        <a:xfrm>
          <a:off x="0" y="0"/>
          <a:ext cx="0" cy="0"/>
          <a:chOff x="0" y="0"/>
          <a:chExt cx="0" cy="0"/>
        </a:xfrm>
      </p:grpSpPr>
      <p:sp>
        <p:nvSpPr>
          <p:cNvPr id="353" name="Google Shape;353;p6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4" name="Google Shape;354;p63"/>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5" name="Google Shape;355;p6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6" name="Google Shape;356;p6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7" name="Google Shape;357;p6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58" name="Shape 358"/>
        <p:cNvGrpSpPr/>
        <p:nvPr/>
      </p:nvGrpSpPr>
      <p:grpSpPr>
        <a:xfrm>
          <a:off x="0" y="0"/>
          <a:ext cx="0" cy="0"/>
          <a:chOff x="0" y="0"/>
          <a:chExt cx="0" cy="0"/>
        </a:xfrm>
      </p:grpSpPr>
      <p:sp>
        <p:nvSpPr>
          <p:cNvPr id="359" name="Google Shape;359;p64"/>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0" name="Google Shape;360;p64"/>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61" name="Google Shape;361;p6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2" name="Google Shape;362;p6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3" name="Google Shape;363;p6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1" name="Shape 381"/>
        <p:cNvGrpSpPr/>
        <p:nvPr/>
      </p:nvGrpSpPr>
      <p:grpSpPr>
        <a:xfrm>
          <a:off x="0" y="0"/>
          <a:ext cx="0" cy="0"/>
          <a:chOff x="0" y="0"/>
          <a:chExt cx="0" cy="0"/>
        </a:xfrm>
      </p:grpSpPr>
      <p:sp>
        <p:nvSpPr>
          <p:cNvPr id="382" name="Google Shape;382;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3" name="Google Shape;383;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4" name="Google Shape;384;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5" name="Shape 385"/>
        <p:cNvGrpSpPr/>
        <p:nvPr/>
      </p:nvGrpSpPr>
      <p:grpSpPr>
        <a:xfrm>
          <a:off x="0" y="0"/>
          <a:ext cx="0" cy="0"/>
          <a:chOff x="0" y="0"/>
          <a:chExt cx="0" cy="0"/>
        </a:xfrm>
      </p:grpSpPr>
      <p:sp>
        <p:nvSpPr>
          <p:cNvPr id="386" name="Google Shape;386;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88" name="Google Shape;388;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9" name="Google Shape;389;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0" name="Google Shape;390;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91" name="Shape 391"/>
        <p:cNvGrpSpPr/>
        <p:nvPr/>
      </p:nvGrpSpPr>
      <p:grpSpPr>
        <a:xfrm>
          <a:off x="0" y="0"/>
          <a:ext cx="0" cy="0"/>
          <a:chOff x="0" y="0"/>
          <a:chExt cx="0" cy="0"/>
        </a:xfrm>
      </p:grpSpPr>
      <p:grpSp>
        <p:nvGrpSpPr>
          <p:cNvPr id="392" name="Google Shape;392;p65"/>
          <p:cNvGrpSpPr/>
          <p:nvPr/>
        </p:nvGrpSpPr>
        <p:grpSpPr>
          <a:xfrm>
            <a:off x="0" y="-8467"/>
            <a:ext cx="12192000" cy="6866467"/>
            <a:chOff x="0" y="-8467"/>
            <a:chExt cx="12192000" cy="6866467"/>
          </a:xfrm>
        </p:grpSpPr>
        <p:cxnSp>
          <p:nvCxnSpPr>
            <p:cNvPr id="393" name="Google Shape;393;p65"/>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394" name="Google Shape;394;p65"/>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395" name="Google Shape;395;p6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96" name="Google Shape;396;p6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97" name="Google Shape;397;p6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399" name="Google Shape;399;p6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400" name="Google Shape;400;p6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01" name="Google Shape;401;p6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6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4" name="Google Shape;404;p6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p:txBody>
      </p:sp>
      <p:sp>
        <p:nvSpPr>
          <p:cNvPr id="405" name="Google Shape;405;p6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6" name="Google Shape;406;p6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7" name="Google Shape;407;p6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8" name="Shape 408"/>
        <p:cNvGrpSpPr/>
        <p:nvPr/>
      </p:nvGrpSpPr>
      <p:grpSpPr>
        <a:xfrm>
          <a:off x="0" y="0"/>
          <a:ext cx="0" cy="0"/>
          <a:chOff x="0" y="0"/>
          <a:chExt cx="0" cy="0"/>
        </a:xfrm>
      </p:grpSpPr>
      <p:sp>
        <p:nvSpPr>
          <p:cNvPr id="409" name="Google Shape;409;p66"/>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0" name="Google Shape;410;p66"/>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11" name="Google Shape;411;p6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2" name="Google Shape;412;p6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3" name="Google Shape;413;p6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4" name="Shape 414"/>
        <p:cNvGrpSpPr/>
        <p:nvPr/>
      </p:nvGrpSpPr>
      <p:grpSpPr>
        <a:xfrm>
          <a:off x="0" y="0"/>
          <a:ext cx="0" cy="0"/>
          <a:chOff x="0" y="0"/>
          <a:chExt cx="0" cy="0"/>
        </a:xfrm>
      </p:grpSpPr>
      <p:sp>
        <p:nvSpPr>
          <p:cNvPr id="415" name="Google Shape;415;p6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6" name="Google Shape;416;p67"/>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17" name="Google Shape;417;p6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18" name="Google Shape;418;p6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9" name="Google Shape;419;p6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0" name="Google Shape;420;p6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1" name="Shape 421"/>
        <p:cNvGrpSpPr/>
        <p:nvPr/>
      </p:nvGrpSpPr>
      <p:grpSpPr>
        <a:xfrm>
          <a:off x="0" y="0"/>
          <a:ext cx="0" cy="0"/>
          <a:chOff x="0" y="0"/>
          <a:chExt cx="0" cy="0"/>
        </a:xfrm>
      </p:grpSpPr>
      <p:sp>
        <p:nvSpPr>
          <p:cNvPr id="422" name="Google Shape;422;p6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3" name="Google Shape;423;p68"/>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24" name="Google Shape;424;p68"/>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5" name="Google Shape;425;p68"/>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26" name="Google Shape;426;p68"/>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7" name="Google Shape;427;p6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8" name="Google Shape;428;p6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9" name="Google Shape;429;p6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8"/>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8"/>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28"/>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28"/>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28"/>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2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2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0" name="Shape 430"/>
        <p:cNvGrpSpPr/>
        <p:nvPr/>
      </p:nvGrpSpPr>
      <p:grpSpPr>
        <a:xfrm>
          <a:off x="0" y="0"/>
          <a:ext cx="0" cy="0"/>
          <a:chOff x="0" y="0"/>
          <a:chExt cx="0" cy="0"/>
        </a:xfrm>
      </p:grpSpPr>
      <p:sp>
        <p:nvSpPr>
          <p:cNvPr id="431" name="Google Shape;431;p6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2" name="Google Shape;432;p6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3" name="Google Shape;433;p6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4" name="Google Shape;434;p6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5" name="Shape 435"/>
        <p:cNvGrpSpPr/>
        <p:nvPr/>
      </p:nvGrpSpPr>
      <p:grpSpPr>
        <a:xfrm>
          <a:off x="0" y="0"/>
          <a:ext cx="0" cy="0"/>
          <a:chOff x="0" y="0"/>
          <a:chExt cx="0" cy="0"/>
        </a:xfrm>
      </p:grpSpPr>
      <p:sp>
        <p:nvSpPr>
          <p:cNvPr id="436" name="Google Shape;436;p70"/>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7" name="Google Shape;437;p70"/>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38" name="Google Shape;438;p70"/>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439" name="Google Shape;439;p7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0" name="Google Shape;440;p7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1" name="Google Shape;441;p7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2" name="Shape 442"/>
        <p:cNvGrpSpPr/>
        <p:nvPr/>
      </p:nvGrpSpPr>
      <p:grpSpPr>
        <a:xfrm>
          <a:off x="0" y="0"/>
          <a:ext cx="0" cy="0"/>
          <a:chOff x="0" y="0"/>
          <a:chExt cx="0" cy="0"/>
        </a:xfrm>
      </p:grpSpPr>
      <p:sp>
        <p:nvSpPr>
          <p:cNvPr id="443" name="Google Shape;443;p71"/>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4" name="Google Shape;444;p71"/>
          <p:cNvSpPr/>
          <p:nvPr>
            <p:ph idx="2" type="pic"/>
          </p:nvPr>
        </p:nvSpPr>
        <p:spPr>
          <a:xfrm>
            <a:off x="677334" y="609600"/>
            <a:ext cx="8596668" cy="3845718"/>
          </a:xfrm>
          <a:prstGeom prst="rect">
            <a:avLst/>
          </a:prstGeom>
          <a:noFill/>
          <a:ln>
            <a:noFill/>
          </a:ln>
        </p:spPr>
      </p:sp>
      <p:sp>
        <p:nvSpPr>
          <p:cNvPr id="445" name="Google Shape;445;p71"/>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446" name="Google Shape;446;p7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7" name="Google Shape;447;p7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8" name="Google Shape;448;p7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449" name="Shape 449"/>
        <p:cNvGrpSpPr/>
        <p:nvPr/>
      </p:nvGrpSpPr>
      <p:grpSpPr>
        <a:xfrm>
          <a:off x="0" y="0"/>
          <a:ext cx="0" cy="0"/>
          <a:chOff x="0" y="0"/>
          <a:chExt cx="0" cy="0"/>
        </a:xfrm>
      </p:grpSpPr>
      <p:sp>
        <p:nvSpPr>
          <p:cNvPr id="450" name="Google Shape;450;p72"/>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1" name="Google Shape;451;p72"/>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52" name="Google Shape;452;p7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3" name="Google Shape;453;p7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4" name="Google Shape;454;p7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455" name="Shape 455"/>
        <p:cNvGrpSpPr/>
        <p:nvPr/>
      </p:nvGrpSpPr>
      <p:grpSpPr>
        <a:xfrm>
          <a:off x="0" y="0"/>
          <a:ext cx="0" cy="0"/>
          <a:chOff x="0" y="0"/>
          <a:chExt cx="0" cy="0"/>
        </a:xfrm>
      </p:grpSpPr>
      <p:sp>
        <p:nvSpPr>
          <p:cNvPr id="456" name="Google Shape;456;p7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7" name="Google Shape;457;p73"/>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58" name="Google Shape;458;p73"/>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59" name="Google Shape;459;p7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0" name="Google Shape;460;p7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1" name="Google Shape;461;p7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62" name="Google Shape;462;p7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463" name="Google Shape;463;p7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464" name="Shape 464"/>
        <p:cNvGrpSpPr/>
        <p:nvPr/>
      </p:nvGrpSpPr>
      <p:grpSpPr>
        <a:xfrm>
          <a:off x="0" y="0"/>
          <a:ext cx="0" cy="0"/>
          <a:chOff x="0" y="0"/>
          <a:chExt cx="0" cy="0"/>
        </a:xfrm>
      </p:grpSpPr>
      <p:sp>
        <p:nvSpPr>
          <p:cNvPr id="465" name="Google Shape;465;p74"/>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6" name="Google Shape;466;p74"/>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67" name="Google Shape;467;p7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8" name="Google Shape;468;p7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9" name="Google Shape;469;p7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470" name="Shape 470"/>
        <p:cNvGrpSpPr/>
        <p:nvPr/>
      </p:nvGrpSpPr>
      <p:grpSpPr>
        <a:xfrm>
          <a:off x="0" y="0"/>
          <a:ext cx="0" cy="0"/>
          <a:chOff x="0" y="0"/>
          <a:chExt cx="0" cy="0"/>
        </a:xfrm>
      </p:grpSpPr>
      <p:sp>
        <p:nvSpPr>
          <p:cNvPr id="471" name="Google Shape;471;p7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2" name="Google Shape;472;p7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73" name="Google Shape;473;p7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74" name="Google Shape;474;p7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5" name="Google Shape;475;p7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6" name="Google Shape;476;p7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7" name="Google Shape;477;p7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478" name="Google Shape;478;p7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479" name="Shape 479"/>
        <p:cNvGrpSpPr/>
        <p:nvPr/>
      </p:nvGrpSpPr>
      <p:grpSpPr>
        <a:xfrm>
          <a:off x="0" y="0"/>
          <a:ext cx="0" cy="0"/>
          <a:chOff x="0" y="0"/>
          <a:chExt cx="0" cy="0"/>
        </a:xfrm>
      </p:grpSpPr>
      <p:sp>
        <p:nvSpPr>
          <p:cNvPr id="480" name="Google Shape;480;p76"/>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1" name="Google Shape;481;p7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82" name="Google Shape;482;p7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83" name="Google Shape;483;p7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4" name="Google Shape;484;p7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5" name="Google Shape;485;p7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86" name="Shape 486"/>
        <p:cNvGrpSpPr/>
        <p:nvPr/>
      </p:nvGrpSpPr>
      <p:grpSpPr>
        <a:xfrm>
          <a:off x="0" y="0"/>
          <a:ext cx="0" cy="0"/>
          <a:chOff x="0" y="0"/>
          <a:chExt cx="0" cy="0"/>
        </a:xfrm>
      </p:grpSpPr>
      <p:sp>
        <p:nvSpPr>
          <p:cNvPr id="487" name="Google Shape;487;p7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8" name="Google Shape;488;p77"/>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89" name="Google Shape;489;p7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0" name="Google Shape;490;p7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1" name="Google Shape;491;p7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2" name="Shape 492"/>
        <p:cNvGrpSpPr/>
        <p:nvPr/>
      </p:nvGrpSpPr>
      <p:grpSpPr>
        <a:xfrm>
          <a:off x="0" y="0"/>
          <a:ext cx="0" cy="0"/>
          <a:chOff x="0" y="0"/>
          <a:chExt cx="0" cy="0"/>
        </a:xfrm>
      </p:grpSpPr>
      <p:sp>
        <p:nvSpPr>
          <p:cNvPr id="493" name="Google Shape;493;p78"/>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4" name="Google Shape;494;p78"/>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95" name="Google Shape;495;p7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6" name="Google Shape;496;p7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7" name="Google Shape;497;p7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2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5" name="Shape 515"/>
        <p:cNvGrpSpPr/>
        <p:nvPr/>
      </p:nvGrpSpPr>
      <p:grpSpPr>
        <a:xfrm>
          <a:off x="0" y="0"/>
          <a:ext cx="0" cy="0"/>
          <a:chOff x="0" y="0"/>
          <a:chExt cx="0" cy="0"/>
        </a:xfrm>
      </p:grpSpPr>
      <p:sp>
        <p:nvSpPr>
          <p:cNvPr id="516" name="Google Shape;516;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7" name="Google Shape;517;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18" name="Google Shape;518;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9" name="Google Shape;519;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0" name="Google Shape;520;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1" name="Shape 521"/>
        <p:cNvGrpSpPr/>
        <p:nvPr/>
      </p:nvGrpSpPr>
      <p:grpSpPr>
        <a:xfrm>
          <a:off x="0" y="0"/>
          <a:ext cx="0" cy="0"/>
          <a:chOff x="0" y="0"/>
          <a:chExt cx="0" cy="0"/>
        </a:xfrm>
      </p:grpSpPr>
      <p:grpSp>
        <p:nvGrpSpPr>
          <p:cNvPr id="522" name="Google Shape;522;p79"/>
          <p:cNvGrpSpPr/>
          <p:nvPr/>
        </p:nvGrpSpPr>
        <p:grpSpPr>
          <a:xfrm>
            <a:off x="0" y="-8467"/>
            <a:ext cx="12192000" cy="6866467"/>
            <a:chOff x="0" y="-8467"/>
            <a:chExt cx="12192000" cy="6866467"/>
          </a:xfrm>
        </p:grpSpPr>
        <p:cxnSp>
          <p:nvCxnSpPr>
            <p:cNvPr id="523" name="Google Shape;523;p79"/>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524" name="Google Shape;524;p79"/>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525" name="Google Shape;525;p7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26" name="Google Shape;526;p7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27" name="Google Shape;527;p7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F4210">
                <a:alpha val="69803"/>
              </a:srgbClr>
            </a:solidFill>
            <a:ln>
              <a:noFill/>
            </a:ln>
          </p:spPr>
        </p:sp>
        <p:sp>
          <p:nvSpPr>
            <p:cNvPr id="529" name="Google Shape;529;p7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06C46">
                <a:alpha val="69803"/>
              </a:srgbClr>
            </a:solidFill>
            <a:ln>
              <a:noFill/>
            </a:ln>
          </p:spPr>
        </p:sp>
        <p:sp>
          <p:nvSpPr>
            <p:cNvPr id="530" name="Google Shape;530;p7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31" name="Google Shape;531;p7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9"/>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79"/>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4" name="Google Shape;534;p79"/>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p:txBody>
      </p:sp>
      <p:sp>
        <p:nvSpPr>
          <p:cNvPr id="535" name="Google Shape;535;p7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6" name="Google Shape;536;p7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7" name="Google Shape;537;p7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8" name="Shape 538"/>
        <p:cNvGrpSpPr/>
        <p:nvPr/>
      </p:nvGrpSpPr>
      <p:grpSpPr>
        <a:xfrm>
          <a:off x="0" y="0"/>
          <a:ext cx="0" cy="0"/>
          <a:chOff x="0" y="0"/>
          <a:chExt cx="0" cy="0"/>
        </a:xfrm>
      </p:grpSpPr>
      <p:sp>
        <p:nvSpPr>
          <p:cNvPr id="539" name="Google Shape;539;p80"/>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0" name="Google Shape;540;p80"/>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541" name="Google Shape;541;p8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2" name="Google Shape;542;p8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3" name="Google Shape;543;p8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4" name="Shape 544"/>
        <p:cNvGrpSpPr/>
        <p:nvPr/>
      </p:nvGrpSpPr>
      <p:grpSpPr>
        <a:xfrm>
          <a:off x="0" y="0"/>
          <a:ext cx="0" cy="0"/>
          <a:chOff x="0" y="0"/>
          <a:chExt cx="0" cy="0"/>
        </a:xfrm>
      </p:grpSpPr>
      <p:sp>
        <p:nvSpPr>
          <p:cNvPr id="545" name="Google Shape;545;p8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6" name="Google Shape;546;p81"/>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7" name="Google Shape;547;p81"/>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8" name="Google Shape;548;p8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9" name="Google Shape;549;p8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0" name="Google Shape;550;p8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1" name="Shape 551"/>
        <p:cNvGrpSpPr/>
        <p:nvPr/>
      </p:nvGrpSpPr>
      <p:grpSpPr>
        <a:xfrm>
          <a:off x="0" y="0"/>
          <a:ext cx="0" cy="0"/>
          <a:chOff x="0" y="0"/>
          <a:chExt cx="0" cy="0"/>
        </a:xfrm>
      </p:grpSpPr>
      <p:sp>
        <p:nvSpPr>
          <p:cNvPr id="552" name="Google Shape;552;p8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3" name="Google Shape;553;p82"/>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54" name="Google Shape;554;p82"/>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5" name="Google Shape;555;p82"/>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56" name="Google Shape;556;p82"/>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7" name="Google Shape;557;p8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8" name="Google Shape;558;p8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9" name="Google Shape;559;p8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0" name="Shape 560"/>
        <p:cNvGrpSpPr/>
        <p:nvPr/>
      </p:nvGrpSpPr>
      <p:grpSpPr>
        <a:xfrm>
          <a:off x="0" y="0"/>
          <a:ext cx="0" cy="0"/>
          <a:chOff x="0" y="0"/>
          <a:chExt cx="0" cy="0"/>
        </a:xfrm>
      </p:grpSpPr>
      <p:sp>
        <p:nvSpPr>
          <p:cNvPr id="561" name="Google Shape;561;p8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2" name="Google Shape;562;p8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3" name="Google Shape;563;p8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4" name="Google Shape;564;p8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5" name="Shape 565"/>
        <p:cNvGrpSpPr/>
        <p:nvPr/>
      </p:nvGrpSpPr>
      <p:grpSpPr>
        <a:xfrm>
          <a:off x="0" y="0"/>
          <a:ext cx="0" cy="0"/>
          <a:chOff x="0" y="0"/>
          <a:chExt cx="0" cy="0"/>
        </a:xfrm>
      </p:grpSpPr>
      <p:sp>
        <p:nvSpPr>
          <p:cNvPr id="566" name="Google Shape;566;p8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7" name="Google Shape;567;p8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8" name="Google Shape;568;p8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9" name="Shape 569"/>
        <p:cNvGrpSpPr/>
        <p:nvPr/>
      </p:nvGrpSpPr>
      <p:grpSpPr>
        <a:xfrm>
          <a:off x="0" y="0"/>
          <a:ext cx="0" cy="0"/>
          <a:chOff x="0" y="0"/>
          <a:chExt cx="0" cy="0"/>
        </a:xfrm>
      </p:grpSpPr>
      <p:sp>
        <p:nvSpPr>
          <p:cNvPr id="570" name="Google Shape;570;p85"/>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1" name="Google Shape;571;p85"/>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72" name="Google Shape;572;p85"/>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573" name="Google Shape;573;p8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4" name="Google Shape;574;p8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5" name="Google Shape;575;p8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6" name="Shape 576"/>
        <p:cNvGrpSpPr/>
        <p:nvPr/>
      </p:nvGrpSpPr>
      <p:grpSpPr>
        <a:xfrm>
          <a:off x="0" y="0"/>
          <a:ext cx="0" cy="0"/>
          <a:chOff x="0" y="0"/>
          <a:chExt cx="0" cy="0"/>
        </a:xfrm>
      </p:grpSpPr>
      <p:sp>
        <p:nvSpPr>
          <p:cNvPr id="577" name="Google Shape;577;p86"/>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8" name="Google Shape;578;p86"/>
          <p:cNvSpPr/>
          <p:nvPr>
            <p:ph idx="2" type="pic"/>
          </p:nvPr>
        </p:nvSpPr>
        <p:spPr>
          <a:xfrm>
            <a:off x="677334" y="609600"/>
            <a:ext cx="8596668" cy="3845718"/>
          </a:xfrm>
          <a:prstGeom prst="rect">
            <a:avLst/>
          </a:prstGeom>
          <a:noFill/>
          <a:ln>
            <a:noFill/>
          </a:ln>
        </p:spPr>
      </p:sp>
      <p:sp>
        <p:nvSpPr>
          <p:cNvPr id="579" name="Google Shape;579;p86"/>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580" name="Google Shape;580;p8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1" name="Google Shape;581;p8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2" name="Google Shape;582;p8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583" name="Shape 583"/>
        <p:cNvGrpSpPr/>
        <p:nvPr/>
      </p:nvGrpSpPr>
      <p:grpSpPr>
        <a:xfrm>
          <a:off x="0" y="0"/>
          <a:ext cx="0" cy="0"/>
          <a:chOff x="0" y="0"/>
          <a:chExt cx="0" cy="0"/>
        </a:xfrm>
      </p:grpSpPr>
      <p:sp>
        <p:nvSpPr>
          <p:cNvPr id="584" name="Google Shape;584;p87"/>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5" name="Google Shape;585;p87"/>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586" name="Google Shape;586;p8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7" name="Google Shape;587;p8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8" name="Google Shape;588;p8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589" name="Shape 589"/>
        <p:cNvGrpSpPr/>
        <p:nvPr/>
      </p:nvGrpSpPr>
      <p:grpSpPr>
        <a:xfrm>
          <a:off x="0" y="0"/>
          <a:ext cx="0" cy="0"/>
          <a:chOff x="0" y="0"/>
          <a:chExt cx="0" cy="0"/>
        </a:xfrm>
      </p:grpSpPr>
      <p:sp>
        <p:nvSpPr>
          <p:cNvPr id="590" name="Google Shape;590;p8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1" name="Google Shape;591;p88"/>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2" name="Google Shape;592;p88"/>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593" name="Google Shape;593;p8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4" name="Google Shape;594;p8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5" name="Google Shape;595;p8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6" name="Google Shape;596;p8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597" name="Google Shape;597;p8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598" name="Shape 598"/>
        <p:cNvGrpSpPr/>
        <p:nvPr/>
      </p:nvGrpSpPr>
      <p:grpSpPr>
        <a:xfrm>
          <a:off x="0" y="0"/>
          <a:ext cx="0" cy="0"/>
          <a:chOff x="0" y="0"/>
          <a:chExt cx="0" cy="0"/>
        </a:xfrm>
      </p:grpSpPr>
      <p:sp>
        <p:nvSpPr>
          <p:cNvPr id="599" name="Google Shape;599;p89"/>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0" name="Google Shape;600;p89"/>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601" name="Google Shape;601;p8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2" name="Google Shape;602;p8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3" name="Google Shape;603;p8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604" name="Shape 604"/>
        <p:cNvGrpSpPr/>
        <p:nvPr/>
      </p:nvGrpSpPr>
      <p:grpSpPr>
        <a:xfrm>
          <a:off x="0" y="0"/>
          <a:ext cx="0" cy="0"/>
          <a:chOff x="0" y="0"/>
          <a:chExt cx="0" cy="0"/>
        </a:xfrm>
      </p:grpSpPr>
      <p:sp>
        <p:nvSpPr>
          <p:cNvPr id="605" name="Google Shape;605;p9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6" name="Google Shape;606;p9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7" name="Google Shape;607;p9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608" name="Google Shape;608;p9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9" name="Google Shape;609;p9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0" name="Google Shape;610;p9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1" name="Google Shape;611;p9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612" name="Google Shape;612;p9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613" name="Shape 613"/>
        <p:cNvGrpSpPr/>
        <p:nvPr/>
      </p:nvGrpSpPr>
      <p:grpSpPr>
        <a:xfrm>
          <a:off x="0" y="0"/>
          <a:ext cx="0" cy="0"/>
          <a:chOff x="0" y="0"/>
          <a:chExt cx="0" cy="0"/>
        </a:xfrm>
      </p:grpSpPr>
      <p:sp>
        <p:nvSpPr>
          <p:cNvPr id="614" name="Google Shape;614;p9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5" name="Google Shape;615;p9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16" name="Google Shape;616;p9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617" name="Google Shape;617;p9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8" name="Google Shape;618;p9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9" name="Google Shape;619;p9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20" name="Shape 620"/>
        <p:cNvGrpSpPr/>
        <p:nvPr/>
      </p:nvGrpSpPr>
      <p:grpSpPr>
        <a:xfrm>
          <a:off x="0" y="0"/>
          <a:ext cx="0" cy="0"/>
          <a:chOff x="0" y="0"/>
          <a:chExt cx="0" cy="0"/>
        </a:xfrm>
      </p:grpSpPr>
      <p:sp>
        <p:nvSpPr>
          <p:cNvPr id="621" name="Google Shape;621;p9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2" name="Google Shape;622;p92"/>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3" name="Google Shape;623;p9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4" name="Google Shape;624;p9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5" name="Google Shape;625;p9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26" name="Shape 626"/>
        <p:cNvGrpSpPr/>
        <p:nvPr/>
      </p:nvGrpSpPr>
      <p:grpSpPr>
        <a:xfrm>
          <a:off x="0" y="0"/>
          <a:ext cx="0" cy="0"/>
          <a:chOff x="0" y="0"/>
          <a:chExt cx="0" cy="0"/>
        </a:xfrm>
      </p:grpSpPr>
      <p:sp>
        <p:nvSpPr>
          <p:cNvPr id="627" name="Google Shape;627;p93"/>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8" name="Google Shape;628;p93"/>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9" name="Google Shape;629;p9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0" name="Google Shape;630;p9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1" name="Google Shape;631;p9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9" name="Shape 649"/>
        <p:cNvGrpSpPr/>
        <p:nvPr/>
      </p:nvGrpSpPr>
      <p:grpSpPr>
        <a:xfrm>
          <a:off x="0" y="0"/>
          <a:ext cx="0" cy="0"/>
          <a:chOff x="0" y="0"/>
          <a:chExt cx="0" cy="0"/>
        </a:xfrm>
      </p:grpSpPr>
      <p:sp>
        <p:nvSpPr>
          <p:cNvPr id="650" name="Google Shape;650;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1" name="Google Shape;651;p2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2" name="Google Shape;652;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3" name="Google Shape;653;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4" name="Google Shape;654;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55" name="Shape 655"/>
        <p:cNvGrpSpPr/>
        <p:nvPr/>
      </p:nvGrpSpPr>
      <p:grpSpPr>
        <a:xfrm>
          <a:off x="0" y="0"/>
          <a:ext cx="0" cy="0"/>
          <a:chOff x="0" y="0"/>
          <a:chExt cx="0" cy="0"/>
        </a:xfrm>
      </p:grpSpPr>
      <p:grpSp>
        <p:nvGrpSpPr>
          <p:cNvPr id="656" name="Google Shape;656;p94"/>
          <p:cNvGrpSpPr/>
          <p:nvPr/>
        </p:nvGrpSpPr>
        <p:grpSpPr>
          <a:xfrm>
            <a:off x="0" y="-8467"/>
            <a:ext cx="12192000" cy="6866467"/>
            <a:chOff x="0" y="-8467"/>
            <a:chExt cx="12192000" cy="6866467"/>
          </a:xfrm>
        </p:grpSpPr>
        <p:cxnSp>
          <p:nvCxnSpPr>
            <p:cNvPr id="657" name="Google Shape;657;p94"/>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658" name="Google Shape;658;p94"/>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659" name="Google Shape;659;p9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60" name="Google Shape;660;p9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61" name="Google Shape;661;p9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62399">
                <a:alpha val="69803"/>
              </a:srgbClr>
            </a:solidFill>
            <a:ln>
              <a:noFill/>
            </a:ln>
          </p:spPr>
        </p:sp>
        <p:sp>
          <p:nvSpPr>
            <p:cNvPr id="663" name="Google Shape;663;p9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EE80BC">
                <a:alpha val="69803"/>
              </a:srgbClr>
            </a:solidFill>
            <a:ln>
              <a:noFill/>
            </a:ln>
          </p:spPr>
        </p:sp>
        <p:sp>
          <p:nvSpPr>
            <p:cNvPr id="664" name="Google Shape;664;p9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65" name="Google Shape;665;p9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7" name="Google Shape;667;p9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8" name="Google Shape;668;p9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p:txBody>
      </p:sp>
      <p:sp>
        <p:nvSpPr>
          <p:cNvPr id="669" name="Google Shape;669;p9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0" name="Google Shape;670;p9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1" name="Google Shape;671;p9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2" name="Shape 672"/>
        <p:cNvGrpSpPr/>
        <p:nvPr/>
      </p:nvGrpSpPr>
      <p:grpSpPr>
        <a:xfrm>
          <a:off x="0" y="0"/>
          <a:ext cx="0" cy="0"/>
          <a:chOff x="0" y="0"/>
          <a:chExt cx="0" cy="0"/>
        </a:xfrm>
      </p:grpSpPr>
      <p:sp>
        <p:nvSpPr>
          <p:cNvPr id="673" name="Google Shape;673;p9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4" name="Google Shape;674;p9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675" name="Google Shape;675;p9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6" name="Google Shape;676;p9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7" name="Google Shape;677;p9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8" name="Shape 678"/>
        <p:cNvGrpSpPr/>
        <p:nvPr/>
      </p:nvGrpSpPr>
      <p:grpSpPr>
        <a:xfrm>
          <a:off x="0" y="0"/>
          <a:ext cx="0" cy="0"/>
          <a:chOff x="0" y="0"/>
          <a:chExt cx="0" cy="0"/>
        </a:xfrm>
      </p:grpSpPr>
      <p:sp>
        <p:nvSpPr>
          <p:cNvPr id="679" name="Google Shape;679;p9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0" name="Google Shape;680;p9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1" name="Google Shape;681;p9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2" name="Google Shape;682;p9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3" name="Google Shape;683;p9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4" name="Google Shape;684;p9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1"/>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1"/>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31"/>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3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31"/>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5" name="Shape 685"/>
        <p:cNvGrpSpPr/>
        <p:nvPr/>
      </p:nvGrpSpPr>
      <p:grpSpPr>
        <a:xfrm>
          <a:off x="0" y="0"/>
          <a:ext cx="0" cy="0"/>
          <a:chOff x="0" y="0"/>
          <a:chExt cx="0" cy="0"/>
        </a:xfrm>
      </p:grpSpPr>
      <p:sp>
        <p:nvSpPr>
          <p:cNvPr id="686" name="Google Shape;686;p9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7" name="Google Shape;687;p9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8" name="Google Shape;688;p9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9" name="Google Shape;689;p9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90" name="Google Shape;690;p9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1" name="Google Shape;691;p9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2" name="Google Shape;692;p9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3" name="Google Shape;693;p9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4" name="Shape 694"/>
        <p:cNvGrpSpPr/>
        <p:nvPr/>
      </p:nvGrpSpPr>
      <p:grpSpPr>
        <a:xfrm>
          <a:off x="0" y="0"/>
          <a:ext cx="0" cy="0"/>
          <a:chOff x="0" y="0"/>
          <a:chExt cx="0" cy="0"/>
        </a:xfrm>
      </p:grpSpPr>
      <p:sp>
        <p:nvSpPr>
          <p:cNvPr id="695" name="Google Shape;695;p9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6" name="Google Shape;696;p9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7" name="Google Shape;697;p9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8" name="Google Shape;698;p9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9" name="Shape 699"/>
        <p:cNvGrpSpPr/>
        <p:nvPr/>
      </p:nvGrpSpPr>
      <p:grpSpPr>
        <a:xfrm>
          <a:off x="0" y="0"/>
          <a:ext cx="0" cy="0"/>
          <a:chOff x="0" y="0"/>
          <a:chExt cx="0" cy="0"/>
        </a:xfrm>
      </p:grpSpPr>
      <p:sp>
        <p:nvSpPr>
          <p:cNvPr id="700" name="Google Shape;700;p9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1" name="Google Shape;701;p9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2" name="Google Shape;702;p9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3" name="Shape 703"/>
        <p:cNvGrpSpPr/>
        <p:nvPr/>
      </p:nvGrpSpPr>
      <p:grpSpPr>
        <a:xfrm>
          <a:off x="0" y="0"/>
          <a:ext cx="0" cy="0"/>
          <a:chOff x="0" y="0"/>
          <a:chExt cx="0" cy="0"/>
        </a:xfrm>
      </p:grpSpPr>
      <p:sp>
        <p:nvSpPr>
          <p:cNvPr id="704" name="Google Shape;704;p100"/>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5" name="Google Shape;705;p100"/>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6" name="Google Shape;706;p100"/>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707" name="Google Shape;707;p10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8" name="Google Shape;708;p10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9" name="Google Shape;709;p10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0" name="Shape 710"/>
        <p:cNvGrpSpPr/>
        <p:nvPr/>
      </p:nvGrpSpPr>
      <p:grpSpPr>
        <a:xfrm>
          <a:off x="0" y="0"/>
          <a:ext cx="0" cy="0"/>
          <a:chOff x="0" y="0"/>
          <a:chExt cx="0" cy="0"/>
        </a:xfrm>
      </p:grpSpPr>
      <p:sp>
        <p:nvSpPr>
          <p:cNvPr id="711" name="Google Shape;711;p101"/>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2" name="Google Shape;712;p101"/>
          <p:cNvSpPr/>
          <p:nvPr>
            <p:ph idx="2" type="pic"/>
          </p:nvPr>
        </p:nvSpPr>
        <p:spPr>
          <a:xfrm>
            <a:off x="677334" y="609600"/>
            <a:ext cx="8596668" cy="3845718"/>
          </a:xfrm>
          <a:prstGeom prst="rect">
            <a:avLst/>
          </a:prstGeom>
          <a:noFill/>
          <a:ln>
            <a:noFill/>
          </a:ln>
        </p:spPr>
      </p:sp>
      <p:sp>
        <p:nvSpPr>
          <p:cNvPr id="713" name="Google Shape;713;p101"/>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4" name="Google Shape;714;p10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5" name="Google Shape;715;p10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6" name="Google Shape;716;p10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17" name="Shape 717"/>
        <p:cNvGrpSpPr/>
        <p:nvPr/>
      </p:nvGrpSpPr>
      <p:grpSpPr>
        <a:xfrm>
          <a:off x="0" y="0"/>
          <a:ext cx="0" cy="0"/>
          <a:chOff x="0" y="0"/>
          <a:chExt cx="0" cy="0"/>
        </a:xfrm>
      </p:grpSpPr>
      <p:sp>
        <p:nvSpPr>
          <p:cNvPr id="718" name="Google Shape;718;p102"/>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9" name="Google Shape;719;p102"/>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720" name="Google Shape;720;p10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1" name="Google Shape;721;p10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2" name="Google Shape;722;p10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723" name="Shape 723"/>
        <p:cNvGrpSpPr/>
        <p:nvPr/>
      </p:nvGrpSpPr>
      <p:grpSpPr>
        <a:xfrm>
          <a:off x="0" y="0"/>
          <a:ext cx="0" cy="0"/>
          <a:chOff x="0" y="0"/>
          <a:chExt cx="0" cy="0"/>
        </a:xfrm>
      </p:grpSpPr>
      <p:sp>
        <p:nvSpPr>
          <p:cNvPr id="724" name="Google Shape;724;p10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5" name="Google Shape;725;p103"/>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26" name="Google Shape;726;p103"/>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727" name="Google Shape;727;p10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8" name="Google Shape;728;p10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9" name="Google Shape;729;p10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0" name="Google Shape;730;p10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731" name="Google Shape;731;p10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732" name="Shape 732"/>
        <p:cNvGrpSpPr/>
        <p:nvPr/>
      </p:nvGrpSpPr>
      <p:grpSpPr>
        <a:xfrm>
          <a:off x="0" y="0"/>
          <a:ext cx="0" cy="0"/>
          <a:chOff x="0" y="0"/>
          <a:chExt cx="0" cy="0"/>
        </a:xfrm>
      </p:grpSpPr>
      <p:sp>
        <p:nvSpPr>
          <p:cNvPr id="733" name="Google Shape;733;p104"/>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4" name="Google Shape;734;p104"/>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735" name="Google Shape;735;p10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6" name="Google Shape;736;p10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7" name="Google Shape;737;p10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738" name="Shape 738"/>
        <p:cNvGrpSpPr/>
        <p:nvPr/>
      </p:nvGrpSpPr>
      <p:grpSpPr>
        <a:xfrm>
          <a:off x="0" y="0"/>
          <a:ext cx="0" cy="0"/>
          <a:chOff x="0" y="0"/>
          <a:chExt cx="0" cy="0"/>
        </a:xfrm>
      </p:grpSpPr>
      <p:sp>
        <p:nvSpPr>
          <p:cNvPr id="739" name="Google Shape;739;p10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0" name="Google Shape;740;p10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41" name="Google Shape;741;p10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742" name="Google Shape;742;p10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3" name="Google Shape;743;p10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4" name="Google Shape;744;p10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5" name="Google Shape;745;p10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746" name="Google Shape;746;p10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747" name="Shape 747"/>
        <p:cNvGrpSpPr/>
        <p:nvPr/>
      </p:nvGrpSpPr>
      <p:grpSpPr>
        <a:xfrm>
          <a:off x="0" y="0"/>
          <a:ext cx="0" cy="0"/>
          <a:chOff x="0" y="0"/>
          <a:chExt cx="0" cy="0"/>
        </a:xfrm>
      </p:grpSpPr>
      <p:sp>
        <p:nvSpPr>
          <p:cNvPr id="748" name="Google Shape;748;p106"/>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9" name="Google Shape;749;p10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50" name="Google Shape;750;p10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751" name="Google Shape;751;p10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2" name="Google Shape;752;p10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3" name="Google Shape;753;p10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32"/>
          <p:cNvGrpSpPr/>
          <p:nvPr/>
        </p:nvGrpSpPr>
        <p:grpSpPr>
          <a:xfrm>
            <a:off x="7477387" y="482170"/>
            <a:ext cx="4074533" cy="5149101"/>
            <a:chOff x="7477387" y="482170"/>
            <a:chExt cx="4074533" cy="5149101"/>
          </a:xfrm>
        </p:grpSpPr>
        <p:sp>
          <p:nvSpPr>
            <p:cNvPr id="73" name="Google Shape;73;p3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2"/>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2"/>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p:nvPr>
            <p:ph idx="2" type="pic"/>
          </p:nvPr>
        </p:nvSpPr>
        <p:spPr>
          <a:xfrm>
            <a:off x="8124389" y="1122542"/>
            <a:ext cx="2791171" cy="3866327"/>
          </a:xfrm>
          <a:prstGeom prst="rect">
            <a:avLst/>
          </a:prstGeom>
          <a:solidFill>
            <a:srgbClr val="D8D8D8"/>
          </a:solidFill>
          <a:ln>
            <a:noFill/>
          </a:ln>
        </p:spPr>
      </p:sp>
      <p:sp>
        <p:nvSpPr>
          <p:cNvPr id="77" name="Google Shape;77;p32"/>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32"/>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32"/>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4" name="Shape 754"/>
        <p:cNvGrpSpPr/>
        <p:nvPr/>
      </p:nvGrpSpPr>
      <p:grpSpPr>
        <a:xfrm>
          <a:off x="0" y="0"/>
          <a:ext cx="0" cy="0"/>
          <a:chOff x="0" y="0"/>
          <a:chExt cx="0" cy="0"/>
        </a:xfrm>
      </p:grpSpPr>
      <p:sp>
        <p:nvSpPr>
          <p:cNvPr id="755" name="Google Shape;755;p10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6" name="Google Shape;756;p107"/>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57" name="Google Shape;757;p10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8" name="Google Shape;758;p10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9" name="Google Shape;759;p10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0" name="Shape 760"/>
        <p:cNvGrpSpPr/>
        <p:nvPr/>
      </p:nvGrpSpPr>
      <p:grpSpPr>
        <a:xfrm>
          <a:off x="0" y="0"/>
          <a:ext cx="0" cy="0"/>
          <a:chOff x="0" y="0"/>
          <a:chExt cx="0" cy="0"/>
        </a:xfrm>
      </p:grpSpPr>
      <p:sp>
        <p:nvSpPr>
          <p:cNvPr id="761" name="Google Shape;761;p108"/>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2" name="Google Shape;762;p108"/>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63" name="Google Shape;763;p10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4" name="Google Shape;764;p10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5" name="Google Shape;765;p10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7.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1.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8.xml"/><Relationship Id="rId10" Type="http://schemas.openxmlformats.org/officeDocument/2006/relationships/slideLayout" Target="../slideLayouts/slideLayout37.xml"/><Relationship Id="rId13" Type="http://schemas.openxmlformats.org/officeDocument/2006/relationships/slideLayout" Target="../slideLayouts/slideLayout40.xml"/><Relationship Id="rId12" Type="http://schemas.openxmlformats.org/officeDocument/2006/relationships/slideLayout" Target="../slideLayouts/slideLayout39.xml"/><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5" Type="http://schemas.openxmlformats.org/officeDocument/2006/relationships/slideLayout" Target="../slideLayouts/slideLayout42.xml"/><Relationship Id="rId14" Type="http://schemas.openxmlformats.org/officeDocument/2006/relationships/slideLayout" Target="../slideLayouts/slideLayout41.xml"/><Relationship Id="rId17" Type="http://schemas.openxmlformats.org/officeDocument/2006/relationships/theme" Target="../theme/theme6.xml"/><Relationship Id="rId16" Type="http://schemas.openxmlformats.org/officeDocument/2006/relationships/slideLayout" Target="../slideLayouts/slideLayout43.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4.xml"/><Relationship Id="rId10" Type="http://schemas.openxmlformats.org/officeDocument/2006/relationships/slideLayout" Target="../slideLayouts/slideLayout53.xml"/><Relationship Id="rId13" Type="http://schemas.openxmlformats.org/officeDocument/2006/relationships/slideLayout" Target="../slideLayouts/slideLayout56.xml"/><Relationship Id="rId12" Type="http://schemas.openxmlformats.org/officeDocument/2006/relationships/slideLayout" Target="../slideLayouts/slideLayout55.xml"/><Relationship Id="rId1" Type="http://schemas.openxmlformats.org/officeDocument/2006/relationships/slideLayout" Target="../slideLayouts/slideLayout44.xml"/><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5" Type="http://schemas.openxmlformats.org/officeDocument/2006/relationships/slideLayout" Target="../slideLayouts/slideLayout58.xml"/><Relationship Id="rId14" Type="http://schemas.openxmlformats.org/officeDocument/2006/relationships/slideLayout" Target="../slideLayouts/slideLayout57.xml"/><Relationship Id="rId17" Type="http://schemas.openxmlformats.org/officeDocument/2006/relationships/theme" Target="../theme/theme5.xml"/><Relationship Id="rId16" Type="http://schemas.openxmlformats.org/officeDocument/2006/relationships/slideLayout" Target="../slideLayouts/slideLayout59.xml"/><Relationship Id="rId5" Type="http://schemas.openxmlformats.org/officeDocument/2006/relationships/slideLayout" Target="../slideLayouts/slideLayout48.xml"/><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70.xml"/><Relationship Id="rId10" Type="http://schemas.openxmlformats.org/officeDocument/2006/relationships/slideLayout" Target="../slideLayouts/slideLayout69.xml"/><Relationship Id="rId13" Type="http://schemas.openxmlformats.org/officeDocument/2006/relationships/slideLayout" Target="../slideLayouts/slideLayout72.xml"/><Relationship Id="rId12" Type="http://schemas.openxmlformats.org/officeDocument/2006/relationships/slideLayout" Target="../slideLayouts/slideLayout71.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5" Type="http://schemas.openxmlformats.org/officeDocument/2006/relationships/slideLayout" Target="../slideLayouts/slideLayout74.xml"/><Relationship Id="rId14" Type="http://schemas.openxmlformats.org/officeDocument/2006/relationships/slideLayout" Target="../slideLayouts/slideLayout73.xml"/><Relationship Id="rId17" Type="http://schemas.openxmlformats.org/officeDocument/2006/relationships/theme" Target="../theme/theme4.xml"/><Relationship Id="rId16" Type="http://schemas.openxmlformats.org/officeDocument/2006/relationships/slideLayout" Target="../slideLayouts/slideLayout75.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86.xml"/><Relationship Id="rId10" Type="http://schemas.openxmlformats.org/officeDocument/2006/relationships/slideLayout" Target="../slideLayouts/slideLayout85.xml"/><Relationship Id="rId13" Type="http://schemas.openxmlformats.org/officeDocument/2006/relationships/slideLayout" Target="../slideLayouts/slideLayout88.xml"/><Relationship Id="rId12" Type="http://schemas.openxmlformats.org/officeDocument/2006/relationships/slideLayout" Target="../slideLayouts/slideLayout87.xml"/><Relationship Id="rId1" Type="http://schemas.openxmlformats.org/officeDocument/2006/relationships/slideLayout" Target="../slideLayouts/slideLayout76.xml"/><Relationship Id="rId2" Type="http://schemas.openxmlformats.org/officeDocument/2006/relationships/slideLayout" Target="../slideLayouts/slideLayout77.xml"/><Relationship Id="rId3" Type="http://schemas.openxmlformats.org/officeDocument/2006/relationships/slideLayout" Target="../slideLayouts/slideLayout78.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5" Type="http://schemas.openxmlformats.org/officeDocument/2006/relationships/slideLayout" Target="../slideLayouts/slideLayout90.xml"/><Relationship Id="rId14" Type="http://schemas.openxmlformats.org/officeDocument/2006/relationships/slideLayout" Target="../slideLayouts/slideLayout89.xml"/><Relationship Id="rId17" Type="http://schemas.openxmlformats.org/officeDocument/2006/relationships/theme" Target="../theme/theme2.xml"/><Relationship Id="rId16" Type="http://schemas.openxmlformats.org/officeDocument/2006/relationships/slideLayout" Target="../slideLayouts/slideLayout91.xml"/><Relationship Id="rId5" Type="http://schemas.openxmlformats.org/officeDocument/2006/relationships/slideLayout" Target="../slideLayouts/slideLayout80.xml"/><Relationship Id="rId6" Type="http://schemas.openxmlformats.org/officeDocument/2006/relationships/slideLayout" Target="../slideLayouts/slideLayout81.xml"/><Relationship Id="rId7" Type="http://schemas.openxmlformats.org/officeDocument/2006/relationships/slideLayout" Target="../slideLayouts/slideLayout82.xml"/><Relationship Id="rId8"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2"/>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2"/>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2"/>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6" name="Shape 96"/>
        <p:cNvGrpSpPr/>
        <p:nvPr/>
      </p:nvGrpSpPr>
      <p:grpSpPr>
        <a:xfrm>
          <a:off x="0" y="0"/>
          <a:ext cx="0" cy="0"/>
          <a:chOff x="0" y="0"/>
          <a:chExt cx="0" cy="0"/>
        </a:xfrm>
      </p:grpSpPr>
      <p:grpSp>
        <p:nvGrpSpPr>
          <p:cNvPr id="97" name="Google Shape;97;p14"/>
          <p:cNvGrpSpPr/>
          <p:nvPr/>
        </p:nvGrpSpPr>
        <p:grpSpPr>
          <a:xfrm>
            <a:off x="0" y="-8467"/>
            <a:ext cx="12192000" cy="6866467"/>
            <a:chOff x="0" y="-8467"/>
            <a:chExt cx="12192000" cy="6866467"/>
          </a:xfrm>
        </p:grpSpPr>
        <p:cxnSp>
          <p:nvCxnSpPr>
            <p:cNvPr id="98" name="Google Shape;98;p14"/>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99" name="Google Shape;99;p14"/>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100" name="Google Shape;100;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1" name="Google Shape;101;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02" name="Google Shape;102;p1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F4210">
                <a:alpha val="69803"/>
              </a:srgbClr>
            </a:solidFill>
            <a:ln>
              <a:noFill/>
            </a:ln>
          </p:spPr>
        </p:sp>
        <p:sp>
          <p:nvSpPr>
            <p:cNvPr id="104" name="Google Shape;104;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06C46">
                <a:alpha val="69803"/>
              </a:srgbClr>
            </a:solidFill>
            <a:ln>
              <a:noFill/>
            </a:ln>
          </p:spPr>
        </p:sp>
        <p:sp>
          <p:nvSpPr>
            <p:cNvPr id="105" name="Google Shape;105;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06" name="Google Shape;106;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09" name="Google Shape;109;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10" name="Google Shape;110;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1" name="Google Shape;111;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2" name="Google Shape;112;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0" name="Shape 230"/>
        <p:cNvGrpSpPr/>
        <p:nvPr/>
      </p:nvGrpSpPr>
      <p:grpSpPr>
        <a:xfrm>
          <a:off x="0" y="0"/>
          <a:ext cx="0" cy="0"/>
          <a:chOff x="0" y="0"/>
          <a:chExt cx="0" cy="0"/>
        </a:xfrm>
      </p:grpSpPr>
      <p:grpSp>
        <p:nvGrpSpPr>
          <p:cNvPr id="231" name="Google Shape;231;p16"/>
          <p:cNvGrpSpPr/>
          <p:nvPr/>
        </p:nvGrpSpPr>
        <p:grpSpPr>
          <a:xfrm>
            <a:off x="0" y="-8467"/>
            <a:ext cx="12192000" cy="6866467"/>
            <a:chOff x="0" y="-8467"/>
            <a:chExt cx="12192000" cy="6866467"/>
          </a:xfrm>
        </p:grpSpPr>
        <p:cxnSp>
          <p:nvCxnSpPr>
            <p:cNvPr id="232" name="Google Shape;232;p16"/>
            <p:cNvCxnSpPr/>
            <p:nvPr/>
          </p:nvCxnSpPr>
          <p:spPr>
            <a:xfrm>
              <a:off x="9371012" y="0"/>
              <a:ext cx="1219200" cy="6858000"/>
            </a:xfrm>
            <a:prstGeom prst="straightConnector1">
              <a:avLst/>
            </a:prstGeom>
            <a:noFill/>
            <a:ln cap="flat" cmpd="sng" w="9525">
              <a:solidFill>
                <a:srgbClr val="262626"/>
              </a:solidFill>
              <a:prstDash val="solid"/>
              <a:miter lim="800000"/>
              <a:headEnd len="sm" w="sm" type="none"/>
              <a:tailEnd len="sm" w="sm" type="none"/>
            </a:ln>
          </p:spPr>
        </p:cxnSp>
        <p:cxnSp>
          <p:nvCxnSpPr>
            <p:cNvPr id="233" name="Google Shape;233;p16"/>
            <p:cNvCxnSpPr/>
            <p:nvPr/>
          </p:nvCxnSpPr>
          <p:spPr>
            <a:xfrm flipH="1">
              <a:off x="7425267" y="3681413"/>
              <a:ext cx="4763558" cy="3176587"/>
            </a:xfrm>
            <a:prstGeom prst="straightConnector1">
              <a:avLst/>
            </a:prstGeom>
            <a:noFill/>
            <a:ln cap="flat" cmpd="sng" w="9525">
              <a:solidFill>
                <a:srgbClr val="262626"/>
              </a:solidFill>
              <a:prstDash val="solid"/>
              <a:miter lim="800000"/>
              <a:headEnd len="sm" w="sm" type="none"/>
              <a:tailEnd len="sm" w="sm" type="none"/>
            </a:ln>
          </p:spPr>
        </p:cxnSp>
        <p:sp>
          <p:nvSpPr>
            <p:cNvPr id="234" name="Google Shape;234;p1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35" name="Google Shape;235;p1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36" name="Google Shape;236;p1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96F06">
                <a:alpha val="69803"/>
              </a:srgbClr>
            </a:solidFill>
            <a:ln>
              <a:noFill/>
            </a:ln>
          </p:spPr>
        </p:sp>
        <p:sp>
          <p:nvSpPr>
            <p:cNvPr id="238" name="Google Shape;238;p1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FDE6A">
                <a:alpha val="69803"/>
              </a:srgbClr>
            </a:solidFill>
            <a:ln>
              <a:noFill/>
            </a:ln>
          </p:spPr>
        </p:sp>
        <p:sp>
          <p:nvSpPr>
            <p:cNvPr id="239" name="Google Shape;239;p1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40" name="Google Shape;240;p1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43" name="Google Shape;243;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244" name="Google Shape;24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900">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45" name="Google Shape;24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46" name="Google Shape;24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64" name="Shape 364"/>
        <p:cNvGrpSpPr/>
        <p:nvPr/>
      </p:nvGrpSpPr>
      <p:grpSpPr>
        <a:xfrm>
          <a:off x="0" y="0"/>
          <a:ext cx="0" cy="0"/>
          <a:chOff x="0" y="0"/>
          <a:chExt cx="0" cy="0"/>
        </a:xfrm>
      </p:grpSpPr>
      <p:grpSp>
        <p:nvGrpSpPr>
          <p:cNvPr id="365" name="Google Shape;365;p18"/>
          <p:cNvGrpSpPr/>
          <p:nvPr/>
        </p:nvGrpSpPr>
        <p:grpSpPr>
          <a:xfrm>
            <a:off x="0" y="-8467"/>
            <a:ext cx="12192000" cy="6866467"/>
            <a:chOff x="0" y="-8467"/>
            <a:chExt cx="12192000" cy="6866467"/>
          </a:xfrm>
        </p:grpSpPr>
        <p:cxnSp>
          <p:nvCxnSpPr>
            <p:cNvPr id="366" name="Google Shape;366;p18"/>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367" name="Google Shape;367;p18"/>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368" name="Google Shape;368;p1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69" name="Google Shape;369;p1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70" name="Google Shape;370;p1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372" name="Google Shape;372;p1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373" name="Google Shape;373;p1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74" name="Google Shape;374;p1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77" name="Google Shape;377;p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378" name="Google Shape;378;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900">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379" name="Google Shape;379;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380" name="Google Shape;380;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98" name="Shape 498"/>
        <p:cNvGrpSpPr/>
        <p:nvPr/>
      </p:nvGrpSpPr>
      <p:grpSpPr>
        <a:xfrm>
          <a:off x="0" y="0"/>
          <a:ext cx="0" cy="0"/>
          <a:chOff x="0" y="0"/>
          <a:chExt cx="0" cy="0"/>
        </a:xfrm>
      </p:grpSpPr>
      <p:grpSp>
        <p:nvGrpSpPr>
          <p:cNvPr id="499" name="Google Shape;499;p21"/>
          <p:cNvGrpSpPr/>
          <p:nvPr/>
        </p:nvGrpSpPr>
        <p:grpSpPr>
          <a:xfrm>
            <a:off x="0" y="-8467"/>
            <a:ext cx="12192000" cy="6866467"/>
            <a:chOff x="0" y="-8467"/>
            <a:chExt cx="12192000" cy="6866467"/>
          </a:xfrm>
        </p:grpSpPr>
        <p:cxnSp>
          <p:nvCxnSpPr>
            <p:cNvPr id="500" name="Google Shape;500;p21"/>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501" name="Google Shape;501;p21"/>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502" name="Google Shape;502;p2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03" name="Google Shape;503;p2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04" name="Google Shape;504;p2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F4210">
                <a:alpha val="69803"/>
              </a:srgbClr>
            </a:solidFill>
            <a:ln>
              <a:noFill/>
            </a:ln>
          </p:spPr>
        </p:sp>
        <p:sp>
          <p:nvSpPr>
            <p:cNvPr id="506" name="Google Shape;506;p2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06C46">
                <a:alpha val="69803"/>
              </a:srgbClr>
            </a:solidFill>
            <a:ln>
              <a:noFill/>
            </a:ln>
          </p:spPr>
        </p:sp>
        <p:sp>
          <p:nvSpPr>
            <p:cNvPr id="507" name="Google Shape;507;p2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08" name="Google Shape;508;p2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511" name="Google Shape;511;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512" name="Google Shape;512;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900">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513" name="Google Shape;513;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514" name="Google Shape;514;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32" name="Shape 632"/>
        <p:cNvGrpSpPr/>
        <p:nvPr/>
      </p:nvGrpSpPr>
      <p:grpSpPr>
        <a:xfrm>
          <a:off x="0" y="0"/>
          <a:ext cx="0" cy="0"/>
          <a:chOff x="0" y="0"/>
          <a:chExt cx="0" cy="0"/>
        </a:xfrm>
      </p:grpSpPr>
      <p:grpSp>
        <p:nvGrpSpPr>
          <p:cNvPr id="633" name="Google Shape;633;p23"/>
          <p:cNvGrpSpPr/>
          <p:nvPr/>
        </p:nvGrpSpPr>
        <p:grpSpPr>
          <a:xfrm>
            <a:off x="0" y="-8467"/>
            <a:ext cx="12192000" cy="6866467"/>
            <a:chOff x="0" y="-8467"/>
            <a:chExt cx="12192000" cy="6866467"/>
          </a:xfrm>
        </p:grpSpPr>
        <p:cxnSp>
          <p:nvCxnSpPr>
            <p:cNvPr id="634" name="Google Shape;634;p23"/>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635" name="Google Shape;635;p23"/>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636" name="Google Shape;636;p2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37" name="Google Shape;637;p2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38" name="Google Shape;638;p2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62399">
                <a:alpha val="69803"/>
              </a:srgbClr>
            </a:solidFill>
            <a:ln>
              <a:noFill/>
            </a:ln>
          </p:spPr>
        </p:sp>
        <p:sp>
          <p:nvSpPr>
            <p:cNvPr id="640" name="Google Shape;640;p2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EE80BC">
                <a:alpha val="69803"/>
              </a:srgbClr>
            </a:solidFill>
            <a:ln>
              <a:noFill/>
            </a:ln>
          </p:spPr>
        </p:sp>
        <p:sp>
          <p:nvSpPr>
            <p:cNvPr id="641" name="Google Shape;641;p2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42" name="Google Shape;642;p2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645" name="Google Shape;645;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646" name="Google Shape;646;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900">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647" name="Google Shape;647;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648" name="Google Shape;648;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2.xml"/><Relationship Id="rId3" Type="http://schemas.openxmlformats.org/officeDocument/2006/relationships/hyperlink" Target="https://data-flair.training/blogs/python-file-explorer-project/" TargetMode="External"/><Relationship Id="rId4" Type="http://schemas.openxmlformats.org/officeDocument/2006/relationships/hyperlink" Target="https://www.techbeamers.com/python-shutil-module/" TargetMode="External"/><Relationship Id="rId5" Type="http://schemas.openxmlformats.org/officeDocument/2006/relationships/hyperlink" Target="https://www.javatpoint.com/python-os-modul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
          <p:cNvSpPr txBox="1"/>
          <p:nvPr>
            <p:ph type="ctrTitle"/>
          </p:nvPr>
        </p:nvSpPr>
        <p:spPr>
          <a:xfrm>
            <a:off x="1550199" y="1613779"/>
            <a:ext cx="7766936" cy="1646302"/>
          </a:xfrm>
          <a:prstGeom prst="rect">
            <a:avLst/>
          </a:prstGeom>
          <a:noFill/>
          <a:ln>
            <a:noFill/>
          </a:ln>
        </p:spPr>
        <p:txBody>
          <a:bodyPr anchorCtr="0" anchor="b" bIns="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Gill Sans"/>
              <a:buNone/>
            </a:pPr>
            <a:r>
              <a:rPr lang="en-US" sz="6400">
                <a:solidFill>
                  <a:schemeClr val="dk1"/>
                </a:solidFill>
              </a:rPr>
              <a:t>FILE ORGANIZER SYSTEM</a:t>
            </a:r>
            <a:endParaRPr/>
          </a:p>
        </p:txBody>
      </p:sp>
      <p:sp>
        <p:nvSpPr>
          <p:cNvPr id="771" name="Google Shape;771;p1"/>
          <p:cNvSpPr txBox="1"/>
          <p:nvPr>
            <p:ph idx="1" type="subTitle"/>
          </p:nvPr>
        </p:nvSpPr>
        <p:spPr>
          <a:xfrm>
            <a:off x="2254690" y="3547625"/>
            <a:ext cx="7766936" cy="1096899"/>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4800"/>
              <a:buNone/>
            </a:pPr>
            <a:r>
              <a:rPr lang="en-US" sz="4800">
                <a:solidFill>
                  <a:schemeClr val="dk1"/>
                </a:solidFill>
              </a:rPr>
              <a:t>MINI PROJECT -1</a:t>
            </a:r>
            <a:endParaRPr/>
          </a:p>
        </p:txBody>
      </p:sp>
      <p:sp>
        <p:nvSpPr>
          <p:cNvPr id="772" name="Google Shape;772;p1"/>
          <p:cNvSpPr txBox="1"/>
          <p:nvPr/>
        </p:nvSpPr>
        <p:spPr>
          <a:xfrm>
            <a:off x="-330041" y="-2870999"/>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Click to add text</a:t>
            </a:r>
            <a:endParaRPr/>
          </a:p>
        </p:txBody>
      </p:sp>
      <p:sp>
        <p:nvSpPr>
          <p:cNvPr id="773" name="Google Shape;773;p1"/>
          <p:cNvSpPr txBox="1"/>
          <p:nvPr/>
        </p:nvSpPr>
        <p:spPr>
          <a:xfrm>
            <a:off x="15966595" y="6189992"/>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Click to add text</a:t>
            </a:r>
            <a:endParaRPr/>
          </a:p>
        </p:txBody>
      </p:sp>
      <p:sp>
        <p:nvSpPr>
          <p:cNvPr id="774" name="Google Shape;774;p1"/>
          <p:cNvSpPr txBox="1"/>
          <p:nvPr/>
        </p:nvSpPr>
        <p:spPr>
          <a:xfrm>
            <a:off x="2249698" y="3486150"/>
            <a:ext cx="63231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775" name="Google Shape;775;p1"/>
          <p:cNvSpPr txBox="1"/>
          <p:nvPr/>
        </p:nvSpPr>
        <p:spPr>
          <a:xfrm>
            <a:off x="8477475" y="4081551"/>
            <a:ext cx="37146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ctr">
              <a:spcBef>
                <a:spcPts val="0"/>
              </a:spcBef>
              <a:spcAft>
                <a:spcPts val="0"/>
              </a:spcAft>
              <a:buNone/>
            </a:pPr>
            <a:r>
              <a:rPr b="1" lang="en-US" sz="3300">
                <a:solidFill>
                  <a:schemeClr val="dk2"/>
                </a:solidFill>
                <a:latin typeface="Garamond"/>
                <a:ea typeface="Garamond"/>
                <a:cs typeface="Garamond"/>
                <a:sym typeface="Garamond"/>
              </a:rPr>
              <a:t>Rehan Ali Farooqui</a:t>
            </a:r>
            <a:endParaRPr sz="1500">
              <a:solidFill>
                <a:schemeClr val="dk2"/>
              </a:solidFill>
            </a:endParaRPr>
          </a:p>
          <a:p>
            <a:pPr indent="0" lvl="0" marL="0" rtl="0" algn="ctr">
              <a:spcBef>
                <a:spcPts val="0"/>
              </a:spcBef>
              <a:spcAft>
                <a:spcPts val="0"/>
              </a:spcAft>
              <a:buNone/>
            </a:pPr>
            <a:r>
              <a:rPr b="1" lang="en-US" sz="3200">
                <a:solidFill>
                  <a:schemeClr val="dk2"/>
                </a:solidFill>
                <a:latin typeface="Garamond"/>
                <a:ea typeface="Garamond"/>
                <a:cs typeface="Garamond"/>
                <a:sym typeface="Garamond"/>
              </a:rPr>
              <a:t>  </a:t>
            </a:r>
            <a:r>
              <a:rPr b="1" lang="en-US" sz="3300">
                <a:solidFill>
                  <a:srgbClr val="783F04"/>
                </a:solidFill>
                <a:latin typeface="Garamond"/>
                <a:ea typeface="Garamond"/>
                <a:cs typeface="Garamond"/>
                <a:sym typeface="Garamond"/>
              </a:rPr>
              <a:t>1601-20-737-043</a:t>
            </a:r>
            <a:endParaRPr b="1" sz="3300">
              <a:solidFill>
                <a:srgbClr val="783F04"/>
              </a:solidFill>
              <a:latin typeface="Garamond"/>
              <a:ea typeface="Garamond"/>
              <a:cs typeface="Garamond"/>
              <a:sym typeface="Garamond"/>
            </a:endParaRPr>
          </a:p>
          <a:p>
            <a:pPr indent="0" lvl="0" marL="0" marR="0" rtl="0" algn="l">
              <a:spcBef>
                <a:spcPts val="0"/>
              </a:spcBef>
              <a:spcAft>
                <a:spcPts val="0"/>
              </a:spcAft>
              <a:buNone/>
            </a:pPr>
            <a:r>
              <a:t/>
            </a:r>
            <a:endParaRPr b="1" sz="3200">
              <a:solidFill>
                <a:schemeClr val="lt1"/>
              </a:solidFill>
              <a:latin typeface="Garamond"/>
              <a:ea typeface="Garamond"/>
              <a:cs typeface="Garamond"/>
              <a:sym typeface="Garamond"/>
            </a:endParaRPr>
          </a:p>
          <a:p>
            <a:pPr indent="0" lvl="0" marL="0" marR="0" rtl="0" algn="l">
              <a:spcBef>
                <a:spcPts val="0"/>
              </a:spcBef>
              <a:spcAft>
                <a:spcPts val="0"/>
              </a:spcAft>
              <a:buNone/>
            </a:pPr>
            <a:r>
              <a:t/>
            </a:r>
            <a:endParaRPr b="1" sz="3200">
              <a:solidFill>
                <a:schemeClr val="lt1"/>
              </a:solidFill>
              <a:latin typeface="Garamond"/>
              <a:ea typeface="Garamond"/>
              <a:cs typeface="Garamond"/>
              <a:sym typeface="Garamond"/>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9"/>
          <p:cNvSpPr txBox="1"/>
          <p:nvPr>
            <p:ph type="title"/>
          </p:nvPr>
        </p:nvSpPr>
        <p:spPr>
          <a:xfrm>
            <a:off x="677325" y="609600"/>
            <a:ext cx="10828500" cy="1320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000"/>
              <a:buFont typeface="Trebuchet MS"/>
              <a:buNone/>
            </a:pPr>
            <a:r>
              <a:rPr b="1" lang="en-US" sz="5000">
                <a:solidFill>
                  <a:schemeClr val="lt1"/>
                </a:solidFill>
              </a:rPr>
              <a:t>SYSTEM </a:t>
            </a:r>
            <a:r>
              <a:rPr b="1" lang="en-US" sz="5000">
                <a:solidFill>
                  <a:schemeClr val="lt1"/>
                </a:solidFill>
              </a:rPr>
              <a:t>SPECIFICATIONS</a:t>
            </a:r>
            <a:endParaRPr b="1" sz="5000">
              <a:solidFill>
                <a:schemeClr val="lt1"/>
              </a:solidFill>
            </a:endParaRPr>
          </a:p>
        </p:txBody>
      </p:sp>
      <p:sp>
        <p:nvSpPr>
          <p:cNvPr id="836" name="Google Shape;836;p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93700" lvl="0" marL="342900" rtl="0" algn="l">
              <a:spcBef>
                <a:spcPts val="0"/>
              </a:spcBef>
              <a:spcAft>
                <a:spcPts val="0"/>
              </a:spcAft>
              <a:buSzPts val="2400"/>
              <a:buChar char="►"/>
            </a:pPr>
            <a:r>
              <a:rPr lang="en-US" sz="2400">
                <a:solidFill>
                  <a:schemeClr val="lt1"/>
                </a:solidFill>
              </a:rPr>
              <a:t>Operating System: Windows 7 (or new versions) or linux or macos</a:t>
            </a:r>
            <a:endParaRPr sz="2400">
              <a:solidFill>
                <a:schemeClr val="lt1"/>
              </a:solidFill>
            </a:endParaRPr>
          </a:p>
          <a:p>
            <a:pPr indent="-393700" lvl="0" marL="342900" rtl="0" algn="l">
              <a:spcBef>
                <a:spcPts val="1000"/>
              </a:spcBef>
              <a:spcAft>
                <a:spcPts val="0"/>
              </a:spcAft>
              <a:buSzPts val="2400"/>
              <a:buChar char="►"/>
            </a:pPr>
            <a:r>
              <a:rPr lang="en-US" sz="2400">
                <a:solidFill>
                  <a:schemeClr val="lt1"/>
                </a:solidFill>
              </a:rPr>
              <a:t>RAM : 2GB (Minimum)</a:t>
            </a:r>
            <a:endParaRPr sz="2400">
              <a:solidFill>
                <a:schemeClr val="lt1"/>
              </a:solidFill>
            </a:endParaRPr>
          </a:p>
          <a:p>
            <a:pPr indent="-393700" lvl="0" marL="342900" rtl="0" algn="l">
              <a:spcBef>
                <a:spcPts val="1000"/>
              </a:spcBef>
              <a:spcAft>
                <a:spcPts val="0"/>
              </a:spcAft>
              <a:buSzPts val="2400"/>
              <a:buChar char="►"/>
            </a:pPr>
            <a:r>
              <a:rPr lang="en-US" sz="2400">
                <a:solidFill>
                  <a:schemeClr val="lt1"/>
                </a:solidFill>
              </a:rPr>
              <a:t>PROCESSOR  : Intel dual core and better</a:t>
            </a:r>
            <a:endParaRPr sz="2400">
              <a:solidFill>
                <a:schemeClr val="lt1"/>
              </a:solidFill>
            </a:endParaRPr>
          </a:p>
          <a:p>
            <a:pPr indent="-393700" lvl="0" marL="342900" rtl="0" algn="l">
              <a:spcBef>
                <a:spcPts val="1000"/>
              </a:spcBef>
              <a:spcAft>
                <a:spcPts val="0"/>
              </a:spcAft>
              <a:buSzPts val="2400"/>
              <a:buChar char="►"/>
            </a:pPr>
            <a:r>
              <a:rPr lang="en-US" sz="2400">
                <a:solidFill>
                  <a:schemeClr val="lt1"/>
                </a:solidFill>
              </a:rPr>
              <a:t>Any python idle with all the required packages (glob, shutil, os, tkinter ) installed.</a:t>
            </a:r>
            <a:endParaRPr sz="2400"/>
          </a:p>
        </p:txBody>
      </p:sp>
    </p:spTree>
  </p:cSld>
  <p:clrMapOvr>
    <a:masterClrMapping/>
  </p:clrMapOvr>
  <mc:AlternateContent>
    <mc:Choice Requires="p14">
      <p:transition spd="slow" p14:dur="2500">
        <p14:reveal dir="l"/>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8"/>
          <p:cNvSpPr txBox="1"/>
          <p:nvPr>
            <p:ph type="title"/>
          </p:nvPr>
        </p:nvSpPr>
        <p:spPr>
          <a:xfrm>
            <a:off x="642950" y="284075"/>
            <a:ext cx="11224500" cy="1166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Cambria"/>
              <a:buNone/>
            </a:pPr>
            <a:r>
              <a:rPr b="1" lang="en-US" sz="5000">
                <a:solidFill>
                  <a:schemeClr val="lt1"/>
                </a:solidFill>
              </a:rPr>
              <a:t> Flowchart of the system</a:t>
            </a:r>
            <a:endParaRPr b="1" sz="5000">
              <a:solidFill>
                <a:schemeClr val="lt1"/>
              </a:solidFill>
            </a:endParaRPr>
          </a:p>
        </p:txBody>
      </p:sp>
      <p:sp>
        <p:nvSpPr>
          <p:cNvPr id="842" name="Google Shape;842;p8"/>
          <p:cNvSpPr/>
          <p:nvPr/>
        </p:nvSpPr>
        <p:spPr>
          <a:xfrm>
            <a:off x="7854741" y="1668181"/>
            <a:ext cx="2698595" cy="1558321"/>
          </a:xfrm>
          <a:prstGeom prst="flowChartProcess">
            <a:avLst/>
          </a:prstGeom>
          <a:gradFill>
            <a:gsLst>
              <a:gs pos="0">
                <a:srgbClr val="D3DFE2"/>
              </a:gs>
              <a:gs pos="88000">
                <a:srgbClr val="96B6BF"/>
              </a:gs>
              <a:gs pos="100000">
                <a:srgbClr val="96B6BF"/>
              </a:gs>
            </a:gsLst>
            <a:lin ang="5400000" scaled="0"/>
          </a:gradFill>
          <a:ln cap="rnd" cmpd="sng" w="127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rebuchet MS"/>
                <a:ea typeface="Trebuchet MS"/>
                <a:cs typeface="Trebuchet MS"/>
                <a:sym typeface="Trebuchet MS"/>
              </a:rPr>
              <a:t>Provide the input file name to the system , now the system will segregate the files; having input in their filename.</a:t>
            </a:r>
            <a:endParaRPr sz="1800">
              <a:solidFill>
                <a:schemeClr val="dk1"/>
              </a:solidFill>
              <a:latin typeface="Trebuchet MS"/>
              <a:ea typeface="Trebuchet MS"/>
              <a:cs typeface="Trebuchet MS"/>
              <a:sym typeface="Trebuchet MS"/>
            </a:endParaRPr>
          </a:p>
        </p:txBody>
      </p:sp>
      <p:sp>
        <p:nvSpPr>
          <p:cNvPr id="843" name="Google Shape;843;p8"/>
          <p:cNvSpPr/>
          <p:nvPr/>
        </p:nvSpPr>
        <p:spPr>
          <a:xfrm>
            <a:off x="7839681" y="4026090"/>
            <a:ext cx="2698595" cy="2301647"/>
          </a:xfrm>
          <a:prstGeom prst="flowChartDecision">
            <a:avLst/>
          </a:prstGeom>
          <a:gradFill>
            <a:gsLst>
              <a:gs pos="0">
                <a:srgbClr val="D3DFE2"/>
              </a:gs>
              <a:gs pos="88000">
                <a:srgbClr val="96B6BF"/>
              </a:gs>
              <a:gs pos="100000">
                <a:srgbClr val="96B6BF"/>
              </a:gs>
            </a:gsLst>
            <a:lin ang="5400000" scaled="0"/>
          </a:gradFill>
          <a:ln cap="rnd" cmpd="sng" w="127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rebuchet MS"/>
                <a:ea typeface="Trebuchet MS"/>
                <a:cs typeface="Trebuchet MS"/>
                <a:sym typeface="Trebuchet MS"/>
              </a:rPr>
              <a:t>if no file has the input file name, give the user a message.</a:t>
            </a:r>
            <a:endParaRPr sz="1800">
              <a:solidFill>
                <a:schemeClr val="dk1"/>
              </a:solidFill>
              <a:latin typeface="Trebuchet MS"/>
              <a:ea typeface="Trebuchet MS"/>
              <a:cs typeface="Trebuchet MS"/>
              <a:sym typeface="Trebuchet MS"/>
            </a:endParaRPr>
          </a:p>
        </p:txBody>
      </p:sp>
      <p:sp>
        <p:nvSpPr>
          <p:cNvPr id="844" name="Google Shape;844;p8"/>
          <p:cNvSpPr/>
          <p:nvPr/>
        </p:nvSpPr>
        <p:spPr>
          <a:xfrm rot="-5400000">
            <a:off x="7308766" y="2184405"/>
            <a:ext cx="399495" cy="692458"/>
          </a:xfrm>
          <a:prstGeom prst="downArrow">
            <a:avLst>
              <a:gd fmla="val 50000" name="adj1"/>
              <a:gd fmla="val 50000" name="adj2"/>
            </a:avLst>
          </a:prstGeom>
          <a:gradFill>
            <a:gsLst>
              <a:gs pos="0">
                <a:srgbClr val="CDE4DC"/>
              </a:gs>
              <a:gs pos="88000">
                <a:srgbClr val="8BC5B2"/>
              </a:gs>
              <a:gs pos="100000">
                <a:srgbClr val="8BC5B2"/>
              </a:gs>
            </a:gsLst>
            <a:lin ang="5400000" scaled="0"/>
          </a:gradFill>
          <a:ln cap="rnd"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5" name="Google Shape;845;p8"/>
          <p:cNvSpPr/>
          <p:nvPr/>
        </p:nvSpPr>
        <p:spPr>
          <a:xfrm>
            <a:off x="1384916" y="1925657"/>
            <a:ext cx="2104008" cy="1136874"/>
          </a:xfrm>
          <a:prstGeom prst="ellipse">
            <a:avLst/>
          </a:prstGeom>
          <a:gradFill>
            <a:gsLst>
              <a:gs pos="0">
                <a:srgbClr val="D3DFE2"/>
              </a:gs>
              <a:gs pos="88000">
                <a:srgbClr val="96B6BF"/>
              </a:gs>
              <a:gs pos="100000">
                <a:srgbClr val="96B6BF"/>
              </a:gs>
            </a:gsLst>
            <a:lin ang="5400000" scaled="0"/>
          </a:gradFill>
          <a:ln cap="rnd" cmpd="sng" w="127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rebuchet MS"/>
                <a:ea typeface="Trebuchet MS"/>
                <a:cs typeface="Trebuchet MS"/>
                <a:sym typeface="Trebuchet MS"/>
              </a:rPr>
              <a:t>Open the system</a:t>
            </a:r>
            <a:endParaRPr sz="1800">
              <a:solidFill>
                <a:schemeClr val="dk1"/>
              </a:solidFill>
              <a:latin typeface="Trebuchet MS"/>
              <a:ea typeface="Trebuchet MS"/>
              <a:cs typeface="Trebuchet MS"/>
              <a:sym typeface="Trebuchet MS"/>
            </a:endParaRPr>
          </a:p>
        </p:txBody>
      </p:sp>
      <p:sp>
        <p:nvSpPr>
          <p:cNvPr id="846" name="Google Shape;846;p8"/>
          <p:cNvSpPr/>
          <p:nvPr/>
        </p:nvSpPr>
        <p:spPr>
          <a:xfrm rot="-5400000">
            <a:off x="3917714" y="2184405"/>
            <a:ext cx="399495" cy="692458"/>
          </a:xfrm>
          <a:prstGeom prst="downArrow">
            <a:avLst>
              <a:gd fmla="val 50000" name="adj1"/>
              <a:gd fmla="val 50000" name="adj2"/>
            </a:avLst>
          </a:prstGeom>
          <a:gradFill>
            <a:gsLst>
              <a:gs pos="0">
                <a:srgbClr val="CDE4DC"/>
              </a:gs>
              <a:gs pos="88000">
                <a:srgbClr val="8BC5B2"/>
              </a:gs>
              <a:gs pos="100000">
                <a:srgbClr val="8BC5B2"/>
              </a:gs>
            </a:gsLst>
            <a:lin ang="5400000" scaled="0"/>
          </a:gradFill>
          <a:ln cap="rnd"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7" name="Google Shape;847;p8"/>
          <p:cNvSpPr/>
          <p:nvPr/>
        </p:nvSpPr>
        <p:spPr>
          <a:xfrm>
            <a:off x="4463691" y="1546013"/>
            <a:ext cx="2788707" cy="1882988"/>
          </a:xfrm>
          <a:prstGeom prst="flowChartInputOutput">
            <a:avLst/>
          </a:prstGeom>
          <a:gradFill>
            <a:gsLst>
              <a:gs pos="0">
                <a:srgbClr val="D3DFE2"/>
              </a:gs>
              <a:gs pos="88000">
                <a:srgbClr val="96B6BF"/>
              </a:gs>
              <a:gs pos="100000">
                <a:srgbClr val="96B6BF"/>
              </a:gs>
            </a:gsLst>
            <a:lin ang="5400000" scaled="0"/>
          </a:gradFill>
          <a:ln cap="rnd" cmpd="sng" w="127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rPr lang="en-US" sz="1800">
                <a:solidFill>
                  <a:schemeClr val="dk1"/>
                </a:solidFill>
                <a:latin typeface="Trebuchet MS"/>
                <a:ea typeface="Trebuchet MS"/>
                <a:cs typeface="Trebuchet MS"/>
                <a:sym typeface="Trebuchet MS"/>
              </a:rPr>
              <a:t>Check the files which you want to sort and place the system code in the folder.</a:t>
            </a:r>
            <a:endParaRPr sz="1800">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8" name="Google Shape;848;p8"/>
          <p:cNvSpPr/>
          <p:nvPr/>
        </p:nvSpPr>
        <p:spPr>
          <a:xfrm>
            <a:off x="9050269" y="3333632"/>
            <a:ext cx="399495" cy="692458"/>
          </a:xfrm>
          <a:prstGeom prst="downArrow">
            <a:avLst>
              <a:gd fmla="val 50000" name="adj1"/>
              <a:gd fmla="val 50000" name="adj2"/>
            </a:avLst>
          </a:prstGeom>
          <a:gradFill>
            <a:gsLst>
              <a:gs pos="0">
                <a:srgbClr val="CDE4DC"/>
              </a:gs>
              <a:gs pos="88000">
                <a:srgbClr val="8BC5B2"/>
              </a:gs>
              <a:gs pos="100000">
                <a:srgbClr val="8BC5B2"/>
              </a:gs>
            </a:gsLst>
            <a:lin ang="5400000" scaled="0"/>
          </a:gradFill>
          <a:ln cap="rnd"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9" name="Google Shape;849;p8"/>
          <p:cNvSpPr/>
          <p:nvPr/>
        </p:nvSpPr>
        <p:spPr>
          <a:xfrm rot="5400000">
            <a:off x="7144603" y="4766011"/>
            <a:ext cx="399495" cy="692458"/>
          </a:xfrm>
          <a:prstGeom prst="downArrow">
            <a:avLst>
              <a:gd fmla="val 50000" name="adj1"/>
              <a:gd fmla="val 50000" name="adj2"/>
            </a:avLst>
          </a:prstGeom>
          <a:gradFill>
            <a:gsLst>
              <a:gs pos="0">
                <a:srgbClr val="CDE4DC"/>
              </a:gs>
              <a:gs pos="88000">
                <a:srgbClr val="8BC5B2"/>
              </a:gs>
              <a:gs pos="100000">
                <a:srgbClr val="8BC5B2"/>
              </a:gs>
            </a:gsLst>
            <a:lin ang="5400000" scaled="0"/>
          </a:gradFill>
          <a:ln cap="rnd"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0" name="Google Shape;850;p8"/>
          <p:cNvSpPr/>
          <p:nvPr/>
        </p:nvSpPr>
        <p:spPr>
          <a:xfrm rot="5400000">
            <a:off x="3612749" y="4766012"/>
            <a:ext cx="399495" cy="692458"/>
          </a:xfrm>
          <a:prstGeom prst="downArrow">
            <a:avLst>
              <a:gd fmla="val 50000" name="adj1"/>
              <a:gd fmla="val 50000" name="adj2"/>
            </a:avLst>
          </a:prstGeom>
          <a:gradFill>
            <a:gsLst>
              <a:gs pos="0">
                <a:srgbClr val="CDE4DC"/>
              </a:gs>
              <a:gs pos="88000">
                <a:srgbClr val="8BC5B2"/>
              </a:gs>
              <a:gs pos="100000">
                <a:srgbClr val="8BC5B2"/>
              </a:gs>
            </a:gsLst>
            <a:lin ang="5400000" scaled="0"/>
          </a:gradFill>
          <a:ln cap="rnd"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1" name="Google Shape;851;p8"/>
          <p:cNvSpPr/>
          <p:nvPr/>
        </p:nvSpPr>
        <p:spPr>
          <a:xfrm>
            <a:off x="1382252" y="1925657"/>
            <a:ext cx="2104008" cy="1136874"/>
          </a:xfrm>
          <a:prstGeom prst="ellipse">
            <a:avLst/>
          </a:prstGeom>
          <a:gradFill>
            <a:gsLst>
              <a:gs pos="0">
                <a:srgbClr val="D3DFE2"/>
              </a:gs>
              <a:gs pos="88000">
                <a:srgbClr val="96B6BF"/>
              </a:gs>
              <a:gs pos="100000">
                <a:srgbClr val="96B6BF"/>
              </a:gs>
            </a:gsLst>
            <a:lin ang="5400000" scaled="0"/>
          </a:gradFill>
          <a:ln cap="rnd" cmpd="sng" w="127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rebuchet MS"/>
                <a:ea typeface="Trebuchet MS"/>
                <a:cs typeface="Trebuchet MS"/>
                <a:sym typeface="Trebuchet MS"/>
              </a:rPr>
              <a:t>Open the Folder</a:t>
            </a:r>
            <a:endParaRPr sz="1800">
              <a:solidFill>
                <a:schemeClr val="dk1"/>
              </a:solidFill>
              <a:latin typeface="Trebuchet MS"/>
              <a:ea typeface="Trebuchet MS"/>
              <a:cs typeface="Trebuchet MS"/>
              <a:sym typeface="Trebuchet MS"/>
            </a:endParaRPr>
          </a:p>
        </p:txBody>
      </p:sp>
      <p:sp>
        <p:nvSpPr>
          <p:cNvPr id="852" name="Google Shape;852;p8"/>
          <p:cNvSpPr/>
          <p:nvPr/>
        </p:nvSpPr>
        <p:spPr>
          <a:xfrm>
            <a:off x="1315041" y="4543803"/>
            <a:ext cx="2104008" cy="1136874"/>
          </a:xfrm>
          <a:prstGeom prst="ellipse">
            <a:avLst/>
          </a:prstGeom>
          <a:gradFill>
            <a:gsLst>
              <a:gs pos="0">
                <a:srgbClr val="D3DFE2"/>
              </a:gs>
              <a:gs pos="88000">
                <a:srgbClr val="96B6BF"/>
              </a:gs>
              <a:gs pos="100000">
                <a:srgbClr val="96B6BF"/>
              </a:gs>
            </a:gsLst>
            <a:lin ang="5400000" scaled="0"/>
          </a:gradFill>
          <a:ln cap="rnd" cmpd="sng" w="127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rebuchet MS"/>
                <a:ea typeface="Trebuchet MS"/>
                <a:cs typeface="Trebuchet MS"/>
                <a:sym typeface="Trebuchet MS"/>
              </a:rPr>
              <a:t>Close the system</a:t>
            </a:r>
            <a:endParaRPr sz="1800">
              <a:solidFill>
                <a:schemeClr val="dk1"/>
              </a:solidFill>
              <a:latin typeface="Trebuchet MS"/>
              <a:ea typeface="Trebuchet MS"/>
              <a:cs typeface="Trebuchet MS"/>
              <a:sym typeface="Trebuchet MS"/>
            </a:endParaRPr>
          </a:p>
        </p:txBody>
      </p:sp>
      <p:sp>
        <p:nvSpPr>
          <p:cNvPr id="853" name="Google Shape;853;p8"/>
          <p:cNvSpPr/>
          <p:nvPr/>
        </p:nvSpPr>
        <p:spPr>
          <a:xfrm>
            <a:off x="4296050" y="4004500"/>
            <a:ext cx="2788700" cy="1882975"/>
          </a:xfrm>
          <a:prstGeom prst="flowChartInputOutput">
            <a:avLst/>
          </a:prstGeom>
          <a:gradFill>
            <a:gsLst>
              <a:gs pos="0">
                <a:srgbClr val="D3DFE2"/>
              </a:gs>
              <a:gs pos="88000">
                <a:srgbClr val="96B6BF"/>
              </a:gs>
              <a:gs pos="100000">
                <a:srgbClr val="96B6BF"/>
              </a:gs>
            </a:gsLst>
            <a:lin ang="5400000" scaled="0"/>
          </a:gradFill>
          <a:ln cap="rnd" cmpd="sng" w="127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rPr lang="en-US" sz="1800">
                <a:solidFill>
                  <a:schemeClr val="dk1"/>
                </a:solidFill>
                <a:latin typeface="Trebuchet MS"/>
                <a:ea typeface="Trebuchet MS"/>
                <a:cs typeface="Trebuchet MS"/>
                <a:sym typeface="Trebuchet MS"/>
              </a:rPr>
              <a:t>The segregated files will be clubbed in a folder with the provided name.</a:t>
            </a:r>
            <a:endParaRPr sz="1800">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g10ba113530d_2_16"/>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lnSpc>
                <a:spcPct val="95000"/>
              </a:lnSpc>
              <a:spcBef>
                <a:spcPts val="1000"/>
              </a:spcBef>
              <a:spcAft>
                <a:spcPts val="0"/>
              </a:spcAft>
              <a:buClr>
                <a:schemeClr val="dk1"/>
              </a:buClr>
              <a:buSzPts val="852"/>
              <a:buFont typeface="Arial"/>
              <a:buNone/>
            </a:pPr>
            <a:r>
              <a:rPr lang="en-US" sz="2200">
                <a:solidFill>
                  <a:srgbClr val="EAFBF7"/>
                </a:solidFill>
                <a:latin typeface="Arial"/>
                <a:ea typeface="Arial"/>
                <a:cs typeface="Arial"/>
                <a:sym typeface="Arial"/>
              </a:rPr>
              <a:t>We have successfully built  the File Organizer System using  python. The modules which we used are : </a:t>
            </a:r>
            <a:endParaRPr sz="2200">
              <a:solidFill>
                <a:srgbClr val="EAFBF7"/>
              </a:solidFill>
              <a:latin typeface="Arial"/>
              <a:ea typeface="Arial"/>
              <a:cs typeface="Arial"/>
              <a:sym typeface="Arial"/>
            </a:endParaRPr>
          </a:p>
          <a:p>
            <a:pPr indent="0" lvl="0" marL="0" rtl="0" algn="l">
              <a:lnSpc>
                <a:spcPct val="95000"/>
              </a:lnSpc>
              <a:spcBef>
                <a:spcPts val="1000"/>
              </a:spcBef>
              <a:spcAft>
                <a:spcPts val="0"/>
              </a:spcAft>
              <a:buClr>
                <a:schemeClr val="dk1"/>
              </a:buClr>
              <a:buSzPts val="852"/>
              <a:buFont typeface="Arial"/>
              <a:buNone/>
            </a:pPr>
            <a:r>
              <a:rPr lang="en-US" sz="2200">
                <a:solidFill>
                  <a:srgbClr val="F9CB9C"/>
                </a:solidFill>
                <a:latin typeface="Arial"/>
                <a:ea typeface="Arial"/>
                <a:cs typeface="Arial"/>
                <a:sym typeface="Arial"/>
              </a:rPr>
              <a:t>i.</a:t>
            </a:r>
            <a:r>
              <a:rPr b="1" lang="en-US" sz="2200">
                <a:solidFill>
                  <a:srgbClr val="D7BF0C"/>
                </a:solidFill>
                <a:latin typeface="Arial"/>
                <a:ea typeface="Arial"/>
                <a:cs typeface="Arial"/>
                <a:sym typeface="Arial"/>
              </a:rPr>
              <a:t>Tkinter library</a:t>
            </a:r>
            <a:r>
              <a:rPr b="1" lang="en-US" sz="2200">
                <a:solidFill>
                  <a:srgbClr val="EAFBF7"/>
                </a:solidFill>
                <a:latin typeface="Arial"/>
                <a:ea typeface="Arial"/>
                <a:cs typeface="Arial"/>
                <a:sym typeface="Arial"/>
              </a:rPr>
              <a:t> :</a:t>
            </a:r>
            <a:r>
              <a:rPr lang="en-US" sz="2200">
                <a:solidFill>
                  <a:srgbClr val="EAFBF7"/>
                </a:solidFill>
                <a:latin typeface="Arial"/>
                <a:ea typeface="Arial"/>
                <a:cs typeface="Arial"/>
                <a:sym typeface="Arial"/>
              </a:rPr>
              <a:t>For rendering graphics on a display window</a:t>
            </a:r>
            <a:endParaRPr sz="2200">
              <a:solidFill>
                <a:srgbClr val="EAFBF7"/>
              </a:solidFill>
              <a:latin typeface="Arial"/>
              <a:ea typeface="Arial"/>
              <a:cs typeface="Arial"/>
              <a:sym typeface="Arial"/>
            </a:endParaRPr>
          </a:p>
          <a:p>
            <a:pPr indent="0" lvl="0" marL="0" rtl="0" algn="l">
              <a:lnSpc>
                <a:spcPct val="95000"/>
              </a:lnSpc>
              <a:spcBef>
                <a:spcPts val="1000"/>
              </a:spcBef>
              <a:spcAft>
                <a:spcPts val="0"/>
              </a:spcAft>
              <a:buClr>
                <a:schemeClr val="dk1"/>
              </a:buClr>
              <a:buSzPts val="852"/>
              <a:buFont typeface="Arial"/>
              <a:buNone/>
            </a:pPr>
            <a:r>
              <a:rPr lang="en-US" sz="2200">
                <a:solidFill>
                  <a:srgbClr val="FCE5CD"/>
                </a:solidFill>
                <a:latin typeface="Arial"/>
                <a:ea typeface="Arial"/>
                <a:cs typeface="Arial"/>
                <a:sym typeface="Arial"/>
              </a:rPr>
              <a:t>ii.</a:t>
            </a:r>
            <a:r>
              <a:rPr b="1" lang="en-US" sz="2200">
                <a:solidFill>
                  <a:srgbClr val="D7BF0C"/>
                </a:solidFill>
                <a:latin typeface="Arial"/>
                <a:ea typeface="Arial"/>
                <a:cs typeface="Arial"/>
                <a:sym typeface="Arial"/>
              </a:rPr>
              <a:t>OS library</a:t>
            </a:r>
            <a:r>
              <a:rPr b="1" lang="en-US" sz="2200">
                <a:solidFill>
                  <a:srgbClr val="EAFBF7"/>
                </a:solidFill>
                <a:latin typeface="Arial"/>
                <a:ea typeface="Arial"/>
                <a:cs typeface="Arial"/>
                <a:sym typeface="Arial"/>
              </a:rPr>
              <a:t> :</a:t>
            </a:r>
            <a:r>
              <a:rPr lang="en-US" sz="2200">
                <a:solidFill>
                  <a:srgbClr val="EAFBF7"/>
                </a:solidFill>
                <a:latin typeface="Arial"/>
                <a:ea typeface="Arial"/>
                <a:cs typeface="Arial"/>
                <a:sym typeface="Arial"/>
              </a:rPr>
              <a:t>The OS module in Python provides functions for interacting with the operating system.</a:t>
            </a:r>
            <a:endParaRPr sz="2200">
              <a:solidFill>
                <a:srgbClr val="EAFBF7"/>
              </a:solidFill>
              <a:latin typeface="Arial"/>
              <a:ea typeface="Arial"/>
              <a:cs typeface="Arial"/>
              <a:sym typeface="Arial"/>
            </a:endParaRPr>
          </a:p>
          <a:p>
            <a:pPr indent="0" lvl="0" marL="0" rtl="0" algn="l">
              <a:lnSpc>
                <a:spcPct val="95000"/>
              </a:lnSpc>
              <a:spcBef>
                <a:spcPts val="1000"/>
              </a:spcBef>
              <a:spcAft>
                <a:spcPts val="0"/>
              </a:spcAft>
              <a:buClr>
                <a:schemeClr val="dk1"/>
              </a:buClr>
              <a:buSzPts val="852"/>
              <a:buFont typeface="Arial"/>
              <a:buNone/>
            </a:pPr>
            <a:r>
              <a:rPr lang="en-US" sz="2200">
                <a:solidFill>
                  <a:srgbClr val="FCE5CD"/>
                </a:solidFill>
                <a:latin typeface="Arial"/>
                <a:ea typeface="Arial"/>
                <a:cs typeface="Arial"/>
                <a:sym typeface="Arial"/>
              </a:rPr>
              <a:t>iii.</a:t>
            </a:r>
            <a:r>
              <a:rPr b="1" lang="en-US" sz="2200">
                <a:solidFill>
                  <a:srgbClr val="D7BF0C"/>
                </a:solidFill>
                <a:latin typeface="Arial"/>
                <a:ea typeface="Arial"/>
                <a:cs typeface="Arial"/>
                <a:sym typeface="Arial"/>
              </a:rPr>
              <a:t>Shutil library </a:t>
            </a:r>
            <a:r>
              <a:rPr lang="en-US" sz="2200">
                <a:solidFill>
                  <a:srgbClr val="EAFBF7"/>
                </a:solidFill>
                <a:latin typeface="Arial"/>
                <a:ea typeface="Arial"/>
                <a:cs typeface="Arial"/>
                <a:sym typeface="Arial"/>
              </a:rPr>
              <a:t>: Shutil module in Python provides many functions of high-level operations on files and collections of files.</a:t>
            </a:r>
            <a:endParaRPr sz="2200">
              <a:solidFill>
                <a:srgbClr val="EAFBF7"/>
              </a:solidFill>
              <a:latin typeface="Arial"/>
              <a:ea typeface="Arial"/>
              <a:cs typeface="Arial"/>
              <a:sym typeface="Arial"/>
            </a:endParaRPr>
          </a:p>
          <a:p>
            <a:pPr indent="0" lvl="0" marL="0" rtl="0" algn="l">
              <a:lnSpc>
                <a:spcPct val="95000"/>
              </a:lnSpc>
              <a:spcBef>
                <a:spcPts val="1000"/>
              </a:spcBef>
              <a:spcAft>
                <a:spcPts val="0"/>
              </a:spcAft>
              <a:buClr>
                <a:schemeClr val="dk1"/>
              </a:buClr>
              <a:buSzPts val="852"/>
              <a:buFont typeface="Arial"/>
              <a:buNone/>
            </a:pPr>
            <a:r>
              <a:rPr lang="en-US" sz="2200">
                <a:solidFill>
                  <a:srgbClr val="FCE5CD"/>
                </a:solidFill>
                <a:latin typeface="Arial"/>
                <a:ea typeface="Arial"/>
                <a:cs typeface="Arial"/>
                <a:sym typeface="Arial"/>
              </a:rPr>
              <a:t>iv </a:t>
            </a:r>
            <a:r>
              <a:rPr b="1" lang="en-US" sz="2200">
                <a:solidFill>
                  <a:srgbClr val="D7BF0C"/>
                </a:solidFill>
                <a:latin typeface="Arial"/>
                <a:ea typeface="Arial"/>
                <a:cs typeface="Arial"/>
                <a:sym typeface="Arial"/>
              </a:rPr>
              <a:t>Glob library </a:t>
            </a:r>
            <a:r>
              <a:rPr lang="en-US" sz="2200">
                <a:solidFill>
                  <a:srgbClr val="EAFBF7"/>
                </a:solidFill>
                <a:latin typeface="Arial"/>
                <a:ea typeface="Arial"/>
                <a:cs typeface="Arial"/>
                <a:sym typeface="Arial"/>
              </a:rPr>
              <a:t>:The glob module finds all the pathnames matching a specified pattern according to the rules used by the Unix shell, although results are returned in arbitrary order.</a:t>
            </a:r>
            <a:endParaRPr sz="2200">
              <a:solidFill>
                <a:srgbClr val="EAFBF7"/>
              </a:solidFill>
              <a:latin typeface="Arial"/>
              <a:ea typeface="Arial"/>
              <a:cs typeface="Arial"/>
              <a:sym typeface="Arial"/>
            </a:endParaRPr>
          </a:p>
          <a:p>
            <a:pPr indent="0" lvl="0" marL="0" rtl="0" algn="l">
              <a:lnSpc>
                <a:spcPct val="95000"/>
              </a:lnSpc>
              <a:spcBef>
                <a:spcPts val="1000"/>
              </a:spcBef>
              <a:spcAft>
                <a:spcPts val="0"/>
              </a:spcAft>
              <a:buSzPts val="852"/>
              <a:buNone/>
            </a:pPr>
            <a:r>
              <a:t/>
            </a:r>
            <a:endParaRPr sz="2200"/>
          </a:p>
        </p:txBody>
      </p:sp>
      <p:sp>
        <p:nvSpPr>
          <p:cNvPr id="859" name="Google Shape;859;g10ba113530d_2_16"/>
          <p:cNvSpPr txBox="1"/>
          <p:nvPr>
            <p:ph type="title"/>
          </p:nvPr>
        </p:nvSpPr>
        <p:spPr>
          <a:xfrm>
            <a:off x="1539750" y="531850"/>
            <a:ext cx="8596800" cy="10488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b="1" lang="en-US" sz="5000">
                <a:solidFill>
                  <a:schemeClr val="lt1"/>
                </a:solidFill>
              </a:rPr>
              <a:t>MODULES </a:t>
            </a:r>
            <a:endParaRPr b="1" sz="32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g10f0100e694_1_0"/>
          <p:cNvSpPr txBox="1"/>
          <p:nvPr>
            <p:ph type="title"/>
          </p:nvPr>
        </p:nvSpPr>
        <p:spPr>
          <a:xfrm>
            <a:off x="677323" y="609600"/>
            <a:ext cx="10855500" cy="13209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6000"/>
              <a:buFont typeface="Trebuchet MS"/>
              <a:buNone/>
            </a:pPr>
            <a:r>
              <a:rPr lang="en-US" sz="5000">
                <a:solidFill>
                  <a:schemeClr val="lt1"/>
                </a:solidFill>
              </a:rPr>
              <a:t>IMPLEMENTATION</a:t>
            </a:r>
            <a:endParaRPr sz="4100"/>
          </a:p>
        </p:txBody>
      </p:sp>
      <p:pic>
        <p:nvPicPr>
          <p:cNvPr id="865" name="Google Shape;865;g10f0100e694_1_0"/>
          <p:cNvPicPr preferRelativeResize="0"/>
          <p:nvPr/>
        </p:nvPicPr>
        <p:blipFill>
          <a:blip r:embed="rId3">
            <a:alphaModFix/>
          </a:blip>
          <a:stretch>
            <a:fillRect/>
          </a:stretch>
        </p:blipFill>
        <p:spPr>
          <a:xfrm>
            <a:off x="553100" y="1666700"/>
            <a:ext cx="8599699" cy="4837325"/>
          </a:xfrm>
          <a:prstGeom prst="rect">
            <a:avLst/>
          </a:prstGeom>
          <a:noFill/>
          <a:ln>
            <a:noFill/>
          </a:ln>
        </p:spPr>
      </p:pic>
      <p:sp>
        <p:nvSpPr>
          <p:cNvPr id="866" name="Google Shape;866;g10f0100e694_1_0"/>
          <p:cNvSpPr txBox="1"/>
          <p:nvPr/>
        </p:nvSpPr>
        <p:spPr>
          <a:xfrm>
            <a:off x="9429750" y="1820000"/>
            <a:ext cx="2453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Trebuchet MS"/>
                <a:ea typeface="Trebuchet MS"/>
                <a:cs typeface="Trebuchet MS"/>
                <a:sym typeface="Trebuchet MS"/>
              </a:rPr>
              <a:t>At initial stage the system  was built using  basic python to get file names and to get count of the files that it wishes to sort.</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g10f0100e694_1_7"/>
          <p:cNvSpPr txBox="1"/>
          <p:nvPr>
            <p:ph idx="1" type="body"/>
          </p:nvPr>
        </p:nvSpPr>
        <p:spPr>
          <a:xfrm>
            <a:off x="9553150" y="1595800"/>
            <a:ext cx="2184600" cy="43137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solidFill>
                  <a:schemeClr val="lt1"/>
                </a:solidFill>
              </a:rPr>
              <a:t>Then after exploring python I could come across a module named </a:t>
            </a:r>
            <a:r>
              <a:rPr b="1" lang="en-US">
                <a:solidFill>
                  <a:schemeClr val="lt1"/>
                </a:solidFill>
              </a:rPr>
              <a:t>glob </a:t>
            </a:r>
            <a:r>
              <a:rPr lang="en-US">
                <a:solidFill>
                  <a:schemeClr val="lt1"/>
                </a:solidFill>
              </a:rPr>
              <a:t>which helped me from using naive approach to a simplified one, wherein the system was able to take user input and even move the files to the created folder using another module </a:t>
            </a:r>
            <a:r>
              <a:rPr b="1" lang="en-US">
                <a:solidFill>
                  <a:schemeClr val="lt1"/>
                </a:solidFill>
              </a:rPr>
              <a:t>shutil.</a:t>
            </a:r>
            <a:r>
              <a:rPr lang="en-US">
                <a:solidFill>
                  <a:schemeClr val="lt1"/>
                </a:solidFill>
              </a:rPr>
              <a:t> </a:t>
            </a:r>
            <a:endParaRPr>
              <a:solidFill>
                <a:schemeClr val="lt1"/>
              </a:solidFill>
            </a:endParaRPr>
          </a:p>
        </p:txBody>
      </p:sp>
      <p:pic>
        <p:nvPicPr>
          <p:cNvPr id="872" name="Google Shape;872;g10f0100e694_1_7"/>
          <p:cNvPicPr preferRelativeResize="0"/>
          <p:nvPr/>
        </p:nvPicPr>
        <p:blipFill>
          <a:blip r:embed="rId3">
            <a:alphaModFix/>
          </a:blip>
          <a:stretch>
            <a:fillRect/>
          </a:stretch>
        </p:blipFill>
        <p:spPr>
          <a:xfrm>
            <a:off x="619263" y="1316975"/>
            <a:ext cx="8660126" cy="48713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g10f0100e694_1_13"/>
          <p:cNvSpPr txBox="1"/>
          <p:nvPr>
            <p:ph idx="1" type="body"/>
          </p:nvPr>
        </p:nvSpPr>
        <p:spPr>
          <a:xfrm flipH="1">
            <a:off x="9654125" y="1752750"/>
            <a:ext cx="2189100" cy="38808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The function </a:t>
            </a:r>
            <a:r>
              <a:rPr b="1" lang="en-US"/>
              <a:t>org1_files() </a:t>
            </a:r>
            <a:r>
              <a:rPr lang="en-US"/>
              <a:t>taking user input has a need for exception handling due to the test case when there is an </a:t>
            </a:r>
            <a:r>
              <a:rPr lang="en-US"/>
              <a:t>existing folder which we are trying to create again based on user input. As two folders with same name can’t be there in same directory.</a:t>
            </a:r>
            <a:r>
              <a:rPr b="1" lang="en-US"/>
              <a:t> </a:t>
            </a:r>
            <a:endParaRPr b="1"/>
          </a:p>
        </p:txBody>
      </p:sp>
      <p:pic>
        <p:nvPicPr>
          <p:cNvPr id="878" name="Google Shape;878;g10f0100e694_1_13"/>
          <p:cNvPicPr preferRelativeResize="0"/>
          <p:nvPr/>
        </p:nvPicPr>
        <p:blipFill>
          <a:blip r:embed="rId3">
            <a:alphaModFix/>
          </a:blip>
          <a:stretch>
            <a:fillRect/>
          </a:stretch>
        </p:blipFill>
        <p:spPr>
          <a:xfrm>
            <a:off x="304800" y="1141550"/>
            <a:ext cx="9072374" cy="51032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g10f0100e694_1_19"/>
          <p:cNvSpPr txBox="1"/>
          <p:nvPr>
            <p:ph idx="1" type="body"/>
          </p:nvPr>
        </p:nvSpPr>
        <p:spPr>
          <a:xfrm flipH="1">
            <a:off x="9456100" y="1740875"/>
            <a:ext cx="2083800" cy="430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Here as you can see the function </a:t>
            </a:r>
            <a:r>
              <a:rPr b="1" lang="en-US"/>
              <a:t>organise_files1()</a:t>
            </a:r>
            <a:r>
              <a:rPr lang="en-US"/>
              <a:t> is </a:t>
            </a:r>
            <a:r>
              <a:rPr lang="en-US"/>
              <a:t>being defined which performs the sorting of files based on the file extensions. The extension is extracted through list indexing and will be moved in the newly created folder.</a:t>
            </a:r>
            <a:endParaRPr/>
          </a:p>
        </p:txBody>
      </p:sp>
      <p:pic>
        <p:nvPicPr>
          <p:cNvPr id="884" name="Google Shape;884;g10f0100e694_1_19"/>
          <p:cNvPicPr preferRelativeResize="0"/>
          <p:nvPr/>
        </p:nvPicPr>
        <p:blipFill>
          <a:blip r:embed="rId3">
            <a:alphaModFix/>
          </a:blip>
          <a:stretch>
            <a:fillRect/>
          </a:stretch>
        </p:blipFill>
        <p:spPr>
          <a:xfrm>
            <a:off x="442550" y="1194300"/>
            <a:ext cx="8943374" cy="5030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g10f0100e694_1_25"/>
          <p:cNvSpPr txBox="1"/>
          <p:nvPr>
            <p:ph idx="1" type="body"/>
          </p:nvPr>
        </p:nvSpPr>
        <p:spPr>
          <a:xfrm flipH="1">
            <a:off x="9350525" y="1503475"/>
            <a:ext cx="2163000" cy="4537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The image on the side shows the implementation of the interface using tkinter module wherein we have used entry to get user input, setting background colour and two buttons to provide user the sorting options based on </a:t>
            </a:r>
            <a:r>
              <a:rPr b="1" lang="en-US"/>
              <a:t>file name</a:t>
            </a:r>
            <a:r>
              <a:rPr lang="en-US"/>
              <a:t> and </a:t>
            </a:r>
            <a:r>
              <a:rPr b="1" lang="en-US"/>
              <a:t>file extension.</a:t>
            </a:r>
            <a:endParaRPr b="1"/>
          </a:p>
        </p:txBody>
      </p:sp>
      <p:pic>
        <p:nvPicPr>
          <p:cNvPr id="890" name="Google Shape;890;g10f0100e694_1_25"/>
          <p:cNvPicPr preferRelativeResize="0"/>
          <p:nvPr/>
        </p:nvPicPr>
        <p:blipFill>
          <a:blip r:embed="rId3">
            <a:alphaModFix/>
          </a:blip>
          <a:stretch>
            <a:fillRect/>
          </a:stretch>
        </p:blipFill>
        <p:spPr>
          <a:xfrm>
            <a:off x="304800" y="1016800"/>
            <a:ext cx="8927126" cy="5088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g10f0100e694_1_31"/>
          <p:cNvSpPr txBox="1"/>
          <p:nvPr>
            <p:ph idx="1" type="body"/>
          </p:nvPr>
        </p:nvSpPr>
        <p:spPr>
          <a:xfrm flipH="1">
            <a:off x="9274061" y="2160600"/>
            <a:ext cx="2199900" cy="3880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Now, here is a demonstration of how the system works and the effect in the directory. </a:t>
            </a:r>
            <a:endParaRPr/>
          </a:p>
          <a:p>
            <a:pPr indent="0" lvl="0" marL="0" rtl="0" algn="l">
              <a:spcBef>
                <a:spcPts val="1000"/>
              </a:spcBef>
              <a:spcAft>
                <a:spcPts val="0"/>
              </a:spcAft>
              <a:buNone/>
            </a:pPr>
            <a:r>
              <a:rPr lang="en-US"/>
              <a:t>The folder </a:t>
            </a:r>
            <a:r>
              <a:rPr lang="en-US"/>
              <a:t>consists</a:t>
            </a:r>
            <a:r>
              <a:rPr lang="en-US"/>
              <a:t> of many files.</a:t>
            </a:r>
            <a:endParaRPr/>
          </a:p>
        </p:txBody>
      </p:sp>
      <p:pic>
        <p:nvPicPr>
          <p:cNvPr id="896" name="Google Shape;896;g10f0100e694_1_31"/>
          <p:cNvPicPr preferRelativeResize="0"/>
          <p:nvPr/>
        </p:nvPicPr>
        <p:blipFill>
          <a:blip r:embed="rId3">
            <a:alphaModFix/>
          </a:blip>
          <a:stretch>
            <a:fillRect/>
          </a:stretch>
        </p:blipFill>
        <p:spPr>
          <a:xfrm>
            <a:off x="342925" y="1041900"/>
            <a:ext cx="8532900" cy="5396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g10f0100e694_1_38"/>
          <p:cNvSpPr txBox="1"/>
          <p:nvPr>
            <p:ph idx="1" type="body"/>
          </p:nvPr>
        </p:nvSpPr>
        <p:spPr>
          <a:xfrm flipH="1">
            <a:off x="9274150" y="1899150"/>
            <a:ext cx="2094300" cy="41424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After entering various input the files get sorted on the option being selected by the user, the system clubs the necessary files under a second and when we click on the second button </a:t>
            </a:r>
            <a:r>
              <a:rPr b="1" lang="en-US"/>
              <a:t>File Extension </a:t>
            </a:r>
            <a:r>
              <a:rPr lang="en-US"/>
              <a:t>it sorts on the extension as shown ress,txt.</a:t>
            </a:r>
            <a:r>
              <a:rPr lang="en-US"/>
              <a:t>  </a:t>
            </a:r>
            <a:endParaRPr/>
          </a:p>
        </p:txBody>
      </p:sp>
      <p:pic>
        <p:nvPicPr>
          <p:cNvPr id="902" name="Google Shape;902;g10f0100e694_1_38"/>
          <p:cNvPicPr preferRelativeResize="0"/>
          <p:nvPr/>
        </p:nvPicPr>
        <p:blipFill>
          <a:blip r:embed="rId3">
            <a:alphaModFix/>
          </a:blip>
          <a:stretch>
            <a:fillRect/>
          </a:stretch>
        </p:blipFill>
        <p:spPr>
          <a:xfrm>
            <a:off x="579000" y="1186950"/>
            <a:ext cx="8537275" cy="495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2"/>
          <p:cNvSpPr txBox="1"/>
          <p:nvPr>
            <p:ph type="title"/>
          </p:nvPr>
        </p:nvSpPr>
        <p:spPr>
          <a:xfrm>
            <a:off x="763600" y="393950"/>
            <a:ext cx="10258800" cy="1320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000"/>
              <a:buFont typeface="Trebuchet MS"/>
              <a:buNone/>
            </a:pPr>
            <a:r>
              <a:rPr b="1" lang="en-US" sz="5000">
                <a:solidFill>
                  <a:schemeClr val="lt1"/>
                </a:solidFill>
              </a:rPr>
              <a:t>CONTENTS</a:t>
            </a:r>
            <a:endParaRPr sz="5000">
              <a:solidFill>
                <a:schemeClr val="lt1"/>
              </a:solidFill>
            </a:endParaRPr>
          </a:p>
        </p:txBody>
      </p:sp>
      <p:sp>
        <p:nvSpPr>
          <p:cNvPr id="781" name="Google Shape;781;p2"/>
          <p:cNvSpPr txBox="1"/>
          <p:nvPr/>
        </p:nvSpPr>
        <p:spPr>
          <a:xfrm>
            <a:off x="611500" y="1266100"/>
            <a:ext cx="10410900" cy="5652000"/>
          </a:xfrm>
          <a:prstGeom prst="rect">
            <a:avLst/>
          </a:prstGeom>
          <a:noFill/>
          <a:ln>
            <a:noFill/>
          </a:ln>
        </p:spPr>
        <p:txBody>
          <a:bodyPr anchorCtr="0" anchor="t" bIns="91425" lIns="91425" spcFirstLastPara="1" rIns="91425" wrap="square" tIns="91425">
            <a:spAutoFit/>
          </a:bodyPr>
          <a:lstStyle/>
          <a:p>
            <a:pPr indent="-381000" lvl="0" marL="457200" rtl="0" algn="just">
              <a:lnSpc>
                <a:spcPct val="115000"/>
              </a:lnSpc>
              <a:spcBef>
                <a:spcPts val="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INTRODUCTION</a:t>
            </a:r>
            <a:endParaRPr sz="2400">
              <a:solidFill>
                <a:schemeClr val="lt1"/>
              </a:solidFill>
              <a:latin typeface="Trebuchet MS"/>
              <a:ea typeface="Trebuchet MS"/>
              <a:cs typeface="Trebuchet MS"/>
              <a:sym typeface="Trebuchet MS"/>
            </a:endParaRPr>
          </a:p>
          <a:p>
            <a:pPr indent="-381000" lvl="0" marL="457200" rtl="0" algn="l">
              <a:lnSpc>
                <a:spcPct val="115000"/>
              </a:lnSpc>
              <a:spcBef>
                <a:spcPts val="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PROBLEM STATEMENT</a:t>
            </a:r>
            <a:endParaRPr sz="2400">
              <a:solidFill>
                <a:schemeClr val="lt1"/>
              </a:solidFill>
              <a:latin typeface="Trebuchet MS"/>
              <a:ea typeface="Trebuchet MS"/>
              <a:cs typeface="Trebuchet MS"/>
              <a:sym typeface="Trebuchet MS"/>
            </a:endParaRPr>
          </a:p>
          <a:p>
            <a:pPr indent="-381000" lvl="0" marL="457200" rtl="0" algn="l">
              <a:lnSpc>
                <a:spcPct val="115000"/>
              </a:lnSpc>
              <a:spcBef>
                <a:spcPts val="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OBJECTIVE</a:t>
            </a:r>
            <a:endParaRPr sz="2400">
              <a:solidFill>
                <a:schemeClr val="lt1"/>
              </a:solidFill>
              <a:latin typeface="Trebuchet MS"/>
              <a:ea typeface="Trebuchet MS"/>
              <a:cs typeface="Trebuchet MS"/>
              <a:sym typeface="Trebuchet MS"/>
            </a:endParaRPr>
          </a:p>
          <a:p>
            <a:pPr indent="-381000" lvl="0" marL="457200" rtl="0" algn="l">
              <a:lnSpc>
                <a:spcPct val="115000"/>
              </a:lnSpc>
              <a:spcBef>
                <a:spcPts val="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MOTIVATION</a:t>
            </a:r>
            <a:endParaRPr sz="2400">
              <a:solidFill>
                <a:schemeClr val="lt1"/>
              </a:solidFill>
              <a:latin typeface="Trebuchet MS"/>
              <a:ea typeface="Trebuchet MS"/>
              <a:cs typeface="Trebuchet MS"/>
              <a:sym typeface="Trebuchet MS"/>
            </a:endParaRPr>
          </a:p>
          <a:p>
            <a:pPr indent="-381000" lvl="0" marL="457200" rtl="0" algn="l">
              <a:lnSpc>
                <a:spcPct val="115000"/>
              </a:lnSpc>
              <a:spcBef>
                <a:spcPts val="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LITERATURE SURVEY</a:t>
            </a:r>
            <a:endParaRPr sz="2400">
              <a:solidFill>
                <a:schemeClr val="lt1"/>
              </a:solidFill>
              <a:latin typeface="Trebuchet MS"/>
              <a:ea typeface="Trebuchet MS"/>
              <a:cs typeface="Trebuchet MS"/>
              <a:sym typeface="Trebuchet MS"/>
            </a:endParaRPr>
          </a:p>
          <a:p>
            <a:pPr indent="-381000" lvl="0" marL="457200" rtl="0" algn="l">
              <a:lnSpc>
                <a:spcPct val="115000"/>
              </a:lnSpc>
              <a:spcBef>
                <a:spcPts val="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PROPOSED SYSTEM</a:t>
            </a:r>
            <a:endParaRPr sz="2400">
              <a:solidFill>
                <a:schemeClr val="lt1"/>
              </a:solidFill>
              <a:latin typeface="Trebuchet MS"/>
              <a:ea typeface="Trebuchet MS"/>
              <a:cs typeface="Trebuchet MS"/>
              <a:sym typeface="Trebuchet MS"/>
            </a:endParaRPr>
          </a:p>
          <a:p>
            <a:pPr indent="-381000" lvl="0" marL="457200" rtl="0" algn="l">
              <a:lnSpc>
                <a:spcPct val="115000"/>
              </a:lnSpc>
              <a:spcBef>
                <a:spcPts val="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SYSTEM SPECIFICATIONS</a:t>
            </a:r>
            <a:endParaRPr sz="2400">
              <a:solidFill>
                <a:schemeClr val="lt1"/>
              </a:solidFill>
              <a:latin typeface="Trebuchet MS"/>
              <a:ea typeface="Trebuchet MS"/>
              <a:cs typeface="Trebuchet MS"/>
              <a:sym typeface="Trebuchet MS"/>
            </a:endParaRPr>
          </a:p>
          <a:p>
            <a:pPr indent="-381000" lvl="0" marL="457200" rtl="0" algn="l">
              <a:lnSpc>
                <a:spcPct val="115000"/>
              </a:lnSpc>
              <a:spcBef>
                <a:spcPts val="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FLOWCHART </a:t>
            </a:r>
            <a:endParaRPr sz="2400">
              <a:solidFill>
                <a:schemeClr val="lt1"/>
              </a:solidFill>
              <a:latin typeface="Trebuchet MS"/>
              <a:ea typeface="Trebuchet MS"/>
              <a:cs typeface="Trebuchet MS"/>
              <a:sym typeface="Trebuchet MS"/>
            </a:endParaRPr>
          </a:p>
          <a:p>
            <a:pPr indent="-381000" lvl="0" marL="457200" rtl="0" algn="l">
              <a:lnSpc>
                <a:spcPct val="115000"/>
              </a:lnSpc>
              <a:spcBef>
                <a:spcPts val="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MODULES USED</a:t>
            </a:r>
            <a:endParaRPr sz="2400">
              <a:solidFill>
                <a:schemeClr val="lt1"/>
              </a:solidFill>
              <a:latin typeface="Trebuchet MS"/>
              <a:ea typeface="Trebuchet MS"/>
              <a:cs typeface="Trebuchet MS"/>
              <a:sym typeface="Trebuchet MS"/>
            </a:endParaRPr>
          </a:p>
          <a:p>
            <a:pPr indent="-381000" lvl="0" marL="457200" rtl="0" algn="l">
              <a:lnSpc>
                <a:spcPct val="115000"/>
              </a:lnSpc>
              <a:spcBef>
                <a:spcPts val="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IMPLEMENTATION</a:t>
            </a:r>
            <a:endParaRPr sz="2400">
              <a:solidFill>
                <a:schemeClr val="lt1"/>
              </a:solidFill>
              <a:latin typeface="Trebuchet MS"/>
              <a:ea typeface="Trebuchet MS"/>
              <a:cs typeface="Trebuchet MS"/>
              <a:sym typeface="Trebuchet MS"/>
            </a:endParaRPr>
          </a:p>
          <a:p>
            <a:pPr indent="-381000" lvl="0" marL="457200" rtl="0" algn="l">
              <a:lnSpc>
                <a:spcPct val="115000"/>
              </a:lnSpc>
              <a:spcBef>
                <a:spcPts val="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CONCLUSION</a:t>
            </a:r>
            <a:endParaRPr sz="2400">
              <a:solidFill>
                <a:schemeClr val="lt1"/>
              </a:solidFill>
              <a:latin typeface="Trebuchet MS"/>
              <a:ea typeface="Trebuchet MS"/>
              <a:cs typeface="Trebuchet MS"/>
              <a:sym typeface="Trebuchet MS"/>
            </a:endParaRPr>
          </a:p>
          <a:p>
            <a:pPr indent="-381000" lvl="0" marL="457200" rtl="0" algn="l">
              <a:lnSpc>
                <a:spcPct val="115000"/>
              </a:lnSpc>
              <a:spcBef>
                <a:spcPts val="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FUTURE SCOPE</a:t>
            </a:r>
            <a:endParaRPr sz="2400">
              <a:solidFill>
                <a:schemeClr val="lt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n-US" sz="2400">
                <a:solidFill>
                  <a:schemeClr val="lt1"/>
                </a:solidFill>
                <a:latin typeface="Trebuchet MS"/>
                <a:ea typeface="Trebuchet MS"/>
                <a:cs typeface="Trebuchet MS"/>
                <a:sym typeface="Trebuchet MS"/>
              </a:rPr>
              <a:t>BIBLIOGRAPHY</a:t>
            </a:r>
            <a:endParaRPr sz="24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spd="slow" p14:dur="2500">
        <p14:reveal dir="l"/>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g10a9459bbde_0_0"/>
          <p:cNvSpPr txBox="1"/>
          <p:nvPr>
            <p:ph type="title"/>
          </p:nvPr>
        </p:nvSpPr>
        <p:spPr>
          <a:xfrm>
            <a:off x="677323" y="609600"/>
            <a:ext cx="10692000" cy="13209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sz="5000"/>
              <a:t>  </a:t>
            </a:r>
            <a:r>
              <a:rPr b="1" lang="en-US" sz="5000">
                <a:solidFill>
                  <a:schemeClr val="lt1"/>
                </a:solidFill>
              </a:rPr>
              <a:t>CONCLUSION</a:t>
            </a:r>
            <a:endParaRPr sz="5000">
              <a:solidFill>
                <a:schemeClr val="lt1"/>
              </a:solidFill>
            </a:endParaRPr>
          </a:p>
        </p:txBody>
      </p:sp>
      <p:sp>
        <p:nvSpPr>
          <p:cNvPr id="908" name="Google Shape;908;g10a9459bbde_0_0"/>
          <p:cNvSpPr txBox="1"/>
          <p:nvPr>
            <p:ph idx="1" type="body"/>
          </p:nvPr>
        </p:nvSpPr>
        <p:spPr>
          <a:xfrm>
            <a:off x="1206134" y="2144064"/>
            <a:ext cx="8596800" cy="3880800"/>
          </a:xfrm>
          <a:prstGeom prst="rect">
            <a:avLst/>
          </a:prstGeom>
        </p:spPr>
        <p:txBody>
          <a:bodyPr anchorCtr="0" anchor="t" bIns="45700" lIns="91425" spcFirstLastPara="1" rIns="91425" wrap="square" tIns="45700">
            <a:noAutofit/>
          </a:bodyPr>
          <a:lstStyle/>
          <a:p>
            <a:pPr indent="0" lvl="0" marL="0" rtl="0" algn="l">
              <a:lnSpc>
                <a:spcPct val="150000"/>
              </a:lnSpc>
              <a:spcBef>
                <a:spcPts val="1000"/>
              </a:spcBef>
              <a:spcAft>
                <a:spcPts val="0"/>
              </a:spcAft>
              <a:buNone/>
            </a:pPr>
            <a:r>
              <a:rPr lang="en-US" sz="2200"/>
              <a:t>The created file organizer system, now enables the user to deal with the files and folders inside a directory. With this the user can organise the files based on his preference, the additional feature to sort the files based on file type makes it more optimize as it also includes the existing system. It is an easy to run system with general system requirements. We have achieved to club similar named files even with some common characters into a folder so that we can easily access the files when required.</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g10ba113530d_2_10"/>
          <p:cNvSpPr txBox="1"/>
          <p:nvPr>
            <p:ph type="title"/>
          </p:nvPr>
        </p:nvSpPr>
        <p:spPr>
          <a:xfrm>
            <a:off x="677325" y="609600"/>
            <a:ext cx="10510200" cy="11451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b="1" lang="en-US" sz="5000">
                <a:solidFill>
                  <a:schemeClr val="lt1"/>
                </a:solidFill>
              </a:rPr>
              <a:t>FUTURE SCOPE</a:t>
            </a:r>
            <a:endParaRPr b="1" sz="5000">
              <a:solidFill>
                <a:schemeClr val="lt1"/>
              </a:solidFill>
            </a:endParaRPr>
          </a:p>
        </p:txBody>
      </p:sp>
      <p:sp>
        <p:nvSpPr>
          <p:cNvPr id="914" name="Google Shape;914;g10ba113530d_2_10"/>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lnSpc>
                <a:spcPct val="150000"/>
              </a:lnSpc>
              <a:spcBef>
                <a:spcPts val="1000"/>
              </a:spcBef>
              <a:spcAft>
                <a:spcPts val="0"/>
              </a:spcAft>
              <a:buNone/>
            </a:pPr>
            <a:r>
              <a:rPr lang="en-US" sz="2200"/>
              <a:t>The extension to the system built can be </a:t>
            </a:r>
            <a:r>
              <a:rPr lang="en-US" sz="2200"/>
              <a:t>adding</a:t>
            </a:r>
            <a:r>
              <a:rPr lang="en-US" sz="2200"/>
              <a:t> </a:t>
            </a:r>
            <a:r>
              <a:rPr lang="en-US" sz="2200"/>
              <a:t>database</a:t>
            </a:r>
            <a:r>
              <a:rPr lang="en-US" sz="2200"/>
              <a:t> in order to keep all the file details in the database, by doing so we can know when </a:t>
            </a:r>
            <a:r>
              <a:rPr lang="en-US" sz="2200"/>
              <a:t>the file was being manipulated. </a:t>
            </a:r>
            <a:br>
              <a:rPr lang="en-US" sz="2200"/>
            </a:br>
            <a:endParaRPr sz="2200"/>
          </a:p>
          <a:p>
            <a:pPr indent="0" lvl="0" marL="0" rtl="0" algn="l">
              <a:lnSpc>
                <a:spcPct val="150000"/>
              </a:lnSpc>
              <a:spcBef>
                <a:spcPts val="1000"/>
              </a:spcBef>
              <a:spcAft>
                <a:spcPts val="0"/>
              </a:spcAft>
              <a:buNone/>
            </a:pPr>
            <a:r>
              <a:rPr lang="en-US" sz="2200"/>
              <a:t>The most important thing is we can take the backup of all the files in our google drive or some service cloud, this seems useful if we had any useful file which we aren’t able to restore from </a:t>
            </a:r>
            <a:r>
              <a:rPr b="1" lang="en-US" sz="2200">
                <a:solidFill>
                  <a:srgbClr val="A2C4C9"/>
                </a:solidFill>
              </a:rPr>
              <a:t>Recycle Bin </a:t>
            </a:r>
            <a:r>
              <a:rPr lang="en-US" sz="2200"/>
              <a:t> as we prefer removing anything that has no further use.</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g10ba113530d_2_0"/>
          <p:cNvSpPr txBox="1"/>
          <p:nvPr>
            <p:ph type="title"/>
          </p:nvPr>
        </p:nvSpPr>
        <p:spPr>
          <a:xfrm>
            <a:off x="677323" y="576550"/>
            <a:ext cx="10460700" cy="13209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sz="5000">
                <a:solidFill>
                  <a:srgbClr val="FEFEFE"/>
                </a:solidFill>
              </a:rPr>
              <a:t>BIBLIOGRAPHY</a:t>
            </a:r>
            <a:endParaRPr sz="5000">
              <a:solidFill>
                <a:srgbClr val="FEFEFE"/>
              </a:solidFill>
            </a:endParaRPr>
          </a:p>
        </p:txBody>
      </p:sp>
      <p:sp>
        <p:nvSpPr>
          <p:cNvPr id="920" name="Google Shape;920;g10ba113530d_2_0"/>
          <p:cNvSpPr txBox="1"/>
          <p:nvPr>
            <p:ph idx="1" type="body"/>
          </p:nvPr>
        </p:nvSpPr>
        <p:spPr>
          <a:xfrm>
            <a:off x="677325" y="2196225"/>
            <a:ext cx="9060600" cy="3845100"/>
          </a:xfrm>
          <a:prstGeom prst="rect">
            <a:avLst/>
          </a:prstGeom>
        </p:spPr>
        <p:txBody>
          <a:bodyPr anchorCtr="0" anchor="t" bIns="45700" lIns="91425" spcFirstLastPara="1" rIns="91425" wrap="square" tIns="45700">
            <a:normAutofit/>
          </a:bodyPr>
          <a:lstStyle/>
          <a:p>
            <a:pPr indent="-351790" lvl="0" marL="457200" rtl="0" algn="l">
              <a:spcBef>
                <a:spcPts val="1000"/>
              </a:spcBef>
              <a:spcAft>
                <a:spcPts val="0"/>
              </a:spcAft>
              <a:buClr>
                <a:srgbClr val="D9EAD3"/>
              </a:buClr>
              <a:buSzPts val="1940"/>
              <a:buChar char="►"/>
            </a:pPr>
            <a:r>
              <a:rPr lang="en-US" sz="2300" u="sng">
                <a:solidFill>
                  <a:srgbClr val="D9EAD3"/>
                </a:solidFill>
                <a:hlinkClick r:id="rId3">
                  <a:extLst>
                    <a:ext uri="{A12FA001-AC4F-418D-AE19-62706E023703}">
                      <ahyp:hlinkClr val="tx"/>
                    </a:ext>
                  </a:extLst>
                </a:hlinkClick>
              </a:rPr>
              <a:t>https://data-flair.training/blogs/python-file-explorer-project/</a:t>
            </a:r>
            <a:br>
              <a:rPr lang="en-US" sz="2300" u="sng">
                <a:solidFill>
                  <a:srgbClr val="D9EAD3"/>
                </a:solidFill>
              </a:rPr>
            </a:br>
            <a:endParaRPr sz="2300" u="sng">
              <a:solidFill>
                <a:srgbClr val="D9EAD3"/>
              </a:solidFill>
            </a:endParaRPr>
          </a:p>
          <a:p>
            <a:pPr indent="-351790" lvl="0" marL="457200" rtl="0" algn="l">
              <a:spcBef>
                <a:spcPts val="0"/>
              </a:spcBef>
              <a:spcAft>
                <a:spcPts val="0"/>
              </a:spcAft>
              <a:buClr>
                <a:srgbClr val="D9EAD3"/>
              </a:buClr>
              <a:buSzPts val="1940"/>
              <a:buChar char="►"/>
            </a:pPr>
            <a:r>
              <a:rPr lang="en-US" sz="2300" u="sng">
                <a:solidFill>
                  <a:srgbClr val="D9EAD3"/>
                </a:solidFill>
                <a:hlinkClick r:id="rId4">
                  <a:extLst>
                    <a:ext uri="{A12FA001-AC4F-418D-AE19-62706E023703}">
                      <ahyp:hlinkClr val="tx"/>
                    </a:ext>
                  </a:extLst>
                </a:hlinkClick>
              </a:rPr>
              <a:t>https://www.techbeamers.com/python-shutil-module/</a:t>
            </a:r>
            <a:br>
              <a:rPr lang="en-US" sz="2300" u="sng">
                <a:solidFill>
                  <a:srgbClr val="D9EAD3"/>
                </a:solidFill>
              </a:rPr>
            </a:br>
            <a:endParaRPr sz="2300" u="sng">
              <a:solidFill>
                <a:srgbClr val="D9EAD3"/>
              </a:solidFill>
            </a:endParaRPr>
          </a:p>
          <a:p>
            <a:pPr indent="-351790" lvl="0" marL="457200" rtl="0" algn="l">
              <a:spcBef>
                <a:spcPts val="0"/>
              </a:spcBef>
              <a:spcAft>
                <a:spcPts val="0"/>
              </a:spcAft>
              <a:buClr>
                <a:srgbClr val="D9EAD3"/>
              </a:buClr>
              <a:buSzPts val="1940"/>
              <a:buChar char="►"/>
            </a:pPr>
            <a:r>
              <a:rPr lang="en-US" sz="2300" u="sng">
                <a:solidFill>
                  <a:srgbClr val="D9EAD3"/>
                </a:solidFill>
                <a:hlinkClick r:id="rId5">
                  <a:extLst>
                    <a:ext uri="{A12FA001-AC4F-418D-AE19-62706E023703}">
                      <ahyp:hlinkClr val="tx"/>
                    </a:ext>
                  </a:extLst>
                </a:hlinkClick>
              </a:rPr>
              <a:t>https://www.javatpoint.com/python-os-module</a:t>
            </a:r>
            <a:br>
              <a:rPr lang="en-US" sz="2300" u="sng">
                <a:solidFill>
                  <a:srgbClr val="D9EAD3"/>
                </a:solidFill>
              </a:rPr>
            </a:br>
            <a:endParaRPr sz="2500" u="sng">
              <a:solidFill>
                <a:srgbClr val="D9EAD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1"/>
          <p:cNvSpPr txBox="1"/>
          <p:nvPr>
            <p:ph type="title"/>
          </p:nvPr>
        </p:nvSpPr>
        <p:spPr>
          <a:xfrm>
            <a:off x="1641436" y="2492188"/>
            <a:ext cx="8416963" cy="358588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solidFill>
                  <a:srgbClr val="00FFFF"/>
                </a:solidFill>
              </a:rPr>
              <a:t>				</a:t>
            </a:r>
            <a:r>
              <a:rPr lang="en-US" sz="8800">
                <a:solidFill>
                  <a:srgbClr val="00FFFF"/>
                </a:solidFill>
              </a:rPr>
              <a:t>THE END</a:t>
            </a:r>
            <a:endParaRPr>
              <a:solidFill>
                <a:srgbClr val="00FFFF"/>
              </a:solidFill>
            </a:endParaRPr>
          </a:p>
        </p:txBody>
      </p:sp>
      <p:sp>
        <p:nvSpPr>
          <p:cNvPr id="926" name="Google Shape;926;p11"/>
          <p:cNvSpPr txBox="1"/>
          <p:nvPr>
            <p:ph idx="1" type="body"/>
          </p:nvPr>
        </p:nvSpPr>
        <p:spPr>
          <a:xfrm flipH="1" rot="-4972613">
            <a:off x="2799400" y="-1282625"/>
            <a:ext cx="100385" cy="45719"/>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SzPct val="80000"/>
              <a:buNone/>
            </a:pPr>
            <a:r>
              <a:t/>
            </a:r>
            <a:endParaRPr sz="9600"/>
          </a:p>
        </p:txBody>
      </p:sp>
    </p:spTree>
  </p:cSld>
  <p:clrMapOvr>
    <a:masterClrMapping/>
  </p:clrMapOvr>
  <p:transition spd="slow" p14:dur="1500">
    <p:split orient="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3"/>
          <p:cNvSpPr txBox="1"/>
          <p:nvPr>
            <p:ph type="title"/>
          </p:nvPr>
        </p:nvSpPr>
        <p:spPr>
          <a:xfrm>
            <a:off x="1197800" y="343300"/>
            <a:ext cx="8179200" cy="1616400"/>
          </a:xfrm>
          <a:prstGeom prst="rect">
            <a:avLst/>
          </a:prstGeom>
          <a:solidFill>
            <a:schemeClr val="dk2"/>
          </a:solid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6000"/>
              <a:buFont typeface="Trebuchet MS"/>
              <a:buNone/>
            </a:pPr>
            <a:r>
              <a:rPr lang="en-US" sz="6000">
                <a:solidFill>
                  <a:schemeClr val="lt1"/>
                </a:solidFill>
              </a:rPr>
              <a:t>       </a:t>
            </a:r>
            <a:r>
              <a:rPr lang="en-US" sz="5000">
                <a:solidFill>
                  <a:schemeClr val="lt1"/>
                </a:solidFill>
              </a:rPr>
              <a:t>INTRODUCTION</a:t>
            </a:r>
            <a:endParaRPr sz="5000">
              <a:solidFill>
                <a:schemeClr val="lt1"/>
              </a:solidFill>
            </a:endParaRPr>
          </a:p>
        </p:txBody>
      </p:sp>
      <p:sp>
        <p:nvSpPr>
          <p:cNvPr id="787" name="Google Shape;787;p3"/>
          <p:cNvSpPr txBox="1"/>
          <p:nvPr>
            <p:ph idx="1" type="body"/>
          </p:nvPr>
        </p:nvSpPr>
        <p:spPr>
          <a:xfrm>
            <a:off x="695875" y="1959701"/>
            <a:ext cx="8436600" cy="41079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50000"/>
              </a:lnSpc>
              <a:spcBef>
                <a:spcPts val="0"/>
              </a:spcBef>
              <a:spcAft>
                <a:spcPts val="0"/>
              </a:spcAft>
              <a:buSzPct val="66666"/>
              <a:buNone/>
            </a:pPr>
            <a:r>
              <a:rPr lang="en-US" sz="2400">
                <a:solidFill>
                  <a:schemeClr val="lt1"/>
                </a:solidFill>
              </a:rPr>
              <a:t>It is a python based system.</a:t>
            </a:r>
            <a:endParaRPr sz="2400"/>
          </a:p>
          <a:p>
            <a:pPr indent="0" lvl="0" marL="0" rtl="0" algn="just">
              <a:lnSpc>
                <a:spcPct val="150000"/>
              </a:lnSpc>
              <a:spcBef>
                <a:spcPts val="1000"/>
              </a:spcBef>
              <a:spcAft>
                <a:spcPts val="0"/>
              </a:spcAft>
              <a:buSzPct val="66666"/>
              <a:buNone/>
            </a:pPr>
            <a:r>
              <a:rPr lang="en-US" sz="2400"/>
              <a:t>Files are something that we use in our daily life whether it maybe on our mobile or on desktop, and during these days when many of us are still in the Work from home zone the amount of files that we use almost doubles as all the paperwork is now available in the form of a document file and for storing records and data we need Files. It becomes necessary for us to organize the files so that the information could be retrieved whenever required. </a:t>
            </a:r>
            <a:endParaRPr sz="2400"/>
          </a:p>
        </p:txBody>
      </p:sp>
      <p:sp>
        <p:nvSpPr>
          <p:cNvPr id="788" name="Google Shape;788;p3"/>
          <p:cNvSpPr txBox="1"/>
          <p:nvPr/>
        </p:nvSpPr>
        <p:spPr>
          <a:xfrm>
            <a:off x="-2047336" y="-1932317"/>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spd="slow" p14:dur="2500">
        <p14:reveal dir="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g10a9459bbde_0_10"/>
          <p:cNvSpPr txBox="1"/>
          <p:nvPr>
            <p:ph type="title"/>
          </p:nvPr>
        </p:nvSpPr>
        <p:spPr>
          <a:xfrm>
            <a:off x="677325" y="609600"/>
            <a:ext cx="11039100" cy="13209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sz="5000">
                <a:solidFill>
                  <a:schemeClr val="lt1"/>
                </a:solidFill>
              </a:rPr>
              <a:t>PROBLEM STATEMENT</a:t>
            </a:r>
            <a:endParaRPr sz="5100">
              <a:solidFill>
                <a:schemeClr val="lt1"/>
              </a:solidFill>
            </a:endParaRPr>
          </a:p>
        </p:txBody>
      </p:sp>
      <p:sp>
        <p:nvSpPr>
          <p:cNvPr id="794" name="Google Shape;794;g10a9459bbde_0_10"/>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2200">
                <a:solidFill>
                  <a:schemeClr val="lt1"/>
                </a:solidFill>
                <a:latin typeface="Times New Roman"/>
                <a:ea typeface="Times New Roman"/>
                <a:cs typeface="Times New Roman"/>
                <a:sym typeface="Times New Roman"/>
              </a:rPr>
              <a:t>Generally, my desktop is full of files. As a student, I’ve many files to download each day and my download file contains hundreds of documents of different types (having different extensions line jpg, doc, py , pdf, html ,etc).  We can implement a python code to get our task done. </a:t>
            </a:r>
            <a:endParaRPr sz="2200">
              <a:solidFill>
                <a:schemeClr val="lt1"/>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Clr>
                <a:schemeClr val="dk1"/>
              </a:buClr>
              <a:buSzPts val="1100"/>
              <a:buFont typeface="Arial"/>
              <a:buNone/>
            </a:pPr>
            <a:r>
              <a:rPr lang="en-US" sz="2200">
                <a:solidFill>
                  <a:schemeClr val="lt1"/>
                </a:solidFill>
                <a:latin typeface="Times New Roman"/>
                <a:ea typeface="Times New Roman"/>
                <a:cs typeface="Times New Roman"/>
                <a:sym typeface="Times New Roman"/>
              </a:rPr>
              <a:t>We can organize the files by clubbing all files of the same type in each separate folder by giving the directory where we want to store the files. This helps us when we are in search of a particular file.</a:t>
            </a:r>
            <a:endParaRPr sz="22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g10a9459bbde_0_5"/>
          <p:cNvSpPr txBox="1"/>
          <p:nvPr>
            <p:ph type="title"/>
          </p:nvPr>
        </p:nvSpPr>
        <p:spPr>
          <a:xfrm>
            <a:off x="677323" y="609600"/>
            <a:ext cx="10708500" cy="13209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sz="5000">
                <a:solidFill>
                  <a:schemeClr val="lt1"/>
                </a:solidFill>
              </a:rPr>
              <a:t>OBJECTIVE</a:t>
            </a:r>
            <a:endParaRPr sz="5000">
              <a:solidFill>
                <a:schemeClr val="lt1"/>
              </a:solidFill>
            </a:endParaRPr>
          </a:p>
        </p:txBody>
      </p:sp>
      <p:sp>
        <p:nvSpPr>
          <p:cNvPr id="800" name="Google Shape;800;g10a9459bbde_0_5"/>
          <p:cNvSpPr txBox="1"/>
          <p:nvPr>
            <p:ph idx="1" type="body"/>
          </p:nvPr>
        </p:nvSpPr>
        <p:spPr>
          <a:xfrm>
            <a:off x="510450" y="1616525"/>
            <a:ext cx="11171100" cy="461340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br>
              <a:rPr b="1" lang="en-US" sz="2200">
                <a:solidFill>
                  <a:schemeClr val="lt1"/>
                </a:solidFill>
                <a:latin typeface="Times New Roman"/>
                <a:ea typeface="Times New Roman"/>
                <a:cs typeface="Times New Roman"/>
                <a:sym typeface="Times New Roman"/>
              </a:rPr>
            </a:br>
            <a:r>
              <a:rPr lang="en-US" sz="2200">
                <a:solidFill>
                  <a:schemeClr val="lt1"/>
                </a:solidFill>
                <a:latin typeface="Times New Roman"/>
                <a:ea typeface="Times New Roman"/>
                <a:cs typeface="Times New Roman"/>
                <a:sym typeface="Times New Roman"/>
              </a:rPr>
              <a:t>The main objective of this project is to segregate the files based on the file names or the file extension (chosen by the user) and place them into a newly created folder with the name provided by the user or the extension of the file.</a:t>
            </a:r>
            <a:endParaRPr sz="2200">
              <a:solidFill>
                <a:schemeClr val="lt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2200">
                <a:solidFill>
                  <a:schemeClr val="lt1"/>
                </a:solidFill>
                <a:latin typeface="Times New Roman"/>
                <a:ea typeface="Times New Roman"/>
                <a:cs typeface="Times New Roman"/>
                <a:sym typeface="Times New Roman"/>
              </a:rPr>
              <a:t>The system should identify the file name by traversing through all the files and do the mapping , if the user input and the corresponding response is found then it must perform the necessary operations.</a:t>
            </a:r>
            <a:endParaRPr sz="2200">
              <a:solidFill>
                <a:schemeClr val="lt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2200">
                <a:solidFill>
                  <a:schemeClr val="lt1"/>
                </a:solidFill>
                <a:latin typeface="Times New Roman"/>
                <a:ea typeface="Times New Roman"/>
                <a:cs typeface="Times New Roman"/>
                <a:sym typeface="Times New Roman"/>
              </a:rPr>
              <a:t>The redundant folder should not be created and if in such a case it must go with the existing folder and use it to transfer files or the required operations.</a:t>
            </a:r>
            <a:endParaRPr sz="2200">
              <a:solidFill>
                <a:schemeClr val="lt1"/>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Clr>
                <a:schemeClr val="dk1"/>
              </a:buClr>
              <a:buSzPts val="1100"/>
              <a:buFont typeface="Arial"/>
              <a:buNone/>
            </a:pPr>
            <a:r>
              <a:t/>
            </a:r>
            <a:endParaRPr sz="22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g10a9459bbde_0_15"/>
          <p:cNvSpPr txBox="1"/>
          <p:nvPr>
            <p:ph type="title"/>
          </p:nvPr>
        </p:nvSpPr>
        <p:spPr>
          <a:xfrm>
            <a:off x="1245750" y="711725"/>
            <a:ext cx="9700500" cy="1320900"/>
          </a:xfrm>
          <a:prstGeom prst="rect">
            <a:avLst/>
          </a:prstGeom>
        </p:spPr>
        <p:txBody>
          <a:bodyPr anchorCtr="0" anchor="t" bIns="45700" lIns="91425" spcFirstLastPara="1" rIns="91425" wrap="square" tIns="45700">
            <a:normAutofit fontScale="90000"/>
          </a:bodyPr>
          <a:lstStyle/>
          <a:p>
            <a:pPr indent="0" lvl="0" marL="0" rtl="0" algn="ctr">
              <a:lnSpc>
                <a:spcPct val="107916"/>
              </a:lnSpc>
              <a:spcBef>
                <a:spcPts val="0"/>
              </a:spcBef>
              <a:spcAft>
                <a:spcPts val="0"/>
              </a:spcAft>
              <a:buClr>
                <a:schemeClr val="dk1"/>
              </a:buClr>
              <a:buSzPts val="990"/>
              <a:buFont typeface="Arial"/>
              <a:buNone/>
            </a:pPr>
            <a:r>
              <a:rPr b="1" lang="en-US" sz="5611">
                <a:solidFill>
                  <a:schemeClr val="lt1"/>
                </a:solidFill>
              </a:rPr>
              <a:t>MOTIVATION</a:t>
            </a:r>
            <a:endParaRPr b="1" sz="5611">
              <a:solidFill>
                <a:schemeClr val="lt1"/>
              </a:solidFill>
            </a:endParaRPr>
          </a:p>
          <a:p>
            <a:pPr indent="0" lvl="0" marL="0" rtl="0" algn="l">
              <a:spcBef>
                <a:spcPts val="800"/>
              </a:spcBef>
              <a:spcAft>
                <a:spcPts val="0"/>
              </a:spcAft>
              <a:buNone/>
            </a:pPr>
            <a:r>
              <a:t/>
            </a:r>
            <a:endParaRPr b="1" sz="4500">
              <a:solidFill>
                <a:schemeClr val="lt1"/>
              </a:solidFill>
              <a:latin typeface="Times New Roman"/>
              <a:ea typeface="Times New Roman"/>
              <a:cs typeface="Times New Roman"/>
              <a:sym typeface="Times New Roman"/>
            </a:endParaRPr>
          </a:p>
        </p:txBody>
      </p:sp>
      <p:sp>
        <p:nvSpPr>
          <p:cNvPr id="806" name="Google Shape;806;g10a9459bbde_0_15"/>
          <p:cNvSpPr txBox="1"/>
          <p:nvPr>
            <p:ph idx="1" type="body"/>
          </p:nvPr>
        </p:nvSpPr>
        <p:spPr>
          <a:xfrm>
            <a:off x="1156550" y="1474200"/>
            <a:ext cx="8659500" cy="390960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t/>
            </a:r>
            <a:endParaRPr b="1" sz="2300">
              <a:solidFill>
                <a:schemeClr val="lt1"/>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Clr>
                <a:schemeClr val="dk1"/>
              </a:buClr>
              <a:buSzPts val="1100"/>
              <a:buFont typeface="Arial"/>
              <a:buNone/>
            </a:pPr>
            <a:r>
              <a:rPr lang="en-US" sz="2300">
                <a:solidFill>
                  <a:schemeClr val="lt1"/>
                </a:solidFill>
                <a:latin typeface="Times New Roman"/>
                <a:ea typeface="Times New Roman"/>
                <a:cs typeface="Times New Roman"/>
                <a:sym typeface="Times New Roman"/>
              </a:rPr>
              <a:t>As you use your computer to create and download files, it’s easy to become buried in a sea of tiny icons with vague names. Just as it is important to organize papers so that you can find them later, it is important to organize your computer files by creating folders and putting files inside of them. If people can find files faster, they can accomplish more work than if they had to spend time trying to locate a file. </a:t>
            </a:r>
            <a:endParaRPr sz="23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graphicFrame>
        <p:nvGraphicFramePr>
          <p:cNvPr id="811" name="Google Shape;811;p4"/>
          <p:cNvGraphicFramePr/>
          <p:nvPr/>
        </p:nvGraphicFramePr>
        <p:xfrm>
          <a:off x="35511" y="1173380"/>
          <a:ext cx="3000000" cy="3000000"/>
        </p:xfrm>
        <a:graphic>
          <a:graphicData uri="http://schemas.openxmlformats.org/drawingml/2006/table">
            <a:tbl>
              <a:tblPr bandRow="1" firstRow="1">
                <a:noFill/>
                <a:tableStyleId>{AE87EB7E-2C97-4B16-9518-4FD5FE9E2CEC}</a:tableStyleId>
              </a:tblPr>
              <a:tblGrid>
                <a:gridCol w="756250"/>
                <a:gridCol w="2167500"/>
                <a:gridCol w="3542250"/>
                <a:gridCol w="2420525"/>
              </a:tblGrid>
              <a:tr h="2734975">
                <a:tc>
                  <a:txBody>
                    <a:bodyPr/>
                    <a:lstStyle/>
                    <a:p>
                      <a:pPr indent="0" lvl="0" marL="0" marR="0" rtl="0" algn="l">
                        <a:spcBef>
                          <a:spcPts val="0"/>
                        </a:spcBef>
                        <a:spcAft>
                          <a:spcPts val="0"/>
                        </a:spcAft>
                        <a:buNone/>
                      </a:pPr>
                      <a:r>
                        <a:rPr lang="en-US" sz="1800" u="sng" cap="none" strike="noStrike">
                          <a:solidFill>
                            <a:schemeClr val="lt1"/>
                          </a:solidFill>
                        </a:rPr>
                        <a:t>S No.</a:t>
                      </a:r>
                      <a:endParaRPr>
                        <a:solidFill>
                          <a:schemeClr val="lt1"/>
                        </a:solidFill>
                      </a:endParaRPr>
                    </a:p>
                    <a:p>
                      <a:pPr indent="0" lvl="0" marL="0" marR="0" rtl="0" algn="l">
                        <a:spcBef>
                          <a:spcPts val="0"/>
                        </a:spcBef>
                        <a:spcAft>
                          <a:spcPts val="0"/>
                        </a:spcAft>
                        <a:buNone/>
                      </a:pPr>
                      <a:r>
                        <a:t/>
                      </a:r>
                      <a:endParaRPr sz="1800">
                        <a:solidFill>
                          <a:schemeClr val="lt1"/>
                        </a:solidFill>
                      </a:endParaRPr>
                    </a:p>
                    <a:p>
                      <a:pPr indent="0" lvl="0" marL="0" marR="0" rtl="0" algn="l">
                        <a:spcBef>
                          <a:spcPts val="0"/>
                        </a:spcBef>
                        <a:spcAft>
                          <a:spcPts val="0"/>
                        </a:spcAft>
                        <a:buNone/>
                      </a:pPr>
                      <a:r>
                        <a:rPr lang="en-US" sz="1800">
                          <a:solidFill>
                            <a:schemeClr val="lt1"/>
                          </a:solidFill>
                        </a:rPr>
                        <a:t>1.</a:t>
                      </a:r>
                      <a:r>
                        <a:rPr b="1" i="0" lang="en-US" sz="1800">
                          <a:solidFill>
                            <a:schemeClr val="lt1"/>
                          </a:solidFill>
                          <a:latin typeface="Trebuchet MS"/>
                          <a:ea typeface="Trebuchet MS"/>
                          <a:cs typeface="Trebuchet MS"/>
                          <a:sym typeface="Trebuchet MS"/>
                        </a:rPr>
                        <a:t> </a:t>
                      </a:r>
                      <a:endParaRPr sz="2400">
                        <a:solidFill>
                          <a:schemeClr val="lt1"/>
                        </a:solidFill>
                      </a:endParaRPr>
                    </a:p>
                  </a:txBody>
                  <a:tcPr marT="45725" marB="45725" marR="91450" marL="91450"/>
                </a:tc>
                <a:tc>
                  <a:txBody>
                    <a:bodyPr/>
                    <a:lstStyle/>
                    <a:p>
                      <a:pPr indent="0" lvl="0" marL="0" marR="0" rtl="0" algn="l">
                        <a:spcBef>
                          <a:spcPts val="0"/>
                        </a:spcBef>
                        <a:spcAft>
                          <a:spcPts val="0"/>
                        </a:spcAft>
                        <a:buNone/>
                      </a:pPr>
                      <a:r>
                        <a:rPr lang="en-US" sz="1800" u="sng">
                          <a:solidFill>
                            <a:schemeClr val="lt1"/>
                          </a:solidFill>
                        </a:rPr>
                        <a:t>Title</a:t>
                      </a:r>
                      <a:endParaRPr>
                        <a:solidFill>
                          <a:schemeClr val="lt1"/>
                        </a:solidFill>
                      </a:endParaRPr>
                    </a:p>
                    <a:p>
                      <a:pPr indent="0" lvl="0" marL="0" marR="0" rtl="0" algn="l">
                        <a:spcBef>
                          <a:spcPts val="0"/>
                        </a:spcBef>
                        <a:spcAft>
                          <a:spcPts val="0"/>
                        </a:spcAft>
                        <a:buNone/>
                      </a:pPr>
                      <a:r>
                        <a:t/>
                      </a:r>
                      <a:endParaRPr sz="1800">
                        <a:solidFill>
                          <a:schemeClr val="lt1"/>
                        </a:solidFill>
                      </a:endParaRPr>
                    </a:p>
                    <a:p>
                      <a:pPr indent="0" lvl="0" marL="0" marR="0" rtl="0" algn="l">
                        <a:spcBef>
                          <a:spcPts val="0"/>
                        </a:spcBef>
                        <a:spcAft>
                          <a:spcPts val="0"/>
                        </a:spcAft>
                        <a:buNone/>
                      </a:pPr>
                      <a:r>
                        <a:rPr b="1" i="0" lang="en-US" sz="2000">
                          <a:solidFill>
                            <a:schemeClr val="lt1"/>
                          </a:solidFill>
                          <a:latin typeface="Trebuchet MS"/>
                          <a:ea typeface="Trebuchet MS"/>
                          <a:cs typeface="Trebuchet MS"/>
                          <a:sym typeface="Trebuchet MS"/>
                        </a:rPr>
                        <a:t>Conceptual File Management: Revising the structure of classification-based information retrieval</a:t>
                      </a:r>
                      <a:endParaRPr>
                        <a:solidFill>
                          <a:schemeClr val="lt1"/>
                        </a:solidFill>
                      </a:endParaRPr>
                    </a:p>
                  </a:txBody>
                  <a:tcPr marT="45725" marB="45725" marR="91450" marL="91450">
                    <a:lnB cap="flat" cmpd="sng" w="9525">
                      <a:solidFill>
                        <a:schemeClr val="lt1"/>
                      </a:solidFill>
                      <a:prstDash val="dot"/>
                      <a:round/>
                      <a:headEnd len="sm" w="sm" type="none"/>
                      <a:tailEnd len="sm" w="sm" type="none"/>
                    </a:lnB>
                  </a:tcPr>
                </a:tc>
                <a:tc>
                  <a:txBody>
                    <a:bodyPr/>
                    <a:lstStyle/>
                    <a:p>
                      <a:pPr indent="0" lvl="0" marL="0" marR="0" rtl="0" algn="l">
                        <a:spcBef>
                          <a:spcPts val="0"/>
                        </a:spcBef>
                        <a:spcAft>
                          <a:spcPts val="0"/>
                        </a:spcAft>
                        <a:buNone/>
                      </a:pPr>
                      <a:r>
                        <a:rPr lang="en-US" sz="1800" u="sng">
                          <a:solidFill>
                            <a:schemeClr val="lt1"/>
                          </a:solidFill>
                        </a:rPr>
                        <a:t>Methodology</a:t>
                      </a:r>
                      <a:endParaRPr>
                        <a:solidFill>
                          <a:schemeClr val="lt1"/>
                        </a:solidFill>
                      </a:endParaRPr>
                    </a:p>
                    <a:p>
                      <a:pPr indent="0" lvl="0" marL="0" marR="0" rtl="0" algn="l">
                        <a:spcBef>
                          <a:spcPts val="0"/>
                        </a:spcBef>
                        <a:spcAft>
                          <a:spcPts val="0"/>
                        </a:spcAft>
                        <a:buNone/>
                      </a:pPr>
                      <a:r>
                        <a:t/>
                      </a:r>
                      <a:endParaRPr sz="1800">
                        <a:solidFill>
                          <a:schemeClr val="lt1"/>
                        </a:solidFill>
                      </a:endParaRPr>
                    </a:p>
                    <a:p>
                      <a:pPr indent="0" lvl="0" marL="0" marR="0" rtl="0" algn="l">
                        <a:spcBef>
                          <a:spcPts val="0"/>
                        </a:spcBef>
                        <a:spcAft>
                          <a:spcPts val="0"/>
                        </a:spcAft>
                        <a:buNone/>
                      </a:pPr>
                      <a:r>
                        <a:rPr b="0" i="0" lang="en-US" sz="1600">
                          <a:solidFill>
                            <a:schemeClr val="lt1"/>
                          </a:solidFill>
                          <a:latin typeface="Trebuchet MS"/>
                          <a:ea typeface="Trebuchet MS"/>
                          <a:cs typeface="Trebuchet MS"/>
                          <a:sym typeface="Trebuchet MS"/>
                        </a:rPr>
                        <a:t>The proposed Conceptual File Management (CFM) method allows a file to be accessed from multiple folders; furthermore, it keeps the current hierarchical structure with minor changes. CFM reduces the ambiguity and redundancy, therefore the quality of information retrieval is improved.</a:t>
                      </a:r>
                      <a:endParaRPr sz="1600">
                        <a:solidFill>
                          <a:schemeClr val="lt1"/>
                        </a:solidFill>
                      </a:endParaRPr>
                    </a:p>
                  </a:txBody>
                  <a:tcPr marT="45725" marB="45725" marR="91450" marL="91450"/>
                </a:tc>
                <a:tc>
                  <a:txBody>
                    <a:bodyPr/>
                    <a:lstStyle/>
                    <a:p>
                      <a:pPr indent="0" lvl="0" marL="0" marR="0" rtl="0" algn="l">
                        <a:spcBef>
                          <a:spcPts val="0"/>
                        </a:spcBef>
                        <a:spcAft>
                          <a:spcPts val="0"/>
                        </a:spcAft>
                        <a:buNone/>
                      </a:pPr>
                      <a:r>
                        <a:rPr lang="en-US" sz="1800" u="sng">
                          <a:solidFill>
                            <a:schemeClr val="lt1"/>
                          </a:solidFill>
                        </a:rPr>
                        <a:t>Authors</a:t>
                      </a:r>
                      <a:endParaRPr>
                        <a:solidFill>
                          <a:schemeClr val="lt1"/>
                        </a:solidFill>
                      </a:endParaRPr>
                    </a:p>
                    <a:p>
                      <a:pPr indent="0" lvl="0" marL="0" marR="0" rtl="0" algn="l">
                        <a:spcBef>
                          <a:spcPts val="0"/>
                        </a:spcBef>
                        <a:spcAft>
                          <a:spcPts val="0"/>
                        </a:spcAft>
                        <a:buNone/>
                      </a:pPr>
                      <a:r>
                        <a:t/>
                      </a:r>
                      <a:endParaRPr sz="1800">
                        <a:solidFill>
                          <a:schemeClr val="lt1"/>
                        </a:solidFill>
                      </a:endParaRPr>
                    </a:p>
                    <a:p>
                      <a:pPr indent="0" lvl="0" marL="0" marR="0" rtl="0" algn="l">
                        <a:spcBef>
                          <a:spcPts val="0"/>
                        </a:spcBef>
                        <a:spcAft>
                          <a:spcPts val="0"/>
                        </a:spcAft>
                        <a:buNone/>
                      </a:pPr>
                      <a:r>
                        <a:rPr b="0" lang="en-US" sz="1800">
                          <a:solidFill>
                            <a:schemeClr val="lt1"/>
                          </a:solidFill>
                        </a:rPr>
                        <a:t>Ali Sajedi , Morteza Ashourzadeh , and Mehregan Mahdavi</a:t>
                      </a:r>
                      <a:r>
                        <a:rPr lang="en-US" sz="1800">
                          <a:solidFill>
                            <a:schemeClr val="lt1"/>
                          </a:solidFill>
                        </a:rPr>
                        <a:t>.</a:t>
                      </a:r>
                      <a:endParaRPr sz="1800">
                        <a:solidFill>
                          <a:schemeClr val="lt1"/>
                        </a:solidFill>
                      </a:endParaRPr>
                    </a:p>
                  </a:txBody>
                  <a:tcPr marT="45725" marB="45725" marR="91450" marL="91450"/>
                </a:tc>
              </a:tr>
              <a:tr h="1936400">
                <a:tc>
                  <a:txBody>
                    <a:bodyPr/>
                    <a:lstStyle/>
                    <a:p>
                      <a:pPr indent="0" lvl="0" marL="0" marR="0" rtl="0" algn="l">
                        <a:spcBef>
                          <a:spcPts val="0"/>
                        </a:spcBef>
                        <a:spcAft>
                          <a:spcPts val="0"/>
                        </a:spcAft>
                        <a:buNone/>
                      </a:pPr>
                      <a:r>
                        <a:rPr lang="en-US" sz="1800">
                          <a:solidFill>
                            <a:schemeClr val="lt1"/>
                          </a:solidFill>
                        </a:rPr>
                        <a:t>2.</a:t>
                      </a:r>
                      <a:endParaRPr sz="1800">
                        <a:solidFill>
                          <a:schemeClr val="lt1"/>
                        </a:solidFill>
                      </a:endParaRPr>
                    </a:p>
                  </a:txBody>
                  <a:tcPr marT="45725" marB="45725" marR="91450" marL="91450">
                    <a:lnR cap="flat" cmpd="sng" w="9525">
                      <a:solidFill>
                        <a:schemeClr val="lt1"/>
                      </a:solidFill>
                      <a:prstDash val="dot"/>
                      <a:round/>
                      <a:headEnd len="sm" w="sm" type="none"/>
                      <a:tailEnd len="sm" w="sm" type="none"/>
                    </a:lnR>
                  </a:tcPr>
                </a:tc>
                <a:tc>
                  <a:txBody>
                    <a:bodyPr/>
                    <a:lstStyle/>
                    <a:p>
                      <a:pPr indent="0" lvl="0" marL="0" marR="0" rtl="0" algn="l">
                        <a:spcBef>
                          <a:spcPts val="0"/>
                        </a:spcBef>
                        <a:spcAft>
                          <a:spcPts val="0"/>
                        </a:spcAft>
                        <a:buNone/>
                      </a:pPr>
                      <a:r>
                        <a:rPr b="0" i="0" lang="en-US" sz="2400">
                          <a:solidFill>
                            <a:schemeClr val="lt1"/>
                          </a:solidFill>
                          <a:latin typeface="Trebuchet MS"/>
                          <a:ea typeface="Trebuchet MS"/>
                          <a:cs typeface="Trebuchet MS"/>
                          <a:sym typeface="Trebuchet MS"/>
                        </a:rPr>
                        <a:t>The ubiquitous digital file</a:t>
                      </a:r>
                      <a:endParaRPr b="0" sz="2400">
                        <a:solidFill>
                          <a:schemeClr val="lt1"/>
                        </a:solidFill>
                      </a:endParaRPr>
                    </a:p>
                  </a:txBody>
                  <a:tcPr marT="45725" marB="45725" marR="91450" marL="9145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spcBef>
                          <a:spcPts val="0"/>
                        </a:spcBef>
                        <a:spcAft>
                          <a:spcPts val="0"/>
                        </a:spcAft>
                        <a:buNone/>
                      </a:pPr>
                      <a:r>
                        <a:rPr b="0" i="0" lang="en-US" sz="1800">
                          <a:solidFill>
                            <a:schemeClr val="lt1"/>
                          </a:solidFill>
                          <a:latin typeface="Trebuchet MS"/>
                          <a:ea typeface="Trebuchet MS"/>
                          <a:cs typeface="Trebuchet MS"/>
                          <a:sym typeface="Trebuchet MS"/>
                        </a:rPr>
                        <a:t>There’s an option to organize the files into sub-folders.</a:t>
                      </a:r>
                      <a:endParaRPr>
                        <a:solidFill>
                          <a:schemeClr val="lt1"/>
                        </a:solidFill>
                      </a:endParaRPr>
                    </a:p>
                    <a:p>
                      <a:pPr indent="0" lvl="0" marL="0" marR="0" rtl="0" algn="l">
                        <a:spcBef>
                          <a:spcPts val="0"/>
                        </a:spcBef>
                        <a:spcAft>
                          <a:spcPts val="0"/>
                        </a:spcAft>
                        <a:buNone/>
                      </a:pPr>
                      <a:r>
                        <a:rPr b="0" i="0" lang="en-US" sz="1800">
                          <a:solidFill>
                            <a:schemeClr val="lt1"/>
                          </a:solidFill>
                          <a:latin typeface="Trebuchet MS"/>
                          <a:ea typeface="Trebuchet MS"/>
                          <a:cs typeface="Trebuchet MS"/>
                          <a:sym typeface="Trebuchet MS"/>
                        </a:rPr>
                        <a:t>Once I’ve picked how I want my files to be sorted and renamed, I go ahead and click apply. Folders get created, files get renamed and I’m done:</a:t>
                      </a:r>
                      <a:endParaRPr>
                        <a:solidFill>
                          <a:schemeClr val="lt1"/>
                        </a:solidFill>
                      </a:endParaRPr>
                    </a:p>
                    <a:p>
                      <a:pPr indent="0" lvl="0" marL="0" marR="0" rtl="0" algn="l">
                        <a:spcBef>
                          <a:spcPts val="0"/>
                        </a:spcBef>
                        <a:spcAft>
                          <a:spcPts val="0"/>
                        </a:spcAft>
                        <a:buNone/>
                      </a:pPr>
                      <a:r>
                        <a:t/>
                      </a:r>
                      <a:endParaRPr sz="1800">
                        <a:solidFill>
                          <a:schemeClr val="lt1"/>
                        </a:solidFill>
                      </a:endParaRPr>
                    </a:p>
                  </a:txBody>
                  <a:tcPr marT="45725" marB="45725" marR="91450" marL="91450">
                    <a:lnL cap="flat" cmpd="sng" w="9525">
                      <a:solidFill>
                        <a:schemeClr val="lt1"/>
                      </a:solidFill>
                      <a:prstDash val="dot"/>
                      <a:round/>
                      <a:headEnd len="sm" w="sm" type="none"/>
                      <a:tailEnd len="sm" w="sm" type="none"/>
                    </a:lnL>
                  </a:tcPr>
                </a:tc>
                <a:tc>
                  <a:txBody>
                    <a:bodyPr/>
                    <a:lstStyle/>
                    <a:p>
                      <a:pPr indent="0" lvl="0" marL="0" marR="0" rtl="0" algn="l">
                        <a:spcBef>
                          <a:spcPts val="0"/>
                        </a:spcBef>
                        <a:spcAft>
                          <a:spcPts val="0"/>
                        </a:spcAft>
                        <a:buNone/>
                      </a:pPr>
                      <a:r>
                        <a:rPr lang="en-US" sz="2200">
                          <a:solidFill>
                            <a:schemeClr val="lt1"/>
                          </a:solidFill>
                        </a:rPr>
                        <a:t>Ricardo</a:t>
                      </a:r>
                      <a:r>
                        <a:rPr lang="en-US" sz="2200">
                          <a:solidFill>
                            <a:schemeClr val="lt1"/>
                          </a:solidFill>
                        </a:rPr>
                        <a:t> Vidal</a:t>
                      </a:r>
                      <a:endParaRPr sz="2200">
                        <a:solidFill>
                          <a:schemeClr val="lt1"/>
                        </a:solidFill>
                      </a:endParaRPr>
                    </a:p>
                  </a:txBody>
                  <a:tcPr marT="45725" marB="45725" marR="91450" marL="91450"/>
                </a:tc>
              </a:tr>
            </a:tbl>
          </a:graphicData>
        </a:graphic>
      </p:graphicFrame>
      <p:sp>
        <p:nvSpPr>
          <p:cNvPr id="812" name="Google Shape;812;p4"/>
          <p:cNvSpPr txBox="1"/>
          <p:nvPr/>
        </p:nvSpPr>
        <p:spPr>
          <a:xfrm flipH="1">
            <a:off x="469025" y="257750"/>
            <a:ext cx="101700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Literature Survey</a:t>
            </a:r>
            <a:endParaRPr b="1" sz="4000">
              <a:solidFill>
                <a:schemeClr val="lt1"/>
              </a:solidFill>
              <a:latin typeface="Trebuchet MS"/>
              <a:ea typeface="Trebuchet MS"/>
              <a:cs typeface="Trebuchet MS"/>
              <a:sym typeface="Trebuchet MS"/>
            </a:endParaRPr>
          </a:p>
        </p:txBody>
      </p:sp>
      <p:graphicFrame>
        <p:nvGraphicFramePr>
          <p:cNvPr id="813" name="Google Shape;813;p4"/>
          <p:cNvGraphicFramePr/>
          <p:nvPr/>
        </p:nvGraphicFramePr>
        <p:xfrm>
          <a:off x="8922034" y="1192342"/>
          <a:ext cx="3000000" cy="3000000"/>
        </p:xfrm>
        <a:graphic>
          <a:graphicData uri="http://schemas.openxmlformats.org/drawingml/2006/table">
            <a:tbl>
              <a:tblPr bandRow="1" firstRow="1">
                <a:noFill/>
                <a:tableStyleId>{AE87EB7E-2C97-4B16-9518-4FD5FE9E2CEC}</a:tableStyleId>
              </a:tblPr>
              <a:tblGrid>
                <a:gridCol w="1864300"/>
              </a:tblGrid>
              <a:tr h="2774550">
                <a:tc>
                  <a:txBody>
                    <a:bodyPr/>
                    <a:lstStyle/>
                    <a:p>
                      <a:pPr indent="0" lvl="0" marL="0" marR="0" rtl="0" algn="l">
                        <a:spcBef>
                          <a:spcPts val="0"/>
                        </a:spcBef>
                        <a:spcAft>
                          <a:spcPts val="0"/>
                        </a:spcAft>
                        <a:buNone/>
                      </a:pPr>
                      <a:r>
                        <a:rPr lang="en-US" sz="1800" u="sng">
                          <a:solidFill>
                            <a:schemeClr val="lt1"/>
                          </a:solidFill>
                        </a:rPr>
                        <a:t>Limitations</a:t>
                      </a:r>
                      <a:endParaRPr>
                        <a:solidFill>
                          <a:schemeClr val="lt1"/>
                        </a:solidFill>
                      </a:endParaRPr>
                    </a:p>
                    <a:p>
                      <a:pPr indent="0" lvl="0" marL="0" marR="0" rtl="0" algn="l">
                        <a:spcBef>
                          <a:spcPts val="0"/>
                        </a:spcBef>
                        <a:spcAft>
                          <a:spcPts val="0"/>
                        </a:spcAft>
                        <a:buNone/>
                      </a:pPr>
                      <a:r>
                        <a:t/>
                      </a:r>
                      <a:endParaRPr sz="1800" u="sng">
                        <a:solidFill>
                          <a:schemeClr val="lt1"/>
                        </a:solidFill>
                      </a:endParaRPr>
                    </a:p>
                    <a:p>
                      <a:pPr indent="0" lvl="0" marL="0" marR="0" rtl="0" algn="l">
                        <a:spcBef>
                          <a:spcPts val="0"/>
                        </a:spcBef>
                        <a:spcAft>
                          <a:spcPts val="0"/>
                        </a:spcAft>
                        <a:buNone/>
                      </a:pPr>
                      <a:r>
                        <a:rPr b="0" lang="en-US" sz="1600" u="none">
                          <a:solidFill>
                            <a:schemeClr val="lt1"/>
                          </a:solidFill>
                        </a:rPr>
                        <a:t>It doesn’t allow us to arrange the files according to any format it just provides us to access files and retrieve data.</a:t>
                      </a:r>
                      <a:endParaRPr b="0" sz="1600" u="none">
                        <a:solidFill>
                          <a:schemeClr val="lt1"/>
                        </a:solidFill>
                      </a:endParaRPr>
                    </a:p>
                  </a:txBody>
                  <a:tcPr marT="45725" marB="45725" marR="91450" marL="91450"/>
                </a:tc>
              </a:tr>
              <a:tr h="2308200">
                <a:tc>
                  <a:txBody>
                    <a:bodyPr/>
                    <a:lstStyle/>
                    <a:p>
                      <a:pPr indent="0" lvl="0" marL="0" marR="0" rtl="0" algn="l">
                        <a:spcBef>
                          <a:spcPts val="0"/>
                        </a:spcBef>
                        <a:spcAft>
                          <a:spcPts val="0"/>
                        </a:spcAft>
                        <a:buNone/>
                      </a:pPr>
                      <a:r>
                        <a:rPr lang="en-US" sz="1800">
                          <a:solidFill>
                            <a:schemeClr val="lt1"/>
                          </a:solidFill>
                        </a:rPr>
                        <a:t>Here the files can be organized only on the basis of type, size, and date.</a:t>
                      </a:r>
                      <a:endParaRPr sz="1800">
                        <a:solidFill>
                          <a:schemeClr val="lt1"/>
                        </a:solidFill>
                      </a:endParaRPr>
                    </a:p>
                  </a:txBody>
                  <a:tcPr marT="45725" marB="45725" marR="91450" marL="91450"/>
                </a:tc>
              </a:tr>
            </a:tbl>
          </a:graphicData>
        </a:graphic>
      </p:graphicFrame>
      <p:graphicFrame>
        <p:nvGraphicFramePr>
          <p:cNvPr id="814" name="Google Shape;814;p4"/>
          <p:cNvGraphicFramePr/>
          <p:nvPr/>
        </p:nvGraphicFramePr>
        <p:xfrm>
          <a:off x="10786319" y="1188046"/>
          <a:ext cx="3000000" cy="3000000"/>
        </p:xfrm>
        <a:graphic>
          <a:graphicData uri="http://schemas.openxmlformats.org/drawingml/2006/table">
            <a:tbl>
              <a:tblPr bandRow="1" firstRow="1">
                <a:noFill/>
                <a:tableStyleId>{AE87EB7E-2C97-4B16-9518-4FD5FE9E2CEC}</a:tableStyleId>
              </a:tblPr>
              <a:tblGrid>
                <a:gridCol w="1118575"/>
              </a:tblGrid>
              <a:tr h="2779825">
                <a:tc>
                  <a:txBody>
                    <a:bodyPr/>
                    <a:lstStyle/>
                    <a:p>
                      <a:pPr indent="0" lvl="0" marL="0" marR="0" rtl="0" algn="l">
                        <a:spcBef>
                          <a:spcPts val="0"/>
                        </a:spcBef>
                        <a:spcAft>
                          <a:spcPts val="0"/>
                        </a:spcAft>
                        <a:buNone/>
                      </a:pPr>
                      <a:r>
                        <a:rPr b="0" lang="en-US" sz="1800" u="sng">
                          <a:solidFill>
                            <a:schemeClr val="lt1"/>
                          </a:solidFill>
                        </a:rPr>
                        <a:t>Year</a:t>
                      </a:r>
                      <a:endParaRPr>
                        <a:solidFill>
                          <a:schemeClr val="lt1"/>
                        </a:solidFill>
                      </a:endParaRPr>
                    </a:p>
                    <a:p>
                      <a:pPr indent="0" lvl="0" marL="0" marR="0" rtl="0" algn="l">
                        <a:spcBef>
                          <a:spcPts val="0"/>
                        </a:spcBef>
                        <a:spcAft>
                          <a:spcPts val="0"/>
                        </a:spcAft>
                        <a:buNone/>
                      </a:pPr>
                      <a:r>
                        <a:t/>
                      </a:r>
                      <a:endParaRPr b="0" sz="1800" u="sng">
                        <a:solidFill>
                          <a:schemeClr val="lt1"/>
                        </a:solidFill>
                      </a:endParaRPr>
                    </a:p>
                    <a:p>
                      <a:pPr indent="0" lvl="0" marL="0" marR="0" rtl="0" algn="l">
                        <a:spcBef>
                          <a:spcPts val="0"/>
                        </a:spcBef>
                        <a:spcAft>
                          <a:spcPts val="0"/>
                        </a:spcAft>
                        <a:buNone/>
                      </a:pPr>
                      <a:r>
                        <a:rPr b="0" lang="en-US" sz="1800" u="none">
                          <a:solidFill>
                            <a:schemeClr val="lt1"/>
                          </a:solidFill>
                        </a:rPr>
                        <a:t>2010</a:t>
                      </a:r>
                      <a:endParaRPr b="0" sz="1800" u="none">
                        <a:solidFill>
                          <a:schemeClr val="lt1"/>
                        </a:solidFill>
                      </a:endParaRPr>
                    </a:p>
                  </a:txBody>
                  <a:tcPr marT="45725" marB="45725" marR="91450" marL="91450"/>
                </a:tc>
              </a:tr>
              <a:tr h="2311550">
                <a:tc>
                  <a:txBody>
                    <a:bodyPr/>
                    <a:lstStyle/>
                    <a:p>
                      <a:pPr indent="0" lvl="0" marL="0" marR="0" rtl="0" algn="l">
                        <a:spcBef>
                          <a:spcPts val="0"/>
                        </a:spcBef>
                        <a:spcAft>
                          <a:spcPts val="0"/>
                        </a:spcAft>
                        <a:buNone/>
                      </a:pPr>
                      <a:r>
                        <a:rPr b="1" lang="en-US" sz="1800">
                          <a:solidFill>
                            <a:schemeClr val="lt1"/>
                          </a:solidFill>
                        </a:rPr>
                        <a:t>2019</a:t>
                      </a:r>
                      <a:endParaRPr b="1" sz="1800">
                        <a:solidFill>
                          <a:schemeClr val="lt1"/>
                        </a:solidFill>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6"/>
          <p:cNvSpPr txBox="1"/>
          <p:nvPr>
            <p:ph type="title"/>
          </p:nvPr>
        </p:nvSpPr>
        <p:spPr>
          <a:xfrm>
            <a:off x="1097280" y="197653"/>
            <a:ext cx="10058400" cy="8939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sz="4100">
                <a:solidFill>
                  <a:schemeClr val="lt1"/>
                </a:solidFill>
              </a:rPr>
              <a:t>    Existing project using file extensions</a:t>
            </a:r>
            <a:endParaRPr b="1" sz="4100">
              <a:solidFill>
                <a:schemeClr val="lt1"/>
              </a:solidFill>
            </a:endParaRPr>
          </a:p>
        </p:txBody>
      </p:sp>
      <p:pic>
        <p:nvPicPr>
          <p:cNvPr id="820" name="Google Shape;820;p6"/>
          <p:cNvPicPr preferRelativeResize="0"/>
          <p:nvPr>
            <p:ph idx="1" type="body"/>
          </p:nvPr>
        </p:nvPicPr>
        <p:blipFill rotWithShape="1">
          <a:blip r:embed="rId3">
            <a:alphaModFix/>
          </a:blip>
          <a:srcRect b="0" l="0" r="0" t="0"/>
          <a:stretch/>
        </p:blipFill>
        <p:spPr>
          <a:xfrm>
            <a:off x="480478" y="1153804"/>
            <a:ext cx="7525102" cy="5059552"/>
          </a:xfrm>
          <a:prstGeom prst="rect">
            <a:avLst/>
          </a:prstGeom>
          <a:noFill/>
          <a:ln>
            <a:noFill/>
          </a:ln>
        </p:spPr>
      </p:pic>
      <p:pic>
        <p:nvPicPr>
          <p:cNvPr id="821" name="Google Shape;821;p6"/>
          <p:cNvPicPr preferRelativeResize="0"/>
          <p:nvPr/>
        </p:nvPicPr>
        <p:blipFill rotWithShape="1">
          <a:blip r:embed="rId4">
            <a:alphaModFix/>
          </a:blip>
          <a:srcRect b="0" l="0" r="0" t="0"/>
          <a:stretch/>
        </p:blipFill>
        <p:spPr>
          <a:xfrm>
            <a:off x="8534380" y="1122717"/>
            <a:ext cx="3134162" cy="5121722"/>
          </a:xfrm>
          <a:prstGeom prst="rect">
            <a:avLst/>
          </a:prstGeom>
          <a:noFill/>
          <a:ln>
            <a:noFill/>
          </a:ln>
        </p:spPr>
      </p:pic>
      <p:sp>
        <p:nvSpPr>
          <p:cNvPr id="822" name="Google Shape;822;p6"/>
          <p:cNvSpPr txBox="1"/>
          <p:nvPr/>
        </p:nvSpPr>
        <p:spPr>
          <a:xfrm>
            <a:off x="2396175" y="6362250"/>
            <a:ext cx="105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823" name="Google Shape;823;p6"/>
          <p:cNvSpPr txBox="1"/>
          <p:nvPr/>
        </p:nvSpPr>
        <p:spPr>
          <a:xfrm>
            <a:off x="3238950" y="6213350"/>
            <a:ext cx="168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Trebuchet MS"/>
                <a:ea typeface="Trebuchet MS"/>
                <a:cs typeface="Trebuchet MS"/>
                <a:sym typeface="Trebuchet MS"/>
              </a:rPr>
              <a:t>fig 6.1</a:t>
            </a:r>
            <a:endParaRPr>
              <a:solidFill>
                <a:schemeClr val="lt1"/>
              </a:solidFill>
              <a:latin typeface="Trebuchet MS"/>
              <a:ea typeface="Trebuchet MS"/>
              <a:cs typeface="Trebuchet MS"/>
              <a:sym typeface="Trebuchet MS"/>
            </a:endParaRPr>
          </a:p>
        </p:txBody>
      </p:sp>
      <p:sp>
        <p:nvSpPr>
          <p:cNvPr id="824" name="Google Shape;824;p6"/>
          <p:cNvSpPr txBox="1"/>
          <p:nvPr/>
        </p:nvSpPr>
        <p:spPr>
          <a:xfrm>
            <a:off x="9683825" y="6275550"/>
            <a:ext cx="12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Trebuchet MS"/>
                <a:ea typeface="Trebuchet MS"/>
                <a:cs typeface="Trebuchet MS"/>
                <a:sym typeface="Trebuchet MS"/>
              </a:rPr>
              <a:t>fig 6.2</a:t>
            </a:r>
            <a:endParaRPr>
              <a:solidFill>
                <a:schemeClr val="lt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28" name="Shape 828"/>
        <p:cNvGrpSpPr/>
        <p:nvPr/>
      </p:nvGrpSpPr>
      <p:grpSpPr>
        <a:xfrm>
          <a:off x="0" y="0"/>
          <a:ext cx="0" cy="0"/>
          <a:chOff x="0" y="0"/>
          <a:chExt cx="0" cy="0"/>
        </a:xfrm>
      </p:grpSpPr>
      <p:sp>
        <p:nvSpPr>
          <p:cNvPr id="829" name="Google Shape;829;p7"/>
          <p:cNvSpPr txBox="1"/>
          <p:nvPr>
            <p:ph type="title"/>
          </p:nvPr>
        </p:nvSpPr>
        <p:spPr>
          <a:xfrm>
            <a:off x="677325" y="609600"/>
            <a:ext cx="10378200" cy="9711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6000"/>
              <a:buFont typeface="Trebuchet MS"/>
              <a:buNone/>
            </a:pPr>
            <a:r>
              <a:rPr lang="en-US" sz="5000">
                <a:solidFill>
                  <a:schemeClr val="lt1"/>
                </a:solidFill>
              </a:rPr>
              <a:t>  </a:t>
            </a:r>
            <a:r>
              <a:rPr lang="en-US" sz="5000">
                <a:solidFill>
                  <a:schemeClr val="lt1"/>
                </a:solidFill>
              </a:rPr>
              <a:t>PROPOSED SYSTEM</a:t>
            </a:r>
            <a:endParaRPr sz="5000">
              <a:solidFill>
                <a:schemeClr val="lt1"/>
              </a:solidFill>
            </a:endParaRPr>
          </a:p>
        </p:txBody>
      </p:sp>
      <p:sp>
        <p:nvSpPr>
          <p:cNvPr id="830" name="Google Shape;830;p7"/>
          <p:cNvSpPr txBox="1"/>
          <p:nvPr>
            <p:ph idx="1" type="body"/>
          </p:nvPr>
        </p:nvSpPr>
        <p:spPr>
          <a:xfrm>
            <a:off x="677325" y="1930500"/>
            <a:ext cx="9087300" cy="4110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600"/>
              <a:buNone/>
            </a:pPr>
            <a:r>
              <a:rPr lang="en-US" sz="2200"/>
              <a:t>The system to be built can sort your files by the file name initials such as let’s say you’re a student and you have downloaded your notes and there are around 12 documents for each subject. The system intends to sort them and store them in a new folder with the subject name provided that the documents downloaded are initialized by their subject name (math for mathematics). This might seem very useful for a person who keeps most of the files and folders at one location and sometimes is confused about what all files are there. </a:t>
            </a:r>
            <a:endParaRPr sz="2200"/>
          </a:p>
          <a:p>
            <a:pPr indent="0" lvl="0" marL="0" rtl="0" algn="l">
              <a:lnSpc>
                <a:spcPct val="150000"/>
              </a:lnSpc>
              <a:spcBef>
                <a:spcPts val="1000"/>
              </a:spcBef>
              <a:spcAft>
                <a:spcPts val="0"/>
              </a:spcAft>
              <a:buSzPts val="1600"/>
              <a:buNone/>
            </a:pPr>
            <a:r>
              <a:t/>
            </a:r>
            <a:endParaRPr sz="2200"/>
          </a:p>
        </p:txBody>
      </p:sp>
    </p:spTree>
  </p:cSld>
  <p:clrMapOvr>
    <a:masterClrMapping/>
  </p:clrMapOvr>
  <mc:AlternateContent>
    <mc:Choice Requires="p14">
      <p:transition spd="slow" p14:dur="2500">
        <p14:reveal dir="l"/>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1_Facet">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Facet">
  <a:themeElements>
    <a:clrScheme name="Red Violet">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Facet">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Face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Facet">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2021-12-19T13:31:47Z</dcterms:created>
  <dc:creator>safwan</dc:creator>
</cp:coreProperties>
</file>