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85" r:id="rId12"/>
    <p:sldId id="29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2T02:54:58.805" idx="1">
    <p:pos x="7005" y="30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9/22/2019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06532"/>
            <a:ext cx="12192000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631" y="2276437"/>
            <a:ext cx="4980373" cy="1018430"/>
          </a:xfrm>
        </p:spPr>
        <p:txBody>
          <a:bodyPr/>
          <a:lstStyle/>
          <a:p>
            <a:r>
              <a:rPr lang="en-US" i="1" dirty="0" err="1"/>
              <a:t>Personalisation</a:t>
            </a:r>
            <a:endParaRPr lang="en-US" i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0" y="4072347"/>
            <a:ext cx="2713963" cy="1715893"/>
          </a:xfrm>
        </p:spPr>
        <p:txBody>
          <a:bodyPr/>
          <a:lstStyle/>
          <a:p>
            <a:r>
              <a:rPr lang="en-US" sz="2000" dirty="0" err="1">
                <a:latin typeface="Arial Narrow" panose="020B0606020202030204" pitchFamily="34" charset="0"/>
              </a:rPr>
              <a:t>Adith</a:t>
            </a:r>
            <a:r>
              <a:rPr lang="en-US" sz="2000" dirty="0">
                <a:latin typeface="Arial Narrow" panose="020B0606020202030204" pitchFamily="34" charset="0"/>
              </a:rPr>
              <a:t> Augustine TJ</a:t>
            </a:r>
          </a:p>
          <a:p>
            <a:r>
              <a:rPr lang="en-US" sz="2000" dirty="0" err="1">
                <a:latin typeface="Arial Narrow" panose="020B0606020202030204" pitchFamily="34" charset="0"/>
              </a:rPr>
              <a:t>Sudhin</a:t>
            </a:r>
            <a:r>
              <a:rPr lang="en-US" sz="2000" dirty="0">
                <a:latin typeface="Arial Narrow" panose="020B0606020202030204" pitchFamily="34" charset="0"/>
              </a:rPr>
              <a:t> Joseph T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Sandra M Varghese</a:t>
            </a:r>
          </a:p>
          <a:p>
            <a:r>
              <a:rPr lang="en-US" sz="2000" dirty="0" err="1">
                <a:latin typeface="Arial Narrow" panose="020B0606020202030204" pitchFamily="34" charset="0"/>
              </a:rPr>
              <a:t>Nikhila</a:t>
            </a:r>
            <a:r>
              <a:rPr lang="en-US" sz="2000" dirty="0">
                <a:latin typeface="Arial Narrow" panose="020B0606020202030204" pitchFamily="34" charset="0"/>
              </a:rPr>
              <a:t> Ann Mathew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65B1A45-A296-4CD6-8EE5-4569B8D2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55"/>
            <a:ext cx="12192000" cy="62264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AD431B-2F53-41C1-A077-1F3F780D5AD3}"/>
              </a:ext>
            </a:extLst>
          </p:cNvPr>
          <p:cNvSpPr/>
          <p:nvPr/>
        </p:nvSpPr>
        <p:spPr>
          <a:xfrm>
            <a:off x="1135117" y="477350"/>
            <a:ext cx="9984828" cy="1298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0C836-6905-4C35-92C1-2C19E3BEC6A5}"/>
              </a:ext>
            </a:extLst>
          </p:cNvPr>
          <p:cNvSpPr txBox="1"/>
          <p:nvPr/>
        </p:nvSpPr>
        <p:spPr>
          <a:xfrm>
            <a:off x="1369793" y="757467"/>
            <a:ext cx="951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ldhabi" panose="020B0604020202020204" pitchFamily="2" charset="-78"/>
              </a:rPr>
              <a:t>Let’s see the Demo page</a:t>
            </a:r>
          </a:p>
        </p:txBody>
      </p:sp>
    </p:spTree>
    <p:extLst>
      <p:ext uri="{BB962C8B-B14F-4D97-AF65-F5344CB8AC3E}">
        <p14:creationId xmlns:p14="http://schemas.microsoft.com/office/powerpoint/2010/main" val="117469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389" y="1610499"/>
            <a:ext cx="5780342" cy="31503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The Analyst is a growth hacking marketing company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that helps to achieve rapid and sustainable growth.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6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478" y="3802900"/>
            <a:ext cx="3521522" cy="985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0823" y="4787900"/>
            <a:ext cx="4051177" cy="11628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Analyst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05E4E86-805F-4773-8DDE-3C99EA9AA6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1207" r="11207"/>
          <a:stretch>
            <a:fillRect/>
          </a:stretch>
        </p:blipFill>
        <p:spPr>
          <a:xfrm>
            <a:off x="-133164" y="0"/>
            <a:ext cx="6569476" cy="7004482"/>
          </a:xfr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73" y="839508"/>
            <a:ext cx="6079777" cy="1002842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73" y="1688620"/>
            <a:ext cx="6641626" cy="59015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Your exponential growth Starts here &gt;&gt;&gt;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456650"/>
            <a:ext cx="5472000" cy="3914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5B00AC-AC42-4BA6-B728-A0956AA39C7B}"/>
              </a:ext>
            </a:extLst>
          </p:cNvPr>
          <p:cNvSpPr/>
          <p:nvPr/>
        </p:nvSpPr>
        <p:spPr>
          <a:xfrm>
            <a:off x="6739924" y="2988524"/>
            <a:ext cx="4716462" cy="2322639"/>
          </a:xfrm>
          <a:prstGeom prst="roundRect">
            <a:avLst>
              <a:gd name="adj" fmla="val 1000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“Early Traction Detection”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“Mining to conversion thru Analytics”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“Maximum user Acquisition”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2BFB88-61A4-4BED-A290-83316DB8A2B0}"/>
              </a:ext>
            </a:extLst>
          </p:cNvPr>
          <p:cNvSpPr/>
          <p:nvPr/>
        </p:nvSpPr>
        <p:spPr>
          <a:xfrm>
            <a:off x="169334" y="6020912"/>
            <a:ext cx="5964480" cy="700876"/>
          </a:xfrm>
          <a:prstGeom prst="roundRect">
            <a:avLst>
              <a:gd name="adj" fmla="val 1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Boost your Brand Positioning 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9798" y="159798"/>
            <a:ext cx="9780588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104008"/>
            <a:ext cx="5956300" cy="2130640"/>
          </a:xfrm>
        </p:spPr>
        <p:txBody>
          <a:bodyPr/>
          <a:lstStyle/>
          <a:p>
            <a:r>
              <a:rPr lang="en-US" dirty="0"/>
              <a:t>Services we offer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648722"/>
            <a:ext cx="5956300" cy="1757779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which helps in Targeting customers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help Market products and services.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Personalising your Website using the data provided.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Products to targeted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improve your market fit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Analyze the  Current scenario..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the data </a:t>
            </a:r>
          </a:p>
          <a:p>
            <a:r>
              <a:rPr lang="en-US" dirty="0"/>
              <a:t>Identify the relevant features</a:t>
            </a:r>
          </a:p>
          <a:p>
            <a:r>
              <a:rPr lang="en-US" dirty="0" err="1"/>
              <a:t>Visualise</a:t>
            </a:r>
            <a:r>
              <a:rPr lang="en-US" dirty="0"/>
              <a:t> the market trend .</a:t>
            </a:r>
          </a:p>
          <a:p>
            <a:r>
              <a:rPr lang="en-US" dirty="0"/>
              <a:t>Evaluate response of Customers.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Methods to improve..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Using browser Cookie information, evaluate the activity of customers.</a:t>
            </a:r>
          </a:p>
          <a:p>
            <a:r>
              <a:rPr lang="en-US" dirty="0"/>
              <a:t>From the variables, identify the customer needs.</a:t>
            </a:r>
          </a:p>
          <a:p>
            <a:r>
              <a:rPr lang="en-US" dirty="0"/>
              <a:t>Recommending products to targeted customers.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27285" y="486649"/>
            <a:ext cx="6258758" cy="1100565"/>
          </a:xfrm>
        </p:spPr>
        <p:txBody>
          <a:bodyPr/>
          <a:lstStyle/>
          <a:p>
            <a:r>
              <a:rPr lang="en-US" sz="3200" dirty="0"/>
              <a:t>CUSTOMER SEGMENTATION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E8291-6FF0-4720-8C4D-237D2E6A080E}"/>
              </a:ext>
            </a:extLst>
          </p:cNvPr>
          <p:cNvSpPr txBox="1"/>
          <p:nvPr/>
        </p:nvSpPr>
        <p:spPr>
          <a:xfrm>
            <a:off x="971550" y="2390775"/>
            <a:ext cx="104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Classify   customer   based   on  using  Cookies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 products based on search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Sends    them    notification   about   the    product   and   evaluate  responses  from customer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  the   activities   of   user  and   using   web  analytics.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 Web   analytics   includes   heatmaps   of    the   page   target   population   for  further  Marketing  which   results  in  higher  conversion 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7175" y="1379475"/>
            <a:ext cx="10344150" cy="4640325"/>
          </a:xfrm>
        </p:spPr>
        <p:txBody>
          <a:bodyPr/>
          <a:lstStyle/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Audience 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Acquisition 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Behaviour</a:t>
            </a:r>
            <a:r>
              <a:rPr lang="en-US" sz="2400" dirty="0"/>
              <a:t> 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Conversions Analysis</a:t>
            </a:r>
          </a:p>
          <a:p>
            <a:pPr lvl="4" fontAlgn="base"/>
            <a:endParaRPr lang="en-US" sz="2400" dirty="0"/>
          </a:p>
          <a:p>
            <a:pPr marL="1362075" lvl="4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4450" y="856974"/>
            <a:ext cx="4667549" cy="150853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/>
            <a:r>
              <a:rPr lang="en-US" sz="4000" dirty="0"/>
              <a:t>SCOPE</a:t>
            </a:r>
            <a:r>
              <a:rPr lang="en-US" dirty="0"/>
              <a:t> 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BFBC82-A882-4303-896C-50273AD274A1}"/>
              </a:ext>
            </a:extLst>
          </p:cNvPr>
          <p:cNvSpPr txBox="1">
            <a:spLocks/>
          </p:cNvSpPr>
          <p:nvPr/>
        </p:nvSpPr>
        <p:spPr>
          <a:xfrm>
            <a:off x="7524450" y="2663687"/>
            <a:ext cx="4667549" cy="2383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ONLINE RETAIL MARKETING</a:t>
            </a:r>
          </a:p>
          <a:p>
            <a:r>
              <a:rPr lang="en-US" sz="2000" b="1" dirty="0"/>
              <a:t>HEALTH CARE</a:t>
            </a:r>
          </a:p>
          <a:p>
            <a:r>
              <a:rPr lang="en-US" sz="2000" b="1" dirty="0"/>
              <a:t>BANKING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The Analyst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analystofficial@gmail.com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analyst.com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242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Arial Rounded MT Bold</vt:lpstr>
      <vt:lpstr>Bahnschrift Light SemiCondensed</vt:lpstr>
      <vt:lpstr>Calibri</vt:lpstr>
      <vt:lpstr>Candara</vt:lpstr>
      <vt:lpstr>Corbel</vt:lpstr>
      <vt:lpstr>Times New Roman</vt:lpstr>
      <vt:lpstr>Office Theme</vt:lpstr>
      <vt:lpstr>Personalisation</vt:lpstr>
      <vt:lpstr>About Us</vt:lpstr>
      <vt:lpstr>Our Promise</vt:lpstr>
      <vt:lpstr>Services we offer</vt:lpstr>
      <vt:lpstr>How we improve your market fit ?</vt:lpstr>
      <vt:lpstr>PowerPoint Presentation</vt:lpstr>
      <vt:lpstr>WEB ANALYTICS</vt:lpstr>
      <vt:lpstr>Large image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2019-09-21T14:07:04Z</dcterms:created>
  <dcterms:modified xsi:type="dcterms:W3CDTF">2019-09-22T00:06:03Z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