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355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make.org" TargetMode="External"/><Relationship Id="rId2" Type="http://schemas.openxmlformats.org/officeDocument/2006/relationships/hyperlink" Target="http://www.sfml-dev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-Aozzi/ProgSFML" TargetMode="Externa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графического приложения с использованием </a:t>
            </a:r>
            <a:r>
              <a:rPr lang="en-US" dirty="0"/>
              <a:t>SFML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Карташов ДО, группа 8В32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0012C-7DFB-42DA-B3F0-EDF0DA806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850A54-28CB-401C-971D-14691DC0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sfml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97ED7-8491-4727-B6FD-DB66A75E7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SFML – Simple and Fast Multimedia Library</a:t>
            </a:r>
          </a:p>
          <a:p>
            <a:r>
              <a:rPr lang="ru-RU" dirty="0"/>
              <a:t>Обеспечивает простой и быстрый способ разработки мультимедийных приложений, включая игры</a:t>
            </a:r>
          </a:p>
          <a:p>
            <a:r>
              <a:rPr lang="ru-RU" dirty="0"/>
              <a:t>Кроссплатформенность</a:t>
            </a:r>
          </a:p>
          <a:p>
            <a:r>
              <a:rPr lang="ru-RU" dirty="0"/>
              <a:t>Лицензия </a:t>
            </a:r>
            <a:r>
              <a:rPr lang="en-US" dirty="0" err="1"/>
              <a:t>zlib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– бесплатная для коммерческого и некоммерческого использования</a:t>
            </a:r>
          </a:p>
          <a:p>
            <a:r>
              <a:rPr lang="ru-RU" dirty="0"/>
              <a:t>Высокая производительность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06360D-DD58-47F5-A609-53F4FA6C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3377"/>
            <a:ext cx="3308608" cy="10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1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8A1F4-F278-463C-87B1-A3334B6A84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001F6-DAAC-4004-AEAC-63DC308B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CE9C-1202-4CBA-B514-2605BFA447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Язык программирования: С++</a:t>
            </a:r>
          </a:p>
          <a:p>
            <a:r>
              <a:rPr lang="ru-RU" dirty="0"/>
              <a:t>Система сборки:</a:t>
            </a:r>
            <a:r>
              <a:rPr lang="en-US" dirty="0"/>
              <a:t> C</a:t>
            </a:r>
            <a:r>
              <a:rPr lang="ru-RU" dirty="0"/>
              <a:t>М</a:t>
            </a:r>
            <a:r>
              <a:rPr lang="en-US" dirty="0" err="1"/>
              <a:t>ake</a:t>
            </a:r>
            <a:endParaRPr lang="ru-RU" dirty="0"/>
          </a:p>
          <a:p>
            <a:r>
              <a:rPr lang="ru-RU" dirty="0"/>
              <a:t>Динамическая линковка библиотеки</a:t>
            </a:r>
          </a:p>
          <a:p>
            <a:r>
              <a:rPr lang="ru-RU" dirty="0"/>
              <a:t>Среда разработки: </a:t>
            </a:r>
            <a:r>
              <a:rPr lang="en-US" dirty="0"/>
              <a:t>VS Code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83BC4-3CBD-4860-A895-8E9DED0D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32" y="2643939"/>
            <a:ext cx="3721768" cy="18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80FA93-AB9D-47ED-BC08-E98E3791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4" y="4029882"/>
            <a:ext cx="4315692" cy="24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2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F3E96-427D-4F8C-A3F3-6DC640FDE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7696D-24AE-4978-A0C2-ECF6DE6E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29C31-2C38-4549-933B-F296EDC7A8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C3D58-E265-40CE-B852-73A66E9AB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r="40176"/>
          <a:stretch/>
        </p:blipFill>
        <p:spPr>
          <a:xfrm>
            <a:off x="5931441" y="0"/>
            <a:ext cx="3675594" cy="69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10903-EC8B-403A-907C-3044EBE70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37374-B563-4C43-90B1-3A14C3D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919F-ABF7-4996-9B27-5A0125B87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4BF63-CC18-48FF-AC88-7AA0E8B0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5997"/>
            <a:ext cx="5129255" cy="404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EC773-7239-45F1-B756-C4D35585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23" y="2525998"/>
            <a:ext cx="5127535" cy="40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3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5D650-EA9D-4C91-A3FB-78E46965D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263EA5-2C6C-4D23-BF24-4E7E1889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48D16-86A9-4CB5-8C6B-7FEC2C56C2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лабораторной работы была изучена библиотека </a:t>
            </a:r>
            <a:r>
              <a:rPr lang="ru-RU" dirty="0" err="1"/>
              <a:t>SFML,которая</a:t>
            </a:r>
            <a:r>
              <a:rPr lang="ru-RU" dirty="0"/>
              <a:t> предоставляет мощный и удобный инструментарий для разработки2D-графики и приложений. Была разработана игра ”Пинг </a:t>
            </a:r>
            <a:r>
              <a:rPr lang="ru-RU" dirty="0" err="1"/>
              <a:t>Понг</a:t>
            </a:r>
            <a:r>
              <a:rPr lang="ru-RU" dirty="0"/>
              <a:t> </a:t>
            </a:r>
            <a:r>
              <a:rPr lang="ru-RU" dirty="0" err="1"/>
              <a:t>реализующаяуправление</a:t>
            </a:r>
            <a:r>
              <a:rPr lang="ru-RU" dirty="0"/>
              <a:t> с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5385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08E9E-A328-49CE-A330-5F8D37707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82EFC9-742D-44C2-AA57-07BDBABE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A4756-2DF9-4E86-806C-01B58A3F8D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www.sfml-dev.org</a:t>
            </a:r>
            <a:endParaRPr lang="ru-RU" dirty="0"/>
          </a:p>
          <a:p>
            <a:r>
              <a:rPr lang="en-US" dirty="0">
                <a:hlinkClick r:id="rId3"/>
              </a:rPr>
              <a:t>cmake.org</a:t>
            </a:r>
            <a:endParaRPr lang="en-US" dirty="0"/>
          </a:p>
          <a:p>
            <a:r>
              <a:rPr lang="en-US" dirty="0">
                <a:hlinkClick r:id="rId4"/>
              </a:rPr>
              <a:t>code.visualstudio.com</a:t>
            </a:r>
            <a:endParaRPr lang="en-US" dirty="0"/>
          </a:p>
          <a:p>
            <a:r>
              <a:rPr lang="en-US" dirty="0">
                <a:hlinkClick r:id="rId5"/>
              </a:rPr>
              <a:t>github.com/The-Aozzi/ProgSFML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CEE3-319E-486E-9B23-77DA77D65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498BB-4C9A-43BF-AF40-C2858B4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2334"/>
            <a:ext cx="12192000" cy="3253215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36117-629B-41C4-9537-BBCBFD6EF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603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ShABLON_IShITR_TPU_bumaga_2022</Template>
  <TotalTime>22</TotalTime>
  <Words>132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Тема Office</vt:lpstr>
      <vt:lpstr>Разработка графического приложения с использованием SFML</vt:lpstr>
      <vt:lpstr>Библиотека sfml</vt:lpstr>
      <vt:lpstr>Процесс разработки</vt:lpstr>
      <vt:lpstr>Алгоритм работы</vt:lpstr>
      <vt:lpstr>скриншоты</vt:lpstr>
      <vt:lpstr>Вывод</vt:lpstr>
      <vt:lpstr>Ссылки</vt:lpstr>
      <vt:lpstr>Спасибо за внимание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приложения с использованием SFML</dc:title>
  <dc:creator>Данил</dc:creator>
  <cp:lastModifiedBy>Данил</cp:lastModifiedBy>
  <cp:revision>1</cp:revision>
  <cp:lastPrinted>2021-08-02T01:21:27Z</cp:lastPrinted>
  <dcterms:created xsi:type="dcterms:W3CDTF">2024-12-28T08:33:13Z</dcterms:created>
  <dcterms:modified xsi:type="dcterms:W3CDTF">2024-12-28T08:55:26Z</dcterms:modified>
</cp:coreProperties>
</file>