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5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C146-C0A2-4D6A-824E-F63D184D3A18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E9F-B80C-450A-B206-E61E8A00CC8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C146-C0A2-4D6A-824E-F63D184D3A18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E9F-B80C-450A-B206-E61E8A00CC8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C146-C0A2-4D6A-824E-F63D184D3A18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E9F-B80C-450A-B206-E61E8A00CC8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C146-C0A2-4D6A-824E-F63D184D3A18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E9F-B80C-450A-B206-E61E8A00CC8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C146-C0A2-4D6A-824E-F63D184D3A18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E9F-B80C-450A-B206-E61E8A00CC8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C146-C0A2-4D6A-824E-F63D184D3A18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E9F-B80C-450A-B206-E61E8A00CC8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C146-C0A2-4D6A-824E-F63D184D3A18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E9F-B80C-450A-B206-E61E8A00CC8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C146-C0A2-4D6A-824E-F63D184D3A18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E9F-B80C-450A-B206-E61E8A00CC8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C146-C0A2-4D6A-824E-F63D184D3A18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E9F-B80C-450A-B206-E61E8A00CC8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C146-C0A2-4D6A-824E-F63D184D3A18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E9F-B80C-450A-B206-E61E8A00CC8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C146-C0A2-4D6A-824E-F63D184D3A18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DCE9F-B80C-450A-B206-E61E8A00CC8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2C146-C0A2-4D6A-824E-F63D184D3A18}" type="datetimeFigureOut">
              <a:rPr lang="en-AU" smtClean="0"/>
              <a:t>21/05/2012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DCE9F-B80C-450A-B206-E61E8A00CC82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23528" y="3212976"/>
            <a:ext cx="8280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51231" y="3212976"/>
            <a:ext cx="1008112" cy="1283950"/>
            <a:chOff x="151231" y="3212976"/>
            <a:chExt cx="1152128" cy="1283950"/>
          </a:xfrm>
        </p:grpSpPr>
        <p:sp>
          <p:nvSpPr>
            <p:cNvPr id="8" name="Down Arrow 7"/>
            <p:cNvSpPr/>
            <p:nvPr/>
          </p:nvSpPr>
          <p:spPr>
            <a:xfrm>
              <a:off x="683568" y="3212976"/>
              <a:ext cx="72008" cy="432048"/>
            </a:xfrm>
            <a:prstGeom prst="downArrow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231" y="3789040"/>
              <a:ext cx="11521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April - </a:t>
              </a:r>
              <a:r>
                <a:rPr lang="en-AU" sz="1000" dirty="0" err="1"/>
                <a:t>NeCTAR</a:t>
              </a:r>
              <a:r>
                <a:rPr lang="en-AU" sz="1000" dirty="0"/>
                <a:t> project signing announcement, Project </a:t>
              </a:r>
              <a:r>
                <a:rPr lang="en-AU" sz="1000" dirty="0" smtClean="0"/>
                <a:t>Launch</a:t>
              </a:r>
              <a:endParaRPr lang="en-AU" sz="1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99871" y="3212976"/>
            <a:ext cx="1008112" cy="2207280"/>
            <a:chOff x="151231" y="3212976"/>
            <a:chExt cx="1152128" cy="2207280"/>
          </a:xfrm>
        </p:grpSpPr>
        <p:sp>
          <p:nvSpPr>
            <p:cNvPr id="20" name="Down Arrow 19"/>
            <p:cNvSpPr/>
            <p:nvPr/>
          </p:nvSpPr>
          <p:spPr>
            <a:xfrm>
              <a:off x="683568" y="3212976"/>
              <a:ext cx="72008" cy="432048"/>
            </a:xfrm>
            <a:prstGeom prst="downArrow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1231" y="3789040"/>
              <a:ext cx="115212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/>
                <a:t>May- UWA Press Release and presentations to Westmead Hospital and Children’s Cancer Institute of </a:t>
              </a:r>
              <a:r>
                <a:rPr lang="en-AU" sz="1000" dirty="0" err="1" smtClean="0"/>
                <a:t>Ausralia</a:t>
              </a:r>
              <a:r>
                <a:rPr lang="en-AU" sz="1000" dirty="0" smtClean="0"/>
                <a:t> (CCIA)</a:t>
              </a:r>
              <a:endParaRPr lang="en-AU" sz="10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048511" y="3212976"/>
            <a:ext cx="1008112" cy="1745615"/>
            <a:chOff x="151231" y="3212976"/>
            <a:chExt cx="1152128" cy="1745615"/>
          </a:xfrm>
        </p:grpSpPr>
        <p:sp>
          <p:nvSpPr>
            <p:cNvPr id="32" name="Down Arrow 31"/>
            <p:cNvSpPr/>
            <p:nvPr/>
          </p:nvSpPr>
          <p:spPr>
            <a:xfrm>
              <a:off x="683568" y="3212976"/>
              <a:ext cx="72008" cy="432048"/>
            </a:xfrm>
            <a:prstGeom prst="downArrow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1231" y="3789040"/>
              <a:ext cx="11521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/>
                <a:t>June – Conduct 1</a:t>
              </a:r>
              <a:r>
                <a:rPr lang="en-AU" sz="1000" baseline="30000" dirty="0" smtClean="0"/>
                <a:t>st</a:t>
              </a:r>
              <a:r>
                <a:rPr lang="en-AU" sz="1000" dirty="0" smtClean="0"/>
                <a:t> Steering Committee Meeting, Email to candidate studies to trial new system</a:t>
              </a:r>
              <a:endParaRPr lang="en-AU" sz="1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97151" y="3212976"/>
            <a:ext cx="1008112" cy="1591727"/>
            <a:chOff x="151231" y="3212976"/>
            <a:chExt cx="1152128" cy="1591727"/>
          </a:xfrm>
        </p:grpSpPr>
        <p:sp>
          <p:nvSpPr>
            <p:cNvPr id="35" name="Down Arrow 34"/>
            <p:cNvSpPr/>
            <p:nvPr/>
          </p:nvSpPr>
          <p:spPr>
            <a:xfrm>
              <a:off x="683568" y="3212976"/>
              <a:ext cx="72008" cy="432048"/>
            </a:xfrm>
            <a:prstGeom prst="downArrow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1231" y="3789040"/>
              <a:ext cx="11521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/>
                <a:t>July – Broadly distributed email showcasing production projects  </a:t>
              </a:r>
              <a:endParaRPr lang="en-AU" sz="10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945791" y="3212976"/>
            <a:ext cx="1008112" cy="1283950"/>
            <a:chOff x="151231" y="3212976"/>
            <a:chExt cx="1152128" cy="1283950"/>
          </a:xfrm>
        </p:grpSpPr>
        <p:sp>
          <p:nvSpPr>
            <p:cNvPr id="38" name="Down Arrow 37"/>
            <p:cNvSpPr/>
            <p:nvPr/>
          </p:nvSpPr>
          <p:spPr>
            <a:xfrm>
              <a:off x="683568" y="3212976"/>
              <a:ext cx="72008" cy="432048"/>
            </a:xfrm>
            <a:prstGeom prst="downArrow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1231" y="3789040"/>
              <a:ext cx="11521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/>
                <a:t>August – </a:t>
              </a:r>
              <a:r>
                <a:rPr lang="en-AU" sz="1000" dirty="0" err="1" smtClean="0"/>
                <a:t>GeneMappers</a:t>
              </a:r>
              <a:r>
                <a:rPr lang="en-AU" sz="1000" dirty="0" smtClean="0"/>
                <a:t> Conference presentation</a:t>
              </a:r>
              <a:endParaRPr lang="en-AU" sz="10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894431" y="3212976"/>
            <a:ext cx="1008112" cy="1437838"/>
            <a:chOff x="151231" y="3212976"/>
            <a:chExt cx="1152128" cy="1437838"/>
          </a:xfrm>
        </p:grpSpPr>
        <p:sp>
          <p:nvSpPr>
            <p:cNvPr id="41" name="Down Arrow 40"/>
            <p:cNvSpPr/>
            <p:nvPr/>
          </p:nvSpPr>
          <p:spPr>
            <a:xfrm>
              <a:off x="683568" y="3212976"/>
              <a:ext cx="72008" cy="432048"/>
            </a:xfrm>
            <a:prstGeom prst="downArrow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1231" y="3789040"/>
              <a:ext cx="115212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/>
                <a:t>September – Conduct 2</a:t>
              </a:r>
              <a:r>
                <a:rPr lang="en-AU" sz="1000" baseline="30000" dirty="0" smtClean="0"/>
                <a:t>nd</a:t>
              </a:r>
              <a:r>
                <a:rPr lang="en-AU" sz="1000" dirty="0" smtClean="0"/>
                <a:t> Steering Committee Meeting</a:t>
              </a:r>
              <a:endParaRPr lang="en-AU" sz="1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43071" y="3212976"/>
            <a:ext cx="1008112" cy="1283950"/>
            <a:chOff x="151231" y="3212976"/>
            <a:chExt cx="1152128" cy="1283950"/>
          </a:xfrm>
        </p:grpSpPr>
        <p:sp>
          <p:nvSpPr>
            <p:cNvPr id="44" name="Down Arrow 43"/>
            <p:cNvSpPr/>
            <p:nvPr/>
          </p:nvSpPr>
          <p:spPr>
            <a:xfrm>
              <a:off x="683568" y="3212976"/>
              <a:ext cx="72008" cy="432048"/>
            </a:xfrm>
            <a:prstGeom prst="downArrow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1231" y="3789040"/>
              <a:ext cx="11521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April - </a:t>
              </a:r>
              <a:r>
                <a:rPr lang="en-AU" sz="1000" dirty="0" err="1"/>
                <a:t>NeCTAR</a:t>
              </a:r>
              <a:r>
                <a:rPr lang="en-AU" sz="1000" dirty="0"/>
                <a:t> project signing announcement, Project </a:t>
              </a:r>
              <a:r>
                <a:rPr lang="en-AU" sz="1000" dirty="0" smtClean="0"/>
                <a:t>Launch</a:t>
              </a:r>
              <a:endParaRPr lang="en-AU" sz="10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91711" y="3212976"/>
            <a:ext cx="1008112" cy="1283950"/>
            <a:chOff x="151231" y="3212976"/>
            <a:chExt cx="1152128" cy="1283950"/>
          </a:xfrm>
        </p:grpSpPr>
        <p:sp>
          <p:nvSpPr>
            <p:cNvPr id="47" name="Down Arrow 46"/>
            <p:cNvSpPr/>
            <p:nvPr/>
          </p:nvSpPr>
          <p:spPr>
            <a:xfrm>
              <a:off x="683568" y="3212976"/>
              <a:ext cx="72008" cy="432048"/>
            </a:xfrm>
            <a:prstGeom prst="downArrow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1231" y="3789040"/>
              <a:ext cx="11521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/>
                <a:t>November - ABN Conference presentation</a:t>
              </a:r>
              <a:endParaRPr lang="en-AU" sz="10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740352" y="3212976"/>
            <a:ext cx="1008112" cy="2361168"/>
            <a:chOff x="151231" y="3212976"/>
            <a:chExt cx="1152128" cy="2361168"/>
          </a:xfrm>
        </p:grpSpPr>
        <p:sp>
          <p:nvSpPr>
            <p:cNvPr id="50" name="Down Arrow 49"/>
            <p:cNvSpPr/>
            <p:nvPr/>
          </p:nvSpPr>
          <p:spPr>
            <a:xfrm>
              <a:off x="683568" y="3212976"/>
              <a:ext cx="72008" cy="432048"/>
            </a:xfrm>
            <a:prstGeom prst="downArrow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1231" y="3789040"/>
              <a:ext cx="1152128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 smtClean="0"/>
                <a:t>December– Conduct 3</a:t>
              </a:r>
              <a:r>
                <a:rPr lang="en-AU" sz="1000" baseline="30000" dirty="0" smtClean="0"/>
                <a:t>nd</a:t>
              </a:r>
              <a:r>
                <a:rPr lang="en-AU" sz="1000" dirty="0" smtClean="0"/>
                <a:t> Steering Committee Meeting; Broadly distributed email showcasing production projects </a:t>
              </a:r>
              <a:endParaRPr lang="en-AU" sz="10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pwhite</dc:creator>
  <cp:lastModifiedBy>pwhite</cp:lastModifiedBy>
  <cp:revision>6</cp:revision>
  <dcterms:created xsi:type="dcterms:W3CDTF">2012-05-21T05:37:05Z</dcterms:created>
  <dcterms:modified xsi:type="dcterms:W3CDTF">2012-05-21T06:36:55Z</dcterms:modified>
</cp:coreProperties>
</file>