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8BF8-B842-4D9F-9B47-E5898B069FEE}" type="datetimeFigureOut">
              <a:rPr lang="en-AU" smtClean="0"/>
              <a:t>10/12/2012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8C18-8BBA-4F34-BC1C-B2F8B04B4BE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15838" y="5640177"/>
            <a:ext cx="2912324" cy="158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6" name="Rectangle 5"/>
          <p:cNvSpPr/>
          <p:nvPr/>
        </p:nvSpPr>
        <p:spPr>
          <a:xfrm>
            <a:off x="3115838" y="4545983"/>
            <a:ext cx="2912324" cy="116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Subject</a:t>
            </a:r>
          </a:p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Consent</a:t>
            </a:r>
          </a:p>
          <a:p>
            <a:pPr algn="ctr"/>
            <a:r>
              <a:rPr lang="en-AU" sz="1100" dirty="0" err="1" smtClean="0">
                <a:solidFill>
                  <a:schemeClr val="tx1"/>
                </a:solidFill>
              </a:rPr>
              <a:t>Biospecimen</a:t>
            </a:r>
            <a:endParaRPr lang="en-AU" sz="1100" dirty="0" smtClean="0">
              <a:solidFill>
                <a:schemeClr val="tx1"/>
              </a:solidFill>
            </a:endParaRPr>
          </a:p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Clinical Data (operational and research)</a:t>
            </a:r>
          </a:p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‘</a:t>
            </a:r>
            <a:r>
              <a:rPr lang="en-AU" sz="1100" dirty="0" err="1" smtClean="0">
                <a:solidFill>
                  <a:schemeClr val="tx1"/>
                </a:solidFill>
              </a:rPr>
              <a:t>omic</a:t>
            </a:r>
            <a:r>
              <a:rPr lang="en-AU" sz="1100" dirty="0" smtClean="0">
                <a:solidFill>
                  <a:schemeClr val="tx1"/>
                </a:solidFill>
              </a:rPr>
              <a:t> data</a:t>
            </a:r>
          </a:p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Pedigree data</a:t>
            </a:r>
          </a:p>
        </p:txBody>
      </p:sp>
      <p:sp>
        <p:nvSpPr>
          <p:cNvPr id="4" name="Oval 3"/>
          <p:cNvSpPr/>
          <p:nvPr/>
        </p:nvSpPr>
        <p:spPr>
          <a:xfrm>
            <a:off x="3115838" y="4447399"/>
            <a:ext cx="2912324" cy="158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cxnSp>
        <p:nvCxnSpPr>
          <p:cNvPr id="8" name="Straight Connector 7"/>
          <p:cNvCxnSpPr/>
          <p:nvPr/>
        </p:nvCxnSpPr>
        <p:spPr>
          <a:xfrm>
            <a:off x="3115838" y="5709867"/>
            <a:ext cx="291232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59832" y="5868579"/>
            <a:ext cx="2968330" cy="476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1" name="TextBox 10"/>
          <p:cNvSpPr txBox="1"/>
          <p:nvPr/>
        </p:nvSpPr>
        <p:spPr>
          <a:xfrm>
            <a:off x="3115838" y="5921483"/>
            <a:ext cx="2800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Data Management, Management Reporting, Data Query and Extraction Tools</a:t>
            </a:r>
            <a:endParaRPr lang="en-AU" sz="1100" dirty="0"/>
          </a:p>
        </p:txBody>
      </p:sp>
      <p:sp>
        <p:nvSpPr>
          <p:cNvPr id="13" name="Rectangle 12"/>
          <p:cNvSpPr/>
          <p:nvPr/>
        </p:nvSpPr>
        <p:spPr>
          <a:xfrm>
            <a:off x="3059832" y="6404841"/>
            <a:ext cx="2968330" cy="26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4" name="TextBox 13"/>
          <p:cNvSpPr txBox="1"/>
          <p:nvPr/>
        </p:nvSpPr>
        <p:spPr>
          <a:xfrm>
            <a:off x="3899925" y="6404841"/>
            <a:ext cx="128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Data Analysis Tools</a:t>
            </a:r>
            <a:endParaRPr lang="en-AU" sz="1100" dirty="0"/>
          </a:p>
        </p:txBody>
      </p:sp>
      <p:sp>
        <p:nvSpPr>
          <p:cNvPr id="16" name="Rectangle 15"/>
          <p:cNvSpPr/>
          <p:nvPr/>
        </p:nvSpPr>
        <p:spPr>
          <a:xfrm>
            <a:off x="3115838" y="4077072"/>
            <a:ext cx="2968330" cy="26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7" name="TextBox 16"/>
          <p:cNvSpPr txBox="1"/>
          <p:nvPr/>
        </p:nvSpPr>
        <p:spPr>
          <a:xfrm>
            <a:off x="3955932" y="4077072"/>
            <a:ext cx="128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Data Loading Tools</a:t>
            </a:r>
            <a:endParaRPr lang="en-AU" sz="1100" dirty="0"/>
          </a:p>
        </p:txBody>
      </p:sp>
      <p:sp>
        <p:nvSpPr>
          <p:cNvPr id="19" name="Oval 18"/>
          <p:cNvSpPr/>
          <p:nvPr/>
        </p:nvSpPr>
        <p:spPr>
          <a:xfrm>
            <a:off x="1315638" y="2471825"/>
            <a:ext cx="2912324" cy="158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0" name="Rectangle 19"/>
          <p:cNvSpPr/>
          <p:nvPr/>
        </p:nvSpPr>
        <p:spPr>
          <a:xfrm>
            <a:off x="1315638" y="1377631"/>
            <a:ext cx="2912324" cy="116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Hospital Operational Data</a:t>
            </a:r>
          </a:p>
        </p:txBody>
      </p:sp>
      <p:sp>
        <p:nvSpPr>
          <p:cNvPr id="21" name="Oval 20"/>
          <p:cNvSpPr/>
          <p:nvPr/>
        </p:nvSpPr>
        <p:spPr>
          <a:xfrm>
            <a:off x="1315638" y="1279047"/>
            <a:ext cx="2912324" cy="158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15638" y="2541515"/>
            <a:ext cx="291232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5638" y="908720"/>
            <a:ext cx="2968330" cy="26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4" name="TextBox 23"/>
          <p:cNvSpPr txBox="1"/>
          <p:nvPr/>
        </p:nvSpPr>
        <p:spPr>
          <a:xfrm>
            <a:off x="2035718" y="908720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Hospital Operational Systems</a:t>
            </a:r>
            <a:endParaRPr lang="en-AU" sz="1100" dirty="0"/>
          </a:p>
        </p:txBody>
      </p:sp>
      <p:sp>
        <p:nvSpPr>
          <p:cNvPr id="25" name="Rectangle 24"/>
          <p:cNvSpPr/>
          <p:nvPr/>
        </p:nvSpPr>
        <p:spPr>
          <a:xfrm>
            <a:off x="1315638" y="2791215"/>
            <a:ext cx="2968330" cy="26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7" name="TextBox 26"/>
          <p:cNvSpPr txBox="1"/>
          <p:nvPr/>
        </p:nvSpPr>
        <p:spPr>
          <a:xfrm>
            <a:off x="2035718" y="2791215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Data Extraction Tools</a:t>
            </a:r>
            <a:endParaRPr lang="en-AU" sz="1100" dirty="0"/>
          </a:p>
        </p:txBody>
      </p:sp>
      <p:sp>
        <p:nvSpPr>
          <p:cNvPr id="28" name="Rectangle 27"/>
          <p:cNvSpPr/>
          <p:nvPr/>
        </p:nvSpPr>
        <p:spPr>
          <a:xfrm>
            <a:off x="4772022" y="2780928"/>
            <a:ext cx="2968330" cy="26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9" name="TextBox 28"/>
          <p:cNvSpPr txBox="1"/>
          <p:nvPr/>
        </p:nvSpPr>
        <p:spPr>
          <a:xfrm>
            <a:off x="5276078" y="2780928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Research Data Collection Tools</a:t>
            </a:r>
            <a:endParaRPr lang="en-AU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87824" y="3140968"/>
            <a:ext cx="864096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220072" y="3140968"/>
            <a:ext cx="864096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99992" y="1772816"/>
            <a:ext cx="864096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pwhite</dc:creator>
  <cp:lastModifiedBy>pwhite</cp:lastModifiedBy>
  <cp:revision>4</cp:revision>
  <dcterms:created xsi:type="dcterms:W3CDTF">2012-12-10T03:32:00Z</dcterms:created>
  <dcterms:modified xsi:type="dcterms:W3CDTF">2012-12-10T08:10:20Z</dcterms:modified>
</cp:coreProperties>
</file>