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p14="http://schemas.microsoft.com/office/powerpoint/2010/main"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968" autoAdjust="0"/>
    <p:restoredTop sz="94625" autoAdjust="0"/>
  </p:normalViewPr>
  <p:slideViewPr>
    <p:cSldViewPr snapToGrid="0" snapToObjects="1">
      <p:cViewPr varScale="1">
        <p:scale>
          <a:sx n="126" d="100"/>
          <a:sy n="126" d="100"/>
        </p:scale>
        <p:origin x="-120" y="-312"/>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4/28/13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4/28/13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4/28/13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4/28/13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4/28/13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4/28/13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4/28/13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4/28/13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4/28/13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4/28/13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4/28/13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4/28/13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4/28/13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850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fontScale="92500" lnSpcReduction="20000"/>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pPr lvl="1"/>
            <a:r>
              <a:rPr lang="en-AU" dirty="0" smtClean="0"/>
              <a:t>Hopefully part of a fundamental philosophy/ethos: dealing with issues upfront and openly to get the best outcome</a:t>
            </a:r>
          </a:p>
          <a:p>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share knowledge.</a:t>
            </a:r>
            <a:endParaRPr lang="en-AU"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652202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xmlns:p="http://schemas.openxmlformats.org/presentationml/2006/main" xmlns:r="http://schemas.openxmlformats.org/officeDocument/2006/relationships" xmlns:a="http://schemas.openxmlformats.org/drawingml/2006/main" val="1334576338"/>
              </p:ext>
            </p:extLst>
          </p:nvPr>
        </p:nvGraphicFramePr>
        <p:xfrm>
          <a:off x="612645" y="1193277"/>
          <a:ext cx="8344542" cy="567435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Travis will take these?</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Travis</a:t>
                      </a:r>
                      <a:r>
                        <a:rPr lang="en-AU" sz="1600" baseline="0" dirty="0" smtClean="0"/>
                        <a:t> will take these</a:t>
                      </a:r>
                      <a:r>
                        <a:rPr lang="en-AU" sz="1600" dirty="0" smtClean="0"/>
                        <a:t>?</a:t>
                      </a:r>
                      <a:endParaRPr lang="en-AU" sz="16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85000" lnSpcReduction="10000"/>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Code base has been approved in test environment</a:t>
            </a:r>
          </a:p>
          <a:p>
            <a:pPr lvl="3"/>
            <a:r>
              <a:rPr lang="en-AU" dirty="0" smtClean="0"/>
              <a:t>WARTN production data migrated to Production server and undergoing acceptance testing by SJOG staff.  Intended to be complete for upcoming </a:t>
            </a:r>
            <a:r>
              <a:rPr lang="en-AU" dirty="0" err="1" smtClean="0"/>
              <a:t>NeCTAR</a:t>
            </a:r>
            <a:r>
              <a:rPr lang="en-AU" dirty="0" smtClean="0"/>
              <a:t> report.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100% Complete (subject to user acceptance) – was required to support SJOG data migration.    </a:t>
            </a:r>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lnSpcReduction="10000"/>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l="1104" t="-4583"/>
          <a:stretch/>
        </p:blipFill>
        <p:spPr>
          <a:xfrm>
            <a:off x="101019" y="1219200"/>
            <a:ext cx="9042981" cy="5100309"/>
          </a:xfrm>
        </p:spPr>
      </p:pic>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84579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p>
          <a:p>
            <a:pPr lvl="0"/>
            <a:r>
              <a:rPr lang="en-AU" dirty="0" smtClean="0"/>
              <a:t>Date for next meeting – propose mid June, 2013.</a:t>
            </a:r>
          </a:p>
          <a:p>
            <a:pPr lvl="0"/>
            <a:r>
              <a:rPr lang="en-AU" dirty="0" err="1" smtClean="0"/>
              <a:t>Updaqte</a:t>
            </a:r>
            <a:r>
              <a:rPr lang="en-AU" dirty="0" smtClean="0"/>
              <a:t> via email next report milestone</a:t>
            </a:r>
          </a:p>
          <a:p>
            <a:r>
              <a:rPr lang="en-US" dirty="0" smtClean="0"/>
              <a:t>I have proposed some operational improvements going forward;</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32377</TotalTime>
  <Words>834</Words>
  <Application>Microsoft Macintosh PowerPoint</Application>
  <PresentationFormat>On-screen Show (4:3)</PresentationFormat>
  <Paragraphs>85</Paragraphs>
  <Slides>12</Slides>
  <Notes>1</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Median</vt:lpstr>
      <vt:lpstr>Slide 1</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1490</cp:revision>
  <dcterms:created xsi:type="dcterms:W3CDTF">2013-04-28T15:17:43Z</dcterms:created>
  <dcterms:modified xsi:type="dcterms:W3CDTF">2013-04-28T22:33:11Z</dcterms:modified>
</cp:coreProperties>
</file>