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1" r:id="rId3"/>
    <p:sldId id="257" r:id="rId4"/>
    <p:sldId id="284" r:id="rId5"/>
    <p:sldId id="289" r:id="rId6"/>
    <p:sldId id="285" r:id="rId7"/>
    <p:sldId id="286" r:id="rId8"/>
    <p:sldId id="292" r:id="rId9"/>
    <p:sldId id="294" r:id="rId10"/>
    <p:sldId id="295" r:id="rId11"/>
    <p:sldId id="298" r:id="rId12"/>
    <p:sldId id="296" r:id="rId13"/>
    <p:sldId id="297" r:id="rId14"/>
    <p:sldId id="299" r:id="rId15"/>
    <p:sldId id="300" r:id="rId16"/>
    <p:sldId id="301" r:id="rId17"/>
    <p:sldId id="28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41CA8-3750-4FC1-B5E9-9F6ACC17DE9F}" v="14" dt="2018-09-21T22:10:17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6998" autoAdjust="0"/>
  </p:normalViewPr>
  <p:slideViewPr>
    <p:cSldViewPr snapToGrid="0">
      <p:cViewPr varScale="1">
        <p:scale>
          <a:sx n="76" d="100"/>
          <a:sy n="76" d="100"/>
        </p:scale>
        <p:origin x="94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viewProps" Target="view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microsoft.com/office/2015/10/relationships/revisionInfo" Target="revisionInfo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presProps" Target="pres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ableStyles" Target="tableStyles.xml" Id="rId23" /><Relationship Type="http://schemas.openxmlformats.org/officeDocument/2006/relationships/slide" Target="slides/slide9.xml" Id="rId10" /><Relationship Type="http://schemas.openxmlformats.org/officeDocument/2006/relationships/notesMaster" Target="notesMasters/notesMaster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heme" Target="theme/theme1.xml" Id="rId22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4091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2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8df43934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8df43934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42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8df43934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8df43934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3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bd96026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bd960262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00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bd96026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bd960262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71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8df43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8df43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90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ABD001-06F2-4B1F-8BB4-8414FB1A9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28" y="264750"/>
            <a:ext cx="8334257" cy="47103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1D4808-0844-42DD-AB1F-99AE9A6FE5A7}"/>
              </a:ext>
            </a:extLst>
          </p:cNvPr>
          <p:cNvSpPr>
            <a:spLocks noGrp="1"/>
          </p:cNvSpPr>
          <p:nvPr/>
        </p:nvSpPr>
        <p:spPr>
          <a:xfrm>
            <a:off x="581140" y="1162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Smartphone Headphone Pinout</a:t>
            </a:r>
            <a:endParaRPr lang="en-US" sz="360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10433-92B8-4BD6-B9EA-9B5BAB5E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685" y="3627031"/>
            <a:ext cx="3750882" cy="125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0EDFF-09B8-4A63-98BA-A2EA39A75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5" r="1289"/>
          <a:stretch/>
        </p:blipFill>
        <p:spPr>
          <a:xfrm>
            <a:off x="581140" y="3627030"/>
            <a:ext cx="3693907" cy="1254304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B200A7E6-8492-41F9-B658-FB760AC33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906" y="1237460"/>
            <a:ext cx="4381958" cy="21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8ACAC832-4B82-4672-93B7-8E921D6C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12" y="979562"/>
            <a:ext cx="6371880" cy="363882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2E0040EF-6449-4590-94B0-DF0EBF3D2621}"/>
              </a:ext>
            </a:extLst>
          </p:cNvPr>
          <p:cNvSpPr>
            <a:spLocks noGrp="1"/>
          </p:cNvSpPr>
          <p:nvPr/>
        </p:nvSpPr>
        <p:spPr>
          <a:xfrm>
            <a:off x="718850" y="-489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Schematic Diagram (Trigger)</a:t>
            </a:r>
            <a:endParaRPr lang="en-US" sz="3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61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C9A901-BE50-4B0A-BA9D-9DBCB4EAF360}"/>
              </a:ext>
            </a:extLst>
          </p:cNvPr>
          <p:cNvSpPr>
            <a:spLocks noGrp="1"/>
          </p:cNvSpPr>
          <p:nvPr/>
        </p:nvSpPr>
        <p:spPr>
          <a:xfrm>
            <a:off x="436543" y="-76525"/>
            <a:ext cx="8229600" cy="778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Fritzing Diagram</a:t>
            </a:r>
            <a:r>
              <a:rPr lang="en-US" sz="2800" dirty="0">
                <a:cs typeface="Arial"/>
              </a:rPr>
              <a:t> </a:t>
            </a:r>
          </a:p>
        </p:txBody>
      </p:sp>
      <p:pic>
        <p:nvPicPr>
          <p:cNvPr id="4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59B48BD-B4A8-45E6-A94D-811DC561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87" y="643241"/>
            <a:ext cx="7101746" cy="44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0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B0AA45-9CF9-4D14-9298-880507D03BE9}"/>
              </a:ext>
            </a:extLst>
          </p:cNvPr>
          <p:cNvSpPr>
            <a:spLocks noGrp="1"/>
          </p:cNvSpPr>
          <p:nvPr/>
        </p:nvSpPr>
        <p:spPr>
          <a:xfrm>
            <a:off x="436543" y="956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Arduino Sketch #1/3</a:t>
            </a:r>
            <a:br>
              <a:rPr lang="en-US" sz="2500" dirty="0">
                <a:cs typeface="Arial"/>
              </a:rPr>
            </a:br>
            <a:r>
              <a:rPr lang="en-US" sz="2500" dirty="0"/>
              <a:t>Declaration &amp; Setup</a:t>
            </a:r>
            <a:endParaRPr lang="en-US" sz="250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BF4CE-4D9D-4257-9A4E-BD565290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7" y="1204528"/>
            <a:ext cx="7594503" cy="34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F97264-CB84-4C23-8AD5-25F29540B950}"/>
              </a:ext>
            </a:extLst>
          </p:cNvPr>
          <p:cNvSpPr>
            <a:spLocks noGrp="1"/>
          </p:cNvSpPr>
          <p:nvPr/>
        </p:nvSpPr>
        <p:spPr>
          <a:xfrm>
            <a:off x="457200" y="-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Arduino Sketch #2/3</a:t>
            </a:r>
            <a:br>
              <a:rPr lang="en-US" sz="2500" dirty="0">
                <a:cs typeface="Arial"/>
              </a:rPr>
            </a:br>
            <a:r>
              <a:rPr lang="en-US" sz="2500" dirty="0"/>
              <a:t>Measure Distance</a:t>
            </a:r>
            <a:endParaRPr lang="en-US" sz="250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24DD2-8FED-43D1-8E24-F24F3EC5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62" y="1116103"/>
            <a:ext cx="6705448" cy="3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4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E4BDDE-ECFE-48EF-B6B8-B9395FFCC968}"/>
              </a:ext>
            </a:extLst>
          </p:cNvPr>
          <p:cNvSpPr>
            <a:spLocks noGrp="1"/>
          </p:cNvSpPr>
          <p:nvPr/>
        </p:nvSpPr>
        <p:spPr>
          <a:xfrm>
            <a:off x="402116" y="-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Arduino Sketch #3/3</a:t>
            </a:r>
            <a:br>
              <a:rPr lang="en-US" sz="2500" dirty="0">
                <a:cs typeface="Arial"/>
              </a:rPr>
            </a:br>
            <a:r>
              <a:rPr lang="en-US" sz="2500" dirty="0"/>
              <a:t>Reset Pin &amp; Trigger</a:t>
            </a:r>
            <a:endParaRPr lang="en-US" sz="250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D2785-1F51-484F-8D1D-4ADB10A7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51" y="1191913"/>
            <a:ext cx="7823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1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603D7E-035B-46A2-85DF-F77032308484}"/>
              </a:ext>
            </a:extLst>
          </p:cNvPr>
          <p:cNvSpPr>
            <a:spLocks noGrp="1"/>
          </p:cNvSpPr>
          <p:nvPr/>
        </p:nvSpPr>
        <p:spPr>
          <a:xfrm>
            <a:off x="539827" y="-283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Testing &amp; Modify the code</a:t>
            </a:r>
            <a:endParaRPr lang="en-US" sz="3600" dirty="0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015C83-7C0E-43BE-A395-86A539F9804E}"/>
              </a:ext>
            </a:extLst>
          </p:cNvPr>
          <p:cNvSpPr>
            <a:spLocks noGrp="1"/>
          </p:cNvSpPr>
          <p:nvPr/>
        </p:nvSpPr>
        <p:spPr>
          <a:xfrm>
            <a:off x="457200" y="11870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 - The camera shall take picture when there is an object closer than 30 cm from the Ultrasonic Sensor</a:t>
            </a: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To change the triggering distance, modify the value of </a:t>
            </a:r>
            <a:r>
              <a:rPr lang="en-US" sz="2400" dirty="0" err="1">
                <a:latin typeface="Apple Symbols"/>
                <a:cs typeface="Apple Symbols"/>
              </a:rPr>
              <a:t>cam_distance</a:t>
            </a:r>
            <a:r>
              <a:rPr lang="en-US" sz="2400" dirty="0"/>
              <a:t> variable</a:t>
            </a: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14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ctrTitle"/>
          </p:nvPr>
        </p:nvSpPr>
        <p:spPr>
          <a:xfrm>
            <a:off x="311700" y="1747700"/>
            <a:ext cx="85206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7;p25">
            <a:extLst>
              <a:ext uri="{FF2B5EF4-FFF2-40B4-BE49-F238E27FC236}">
                <a16:creationId xmlns:a16="http://schemas.microsoft.com/office/drawing/2014/main" id="{068BD361-F00B-45D6-819B-049FE5736FA4}"/>
              </a:ext>
            </a:extLst>
          </p:cNvPr>
          <p:cNvSpPr txBox="1"/>
          <p:nvPr/>
        </p:nvSpPr>
        <p:spPr>
          <a:xfrm>
            <a:off x="457200" y="20527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About the Assembly</a:t>
            </a:r>
            <a:endParaRPr sz="4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8;p25">
            <a:extLst>
              <a:ext uri="{FF2B5EF4-FFF2-40B4-BE49-F238E27FC236}">
                <a16:creationId xmlns:a16="http://schemas.microsoft.com/office/drawing/2014/main" id="{38682D29-D650-4110-B031-1E751F8D4CCC}"/>
              </a:ext>
            </a:extLst>
          </p:cNvPr>
          <p:cNvSpPr/>
          <p:nvPr/>
        </p:nvSpPr>
        <p:spPr>
          <a:xfrm>
            <a:off x="195600" y="1052875"/>
            <a:ext cx="87021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smart lab based out of In5 since Dec 2014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 200 free workshops done 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ASSEMBLY: HACK - Embedded systems, iOT and hardware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ASSEMBLY: CODE - Software projects - APIs, frameworks, apps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 range: 16-60 - students, professionals, entrepreneurs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Focus on smart technology and practical applications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●"/>
            </a:pPr>
            <a:r>
              <a:rPr lang="en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Forum: members.theassembly.ae</a:t>
            </a: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05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3;p26">
            <a:extLst>
              <a:ext uri="{FF2B5EF4-FFF2-40B4-BE49-F238E27FC236}">
                <a16:creationId xmlns:a16="http://schemas.microsoft.com/office/drawing/2014/main" id="{0382AC2D-71BB-41F9-8260-9258E7F2C7D7}"/>
              </a:ext>
            </a:extLst>
          </p:cNvPr>
          <p:cNvSpPr/>
          <p:nvPr/>
        </p:nvSpPr>
        <p:spPr>
          <a:xfrm>
            <a:off x="195600" y="976675"/>
            <a:ext cx="84912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TAG US ON SOCIAL MEDIA!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FACEBOOK - The Assembly (@MakeSmartThings)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TWITTER - @MakeSmartThings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INSTAGRAM - @MakeSmartThings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YOUTUBE - The Assembly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77969" y="2857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dirty="0"/>
              <a:t>In a nutshell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80F501D-F939-451F-971A-C1FD578097F5}"/>
              </a:ext>
            </a:extLst>
          </p:cNvPr>
          <p:cNvSpPr txBox="1"/>
          <p:nvPr/>
        </p:nvSpPr>
        <p:spPr>
          <a:xfrm>
            <a:off x="2168444" y="1084136"/>
            <a:ext cx="1355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Arduino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5C6E29C-1059-4B08-95EC-92809EFFBE87}"/>
              </a:ext>
            </a:extLst>
          </p:cNvPr>
          <p:cNvSpPr txBox="1"/>
          <p:nvPr/>
        </p:nvSpPr>
        <p:spPr>
          <a:xfrm>
            <a:off x="6337592" y="1101547"/>
            <a:ext cx="131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Camera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269974-E8C0-472A-A475-4FEA9C7E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118" y="1612370"/>
            <a:ext cx="1914182" cy="1934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B4A4F9-0B99-441D-B41E-77A7A492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60" y="1614779"/>
            <a:ext cx="2640758" cy="1859410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44D63ADE-71B9-434C-BE30-9FF1FFD6360A}"/>
              </a:ext>
            </a:extLst>
          </p:cNvPr>
          <p:cNvSpPr txBox="1"/>
          <p:nvPr/>
        </p:nvSpPr>
        <p:spPr>
          <a:xfrm>
            <a:off x="1297406" y="3591564"/>
            <a:ext cx="305741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Single board</a:t>
            </a:r>
            <a:endParaRPr lang="en-US" sz="2000" dirty="0">
              <a:cs typeface="Arial"/>
            </a:endParaRPr>
          </a:p>
          <a:p>
            <a:pPr algn="ctr"/>
            <a:r>
              <a:rPr lang="en-US" sz="2000" dirty="0"/>
              <a:t>Programmable</a:t>
            </a:r>
            <a:endParaRPr lang="en-US" sz="2000" dirty="0">
              <a:cs typeface="Arial"/>
            </a:endParaRPr>
          </a:p>
          <a:p>
            <a:pPr algn="ctr"/>
            <a:r>
              <a:rPr lang="en-US" sz="2000" dirty="0"/>
              <a:t>Microcontroller</a:t>
            </a:r>
            <a:endParaRPr lang="en-US" sz="2000" dirty="0">
              <a:cs typeface="Arial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F0C6575C-0017-4DEF-91C4-3EC19B39393E}"/>
              </a:ext>
            </a:extLst>
          </p:cNvPr>
          <p:cNvSpPr txBox="1"/>
          <p:nvPr/>
        </p:nvSpPr>
        <p:spPr>
          <a:xfrm>
            <a:off x="5725720" y="3691968"/>
            <a:ext cx="281089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Device to capture Image</a:t>
            </a:r>
            <a:endParaRPr lang="en-US" sz="2000" dirty="0">
              <a:cs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12A137-63D1-4315-AD42-6A153C655F64}"/>
              </a:ext>
            </a:extLst>
          </p:cNvPr>
          <p:cNvCxnSpPr/>
          <p:nvPr/>
        </p:nvCxnSpPr>
        <p:spPr>
          <a:xfrm>
            <a:off x="4032004" y="2742690"/>
            <a:ext cx="2053330" cy="1377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2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C58BD4-F6FB-4A57-A3A1-50C8348B9A1F}"/>
              </a:ext>
            </a:extLst>
          </p:cNvPr>
          <p:cNvSpPr>
            <a:spLocks noGrp="1"/>
          </p:cNvSpPr>
          <p:nvPr/>
        </p:nvSpPr>
        <p:spPr>
          <a:xfrm>
            <a:off x="367688" y="1162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Enhanced Design</a:t>
            </a:r>
            <a:endParaRPr lang="en-US" sz="3600" dirty="0"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9DF91-1229-4058-B54A-D6CFA3A4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43" b="13241"/>
          <a:stretch/>
        </p:blipFill>
        <p:spPr>
          <a:xfrm>
            <a:off x="5797925" y="1577943"/>
            <a:ext cx="1742044" cy="1284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C5BA2-5887-4B73-B9F3-A675233C4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759" y="1470183"/>
            <a:ext cx="1972861" cy="139119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DEB360-422E-41D2-9A83-507778904076}"/>
              </a:ext>
            </a:extLst>
          </p:cNvPr>
          <p:cNvCxnSpPr/>
          <p:nvPr/>
        </p:nvCxnSpPr>
        <p:spPr>
          <a:xfrm flipV="1">
            <a:off x="3460504" y="2295129"/>
            <a:ext cx="2335639" cy="1377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2F91100-FCC3-4722-9107-5D4C1F08213A}"/>
              </a:ext>
            </a:extLst>
          </p:cNvPr>
          <p:cNvSpPr txBox="1"/>
          <p:nvPr/>
        </p:nvSpPr>
        <p:spPr>
          <a:xfrm>
            <a:off x="2016963" y="1058383"/>
            <a:ext cx="111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Arduino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4EFAB0FC-2EDF-461A-ACC2-4E7B12358BC5}"/>
              </a:ext>
            </a:extLst>
          </p:cNvPr>
          <p:cNvSpPr txBox="1"/>
          <p:nvPr/>
        </p:nvSpPr>
        <p:spPr>
          <a:xfrm>
            <a:off x="6144797" y="1070698"/>
            <a:ext cx="11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Camera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CE663C-70A6-4D46-86F3-5ADBE28FB98A}"/>
              </a:ext>
            </a:extLst>
          </p:cNvPr>
          <p:cNvSpPr/>
          <p:nvPr/>
        </p:nvSpPr>
        <p:spPr>
          <a:xfrm>
            <a:off x="2404852" y="3571588"/>
            <a:ext cx="420488" cy="37917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886249-94FC-487F-BB42-24BAF66B629B}"/>
              </a:ext>
            </a:extLst>
          </p:cNvPr>
          <p:cNvCxnSpPr>
            <a:cxnSpLocks/>
          </p:cNvCxnSpPr>
          <p:nvPr/>
        </p:nvCxnSpPr>
        <p:spPr>
          <a:xfrm flipH="1">
            <a:off x="2604760" y="2827665"/>
            <a:ext cx="13770" cy="75841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9">
            <a:extLst>
              <a:ext uri="{FF2B5EF4-FFF2-40B4-BE49-F238E27FC236}">
                <a16:creationId xmlns:a16="http://schemas.microsoft.com/office/drawing/2014/main" id="{00B04815-27FD-48DD-9088-321189252A49}"/>
              </a:ext>
            </a:extLst>
          </p:cNvPr>
          <p:cNvSpPr txBox="1"/>
          <p:nvPr/>
        </p:nvSpPr>
        <p:spPr>
          <a:xfrm>
            <a:off x="2248508" y="3914442"/>
            <a:ext cx="147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Sensor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50338EE2-4396-4ADB-8EDE-17651492DFF1}"/>
              </a:ext>
            </a:extLst>
          </p:cNvPr>
          <p:cNvSpPr txBox="1"/>
          <p:nvPr/>
        </p:nvSpPr>
        <p:spPr>
          <a:xfrm>
            <a:off x="3285900" y="3456438"/>
            <a:ext cx="2533779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-   Light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</a:rPr>
              <a:t>    -   Distance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</a:rPr>
              <a:t>    -   Sound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</a:rPr>
              <a:t>    -   Temperature</a:t>
            </a:r>
            <a:r>
              <a:rPr lang="en-US" dirty="0">
                <a:solidFill>
                  <a:srgbClr val="FF0000"/>
                </a:solidFill>
                <a:cs typeface="Arial"/>
              </a:rPr>
              <a:t> etc.</a:t>
            </a:r>
          </a:p>
          <a:p>
            <a:endParaRPr lang="en-US">
              <a:solidFill>
                <a:srgbClr val="FF0000"/>
              </a:solidFill>
              <a:cs typeface="Arial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013EDF5-0A88-496F-8FEA-B7659E908EA3}"/>
              </a:ext>
            </a:extLst>
          </p:cNvPr>
          <p:cNvSpPr/>
          <p:nvPr/>
        </p:nvSpPr>
        <p:spPr>
          <a:xfrm>
            <a:off x="3214670" y="3454223"/>
            <a:ext cx="379567" cy="121170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8ECEC49-2B80-47B9-9124-B93F7440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96" y="1149103"/>
            <a:ext cx="2639773" cy="15654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634A24-44D4-4CBD-9D62-BFEFB378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48" y="1018278"/>
            <a:ext cx="2924633" cy="1772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A27D37-EA4B-4A90-8615-1F91642E0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89" y="2903110"/>
            <a:ext cx="2630736" cy="1554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D2E730-CEEA-4FDE-845A-56A5953C7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432" y="2717200"/>
            <a:ext cx="2917746" cy="1747324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903C51D2-8733-42C6-8D2D-6FD3CF1EB101}"/>
              </a:ext>
            </a:extLst>
          </p:cNvPr>
          <p:cNvSpPr txBox="1"/>
          <p:nvPr/>
        </p:nvSpPr>
        <p:spPr>
          <a:xfrm>
            <a:off x="1395847" y="2347351"/>
            <a:ext cx="12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</a:rPr>
              <a:t>WILDLIFE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792768C-CBF4-46A6-8A29-B0CCE2A3F2BB}"/>
              </a:ext>
            </a:extLst>
          </p:cNvPr>
          <p:cNvSpPr txBox="1"/>
          <p:nvPr/>
        </p:nvSpPr>
        <p:spPr>
          <a:xfrm>
            <a:off x="5044003" y="2312922"/>
            <a:ext cx="156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F860640-C3DA-4C0C-815D-B57722D38CCB}"/>
              </a:ext>
            </a:extLst>
          </p:cNvPr>
          <p:cNvSpPr txBox="1"/>
          <p:nvPr/>
        </p:nvSpPr>
        <p:spPr>
          <a:xfrm>
            <a:off x="1464701" y="4079016"/>
            <a:ext cx="122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F9DEAC8C-C821-49CC-950C-7BF7B1CB4C79}"/>
              </a:ext>
            </a:extLst>
          </p:cNvPr>
          <p:cNvSpPr txBox="1"/>
          <p:nvPr/>
        </p:nvSpPr>
        <p:spPr>
          <a:xfrm>
            <a:off x="5195486" y="4077641"/>
            <a:ext cx="76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</a:rPr>
              <a:t>ART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0AFDE93-2E93-4B20-86B2-39F9FEE97095}"/>
              </a:ext>
            </a:extLst>
          </p:cNvPr>
          <p:cNvSpPr txBox="1"/>
          <p:nvPr/>
        </p:nvSpPr>
        <p:spPr>
          <a:xfrm>
            <a:off x="4175492" y="4402957"/>
            <a:ext cx="97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etc</a:t>
            </a:r>
            <a:r>
              <a:rPr lang="is-IS" b="1" dirty="0"/>
              <a:t>…</a:t>
            </a:r>
            <a:endParaRPr lang="en-US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373292B-9A0E-4B6B-892D-D69FC36D6A09}"/>
              </a:ext>
            </a:extLst>
          </p:cNvPr>
          <p:cNvSpPr>
            <a:spLocks noGrp="1"/>
          </p:cNvSpPr>
          <p:nvPr/>
        </p:nvSpPr>
        <p:spPr>
          <a:xfrm>
            <a:off x="457200" y="274638"/>
            <a:ext cx="8229600" cy="895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Use Cases</a:t>
            </a:r>
            <a:endParaRPr lang="en-US"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69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FFFA68-008F-4F24-99C8-978DF04B1DB3}"/>
              </a:ext>
            </a:extLst>
          </p:cNvPr>
          <p:cNvSpPr>
            <a:spLocks noGrp="1"/>
          </p:cNvSpPr>
          <p:nvPr/>
        </p:nvSpPr>
        <p:spPr>
          <a:xfrm>
            <a:off x="395230" y="-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Today’s Project</a:t>
            </a:r>
            <a:endParaRPr lang="en-US" sz="3600" dirty="0">
              <a:cs typeface="Aria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55C988-70F9-42FB-BDF4-BBC20E2EED9E}"/>
              </a:ext>
            </a:extLst>
          </p:cNvPr>
          <p:cNvSpPr>
            <a:spLocks noGrp="1"/>
          </p:cNvSpPr>
          <p:nvPr/>
        </p:nvSpPr>
        <p:spPr>
          <a:xfrm>
            <a:off x="1056242" y="1586429"/>
            <a:ext cx="6460015" cy="1606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* The camera will be on standby mode and will take picture only when the object is at certain distance from the sensor.</a:t>
            </a:r>
            <a:endParaRPr lang="en-US" sz="2400" dirty="0">
              <a:cs typeface="Arial"/>
            </a:endParaRPr>
          </a:p>
          <a:p>
            <a:pPr marL="0" indent="0">
              <a:buNone/>
            </a:pPr>
            <a:endParaRPr lang="en-US" sz="2400" dirty="0">
              <a:cs typeface="Arial"/>
            </a:endParaRPr>
          </a:p>
          <a:p>
            <a:pPr marL="0" indent="0">
              <a:buNone/>
            </a:pPr>
            <a:endParaRPr lang="en-US" sz="2400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6008E-8012-40BF-A2C9-C6B2845401BA}"/>
              </a:ext>
            </a:extLst>
          </p:cNvPr>
          <p:cNvSpPr txBox="1"/>
          <p:nvPr/>
        </p:nvSpPr>
        <p:spPr>
          <a:xfrm>
            <a:off x="397983" y="1072766"/>
            <a:ext cx="81621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</a:rPr>
              <a:t>- Arduino Triggered Camera based on the object distance: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38919-D556-4D68-86B0-E32F13E49FD1}"/>
              </a:ext>
            </a:extLst>
          </p:cNvPr>
          <p:cNvSpPr txBox="1"/>
          <p:nvPr/>
        </p:nvSpPr>
        <p:spPr>
          <a:xfrm>
            <a:off x="3482707" y="2628899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F216A-6911-4878-AE44-3E468562EC47}"/>
              </a:ext>
            </a:extLst>
          </p:cNvPr>
          <p:cNvSpPr txBox="1"/>
          <p:nvPr/>
        </p:nvSpPr>
        <p:spPr>
          <a:xfrm>
            <a:off x="1058995" y="2890551"/>
            <a:ext cx="6530247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 The operating distance above is programmed in Arduino.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7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95C97-E12C-4EC9-B8D8-B3872BD1D946}"/>
              </a:ext>
            </a:extLst>
          </p:cNvPr>
          <p:cNvSpPr>
            <a:spLocks noGrp="1"/>
          </p:cNvSpPr>
          <p:nvPr/>
        </p:nvSpPr>
        <p:spPr>
          <a:xfrm>
            <a:off x="436543" y="1024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Materials</a:t>
            </a:r>
            <a:endParaRPr lang="en-US" sz="3600" dirty="0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14FA4B-0449-411D-8C3F-48090DA90794}"/>
              </a:ext>
            </a:extLst>
          </p:cNvPr>
          <p:cNvSpPr>
            <a:spLocks noGrp="1"/>
          </p:cNvSpPr>
          <p:nvPr/>
        </p:nvSpPr>
        <p:spPr>
          <a:xfrm>
            <a:off x="415887" y="12421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- Smart Phone (Android / iPhone with 3.5mm headphone jack)</a:t>
            </a:r>
          </a:p>
          <a:p>
            <a:r>
              <a:rPr lang="en-US" sz="2800" dirty="0"/>
              <a:t>- Headphone cable with 3.5mm plug</a:t>
            </a:r>
            <a:endParaRPr lang="en-US" sz="2800" dirty="0">
              <a:cs typeface="Arial"/>
            </a:endParaRPr>
          </a:p>
          <a:p>
            <a:r>
              <a:rPr lang="en-US" sz="2800" dirty="0"/>
              <a:t>- Arduino Uno</a:t>
            </a:r>
            <a:endParaRPr lang="en-US" sz="2800" dirty="0">
              <a:cs typeface="Arial"/>
            </a:endParaRPr>
          </a:p>
          <a:p>
            <a:r>
              <a:rPr lang="en-US" sz="2800" dirty="0"/>
              <a:t>- Relay</a:t>
            </a:r>
            <a:endParaRPr lang="en-US" sz="2800" dirty="0">
              <a:cs typeface="Arial"/>
            </a:endParaRPr>
          </a:p>
          <a:p>
            <a:r>
              <a:rPr lang="en-US" sz="2800" dirty="0"/>
              <a:t>- Some resistors</a:t>
            </a:r>
            <a:endParaRPr lang="en-US" sz="2800" dirty="0">
              <a:cs typeface="Arial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409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E382EE-0EC2-4873-B5C9-D336B3B1FD16}"/>
              </a:ext>
            </a:extLst>
          </p:cNvPr>
          <p:cNvSpPr>
            <a:spLocks noGrp="1"/>
          </p:cNvSpPr>
          <p:nvPr/>
        </p:nvSpPr>
        <p:spPr>
          <a:xfrm>
            <a:off x="526055" y="1300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Smart Phone Camera Triggering Basic</a:t>
            </a:r>
            <a:endParaRPr lang="en-US" sz="3300" dirty="0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B5AF99-5C1C-4062-A5CD-D6E66BC9E1E8}"/>
              </a:ext>
            </a:extLst>
          </p:cNvPr>
          <p:cNvSpPr>
            <a:spLocks noGrp="1"/>
          </p:cNvSpPr>
          <p:nvPr/>
        </p:nvSpPr>
        <p:spPr>
          <a:xfrm>
            <a:off x="239329" y="1462489"/>
            <a:ext cx="8423232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- Android: press Volume Up (</a:t>
            </a:r>
            <a:r>
              <a:rPr lang="en-US" sz="2000" dirty="0" err="1"/>
              <a:t>Fwd</a:t>
            </a:r>
            <a:r>
              <a:rPr lang="en-US" sz="2000" dirty="0"/>
              <a:t>) or Down (Rev)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r>
              <a:rPr lang="en-US" sz="2000" dirty="0"/>
              <a:t>- iPhone: press Play button a.k.a. Action button</a:t>
            </a:r>
            <a:endParaRPr lang="en-US" sz="2000" dirty="0"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2C876-8363-479E-BDF6-8C9B8ADF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63" y="2471483"/>
            <a:ext cx="3708847" cy="20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7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999</Words>
  <Application>Microsoft Office PowerPoint</Application>
  <PresentationFormat>On-screen Show (16:9)</PresentationFormat>
  <Paragraphs>183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Dark</vt:lpstr>
      <vt:lpstr>PowerPoint Presentation</vt:lpstr>
      <vt:lpstr>PowerPoint Presentation</vt:lpstr>
      <vt:lpstr>PowerPoint Presentation</vt:lpstr>
      <vt:lpstr>In a nutshell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MINI WEATHER STATION WITH AN ATTINY85 CHIP</dc:title>
  <cp:lastModifiedBy>shaun abraham</cp:lastModifiedBy>
  <cp:revision>405</cp:revision>
  <dcterms:modified xsi:type="dcterms:W3CDTF">2018-09-22T06:43:06Z</dcterms:modified>
</cp:coreProperties>
</file>