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76" r:id="rId6"/>
    <p:sldId id="275" r:id="rId7"/>
    <p:sldId id="279" r:id="rId8"/>
    <p:sldId id="280" r:id="rId9"/>
    <p:sldId id="273" r:id="rId10"/>
    <p:sldId id="259" r:id="rId11"/>
    <p:sldId id="260" r:id="rId12"/>
    <p:sldId id="282" r:id="rId13"/>
    <p:sldId id="285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25" autoAdjust="0"/>
  </p:normalViewPr>
  <p:slideViewPr>
    <p:cSldViewPr snapToGrid="0">
      <p:cViewPr varScale="1">
        <p:scale>
          <a:sx n="136" d="100"/>
          <a:sy n="136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778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87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*The HC-06 acts as a serial port through which you can send and receive data.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*So using a serial terminal or a Bluetooth customized application on your computer or phone, you can control and monitor your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*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HC06 functions only as slave to a microcontroller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8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23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25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15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13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Polylactic Acid (PLA)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Acrylonitrile butadiene styrene (ABS)</a:t>
            </a: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59672" y="1221600"/>
            <a:ext cx="7772400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Control your Smart Home using a TV Remote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Presented By : The Assembly Team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Wifi:- In5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Pass:- WelcomeToIn5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192" y="2350284"/>
            <a:ext cx="1878665" cy="18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DE09CE-488D-453B-AD35-F7C79629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99D61-AC6D-4CF5-A2DA-235AE671B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1134110"/>
            <a:ext cx="6888480" cy="2875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7CD23B-4473-463F-8577-BF85DD5B5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23" y="166352"/>
            <a:ext cx="4324954" cy="4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EDE5-C10F-4185-B92B-9E0E24D8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6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59676" y="205979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rgbClr val="FFFFFF"/>
                </a:solidFill>
              </a:rPr>
              <a:t> THANK YOU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a Remote??</a:t>
            </a:r>
            <a:endParaRPr lang="en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D8A9C-85D4-4290-9521-8290CB764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60" y="1738430"/>
            <a:ext cx="2516383" cy="1551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B8EF2-5168-46B1-9F49-71A57366A120}"/>
              </a:ext>
            </a:extLst>
          </p:cNvPr>
          <p:cNvSpPr txBox="1"/>
          <p:nvPr/>
        </p:nvSpPr>
        <p:spPr>
          <a:xfrm>
            <a:off x="1659254" y="1920779"/>
            <a:ext cx="3629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Cheap and reliable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Requires less maintenance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Can be used for multiple devices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Easy to setup and operate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7">
            <a:extLst>
              <a:ext uri="{FF2B5EF4-FFF2-40B4-BE49-F238E27FC236}">
                <a16:creationId xmlns:a16="http://schemas.microsoft.com/office/drawing/2014/main" id="{A65AEE4F-D2A7-485D-AEDB-232E2F58C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not to use</a:t>
            </a: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544B0-BEA0-4C2D-85B7-864F580B3459}"/>
              </a:ext>
            </a:extLst>
          </p:cNvPr>
          <p:cNvSpPr txBox="1"/>
          <p:nvPr/>
        </p:nvSpPr>
        <p:spPr>
          <a:xfrm>
            <a:off x="3172211" y="2152357"/>
            <a:ext cx="3946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Needs Line of sight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Low to Medium range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915203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How does a Remote work?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306B3-CD20-47F3-91B2-4456C6A2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C4E1A-E35D-47E3-B6EF-92D7FD1FC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80" y="456438"/>
            <a:ext cx="6644640" cy="42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A7E482-6CDD-4DD9-BFC1-ED4D0E04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A63CB-4E41-4D63-9E82-1C3D7ED71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332882"/>
            <a:ext cx="4762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335D0-4B99-46B6-BA9C-BB105B2F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6DFA9-5D79-47E3-8AAF-93018ED6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32316"/>
            <a:ext cx="8360978" cy="32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8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7F9C7-95DC-4100-80D8-B94A3525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93243-C347-47F4-8B87-262D58FC4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1275693"/>
            <a:ext cx="58102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2016F9-A329-4F0D-88FB-7F756565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F6E7A-E003-4AAD-8CA3-D021593EE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03" y="1719262"/>
            <a:ext cx="2686050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576195-C76B-4890-B854-C810C2F27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105" y="1716634"/>
            <a:ext cx="1993681" cy="1707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512E0-937F-4FDF-8DBE-0697CBFAF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086" y="3614424"/>
            <a:ext cx="857400" cy="85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3C11A4-CFA2-46F8-B473-0ADCF4E39A76}"/>
              </a:ext>
            </a:extLst>
          </p:cNvPr>
          <p:cNvSpPr txBox="1"/>
          <p:nvPr/>
        </p:nvSpPr>
        <p:spPr>
          <a:xfrm>
            <a:off x="1744394" y="3692769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Arduino Uno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113CF-BEB6-4878-AFA3-F6A6AEB2B343}"/>
              </a:ext>
            </a:extLst>
          </p:cNvPr>
          <p:cNvSpPr txBox="1"/>
          <p:nvPr/>
        </p:nvSpPr>
        <p:spPr>
          <a:xfrm>
            <a:off x="5119527" y="3650566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Infrared Receiver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129</Words>
  <Application>Microsoft Office PowerPoint</Application>
  <PresentationFormat>On-screen Show (16:9)</PresentationFormat>
  <Paragraphs>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Simple Light</vt:lpstr>
      <vt:lpstr>Office Theme</vt:lpstr>
      <vt:lpstr>Control your Smart Home using a TV Remote</vt:lpstr>
      <vt:lpstr>Why a Remote??</vt:lpstr>
      <vt:lpstr>Why not to use</vt:lpstr>
      <vt:lpstr>How does a Remote work?</vt:lpstr>
      <vt:lpstr>PowerPoint Presentation</vt:lpstr>
      <vt:lpstr>PowerPoint Presentation</vt:lpstr>
      <vt:lpstr>PowerPoint Presentation</vt:lpstr>
      <vt:lpstr>PowerPoint Presentation</vt:lpstr>
      <vt:lpstr>Components</vt:lpstr>
      <vt:lpstr>PowerPoint Presentation</vt:lpstr>
      <vt:lpstr>PowerPoint Presentation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</dc:title>
  <dc:creator>mohamed suhail</dc:creator>
  <cp:lastModifiedBy>Saitama</cp:lastModifiedBy>
  <cp:revision>57</cp:revision>
  <dcterms:modified xsi:type="dcterms:W3CDTF">2018-04-06T18:50:56Z</dcterms:modified>
</cp:coreProperties>
</file>