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57" r:id="rId4"/>
    <p:sldId id="258" r:id="rId5"/>
    <p:sldId id="291" r:id="rId6"/>
    <p:sldId id="276" r:id="rId7"/>
    <p:sldId id="275" r:id="rId8"/>
    <p:sldId id="279" r:id="rId9"/>
    <p:sldId id="282" r:id="rId10"/>
    <p:sldId id="294" r:id="rId11"/>
    <p:sldId id="292" r:id="rId12"/>
    <p:sldId id="293" r:id="rId13"/>
    <p:sldId id="260" r:id="rId14"/>
    <p:sldId id="281" r:id="rId15"/>
    <p:sldId id="259" r:id="rId16"/>
    <p:sldId id="284" r:id="rId17"/>
    <p:sldId id="285" r:id="rId18"/>
    <p:sldId id="280" r:id="rId19"/>
    <p:sldId id="290" r:id="rId20"/>
    <p:sldId id="270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C2710DF-FA2A-457E-B44E-FB514BD7EB35}">
          <p14:sldIdLst>
            <p14:sldId id="256"/>
            <p14:sldId id="257"/>
            <p14:sldId id="258"/>
            <p14:sldId id="291"/>
            <p14:sldId id="276"/>
            <p14:sldId id="275"/>
            <p14:sldId id="279"/>
            <p14:sldId id="282"/>
            <p14:sldId id="294"/>
            <p14:sldId id="292"/>
            <p14:sldId id="293"/>
            <p14:sldId id="260"/>
            <p14:sldId id="281"/>
          </p14:sldIdLst>
        </p14:section>
        <p14:section name="L298N Motor Driver" id="{B66BE983-DACA-4937-9339-3AA662B564A2}">
          <p14:sldIdLst>
            <p14:sldId id="259"/>
            <p14:sldId id="284"/>
            <p14:sldId id="285"/>
            <p14:sldId id="280"/>
            <p14:sldId id="290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25" autoAdjust="0"/>
  </p:normalViewPr>
  <p:slideViewPr>
    <p:cSldViewPr snapToGrid="0">
      <p:cViewPr>
        <p:scale>
          <a:sx n="100" d="100"/>
          <a:sy n="100" d="100"/>
        </p:scale>
        <p:origin x="1224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5595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062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7115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Polylactic Acid (PLA)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="1" dirty="0"/>
              <a:t>Acrylonitrile butadiene styrene (ABS)</a:t>
            </a:r>
            <a:endParaRPr dirty="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937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1085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156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060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8243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*The HC-06 acts as a serial port through which you can send and receive data.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*So using a serial terminal or a Bluetooth customized application on your computer or phone, you can control and monitor your project.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*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HC06 functions only as slave to a microcontroller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3865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8231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259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6200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89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9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gif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659672" y="1221600"/>
            <a:ext cx="7772400" cy="1102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 a robot rover to follow a fixed path using Raspberry Pi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Presented By : The Assembly Team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sz="18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Wi</a:t>
            </a:r>
            <a:r>
              <a:rPr lang="en-US" sz="1800" dirty="0">
                <a:solidFill>
                  <a:srgbClr val="FFFFFF"/>
                </a:solidFill>
              </a:rPr>
              <a:t>Fi:- In5 Tech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Pass:- WelcomeToIn5</a:t>
            </a:r>
            <a:endParaRPr lang="en" sz="1800" dirty="0">
              <a:solidFill>
                <a:srgbClr val="FFFFFF"/>
              </a:solidFill>
            </a:endParaRPr>
          </a:p>
        </p:txBody>
      </p:sp>
      <p:sp>
        <p:nvSpPr>
          <p:cNvPr id="2" name="AutoShape 2" descr="Image result for smart phone clip art">
            <a:extLst>
              <a:ext uri="{FF2B5EF4-FFF2-40B4-BE49-F238E27FC236}">
                <a16:creationId xmlns:a16="http://schemas.microsoft.com/office/drawing/2014/main" id="{5CE146E8-D995-479E-AB98-A501A820A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6192" y="2350284"/>
            <a:ext cx="1878665" cy="187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smart phone clip art">
            <a:extLst>
              <a:ext uri="{FF2B5EF4-FFF2-40B4-BE49-F238E27FC236}">
                <a16:creationId xmlns:a16="http://schemas.microsoft.com/office/drawing/2014/main" id="{80AC078B-D2E7-49BC-9108-2A56E59D2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471BE2-37EF-4D7C-84BF-89116ABE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70B78C-261B-4518-ADE3-0556227A2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205979"/>
            <a:ext cx="57150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9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471BE2-37EF-4D7C-84BF-89116ABE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5F04E-6AFB-4EEE-BDE5-B4A8EB18D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122" y="205979"/>
            <a:ext cx="4774865" cy="435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5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E0F4CA5-E766-46D8-A3A6-268FBF12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4350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Components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E0F4CA5-E766-46D8-A3A6-268FBF12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26" y="372400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Raspberry 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CC0F1-75D7-49A5-B448-26BC1D174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181" y="1229800"/>
            <a:ext cx="4345743" cy="2793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F77BFB-332A-4DB0-8EF3-10395B28ACF9}"/>
              </a:ext>
            </a:extLst>
          </p:cNvPr>
          <p:cNvSpPr txBox="1"/>
          <p:nvPr/>
        </p:nvSpPr>
        <p:spPr>
          <a:xfrm>
            <a:off x="533400" y="1724025"/>
            <a:ext cx="29532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1.2Ghz quad core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1gb DDR2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4USB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0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4621BD-F945-472E-BD9A-45D9CCE2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34554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L298N Motor Driver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9E672-9038-450B-8A76-597B813E6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445" y="1091954"/>
            <a:ext cx="3261360" cy="3261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F4C1F-9BCB-43A3-9923-A40730EA8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228" y="3437009"/>
            <a:ext cx="1827697" cy="7054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D20CF3-8E45-42C7-A5CC-315A4D35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InfraRed 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FDD38-35D0-4276-8A5B-2E722111E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" y="1593054"/>
            <a:ext cx="2457451" cy="2457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6520FA-DD83-490B-8DD6-D27F1AB5F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884" y="999082"/>
            <a:ext cx="3004041" cy="1822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EF5DB6-4204-4673-8637-5146CC23A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883" y="2821779"/>
            <a:ext cx="3004041" cy="166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768005-4967-4D13-A2B8-E0C07590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99900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Geared DC Motors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67246-8B50-410F-802B-5F24D8DE4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05" y="1257300"/>
            <a:ext cx="3252788" cy="3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83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3335D0-4B99-46B6-BA9C-BB105B2F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97816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Fritzing Diagram Goes Here</a:t>
            </a:r>
          </a:p>
        </p:txBody>
      </p:sp>
    </p:spTree>
    <p:extLst>
      <p:ext uri="{BB962C8B-B14F-4D97-AF65-F5344CB8AC3E}">
        <p14:creationId xmlns:p14="http://schemas.microsoft.com/office/powerpoint/2010/main" val="257378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174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259676" y="205979"/>
            <a:ext cx="67707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dirty="0">
                <a:solidFill>
                  <a:srgbClr val="FFFFFF"/>
                </a:solidFill>
              </a:rPr>
              <a:t> THANK YOU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CEACF-4DE1-4110-9017-08B1DD10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1538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371B0-8D5D-467D-B2CC-A11FBE361777}"/>
              </a:ext>
            </a:extLst>
          </p:cNvPr>
          <p:cNvSpPr txBox="1"/>
          <p:nvPr/>
        </p:nvSpPr>
        <p:spPr>
          <a:xfrm>
            <a:off x="2009774" y="1543050"/>
            <a:ext cx="5400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Learn About Basic Robotics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Learn about Line Following Robot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Assemble 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Code it for Raspberry Pi using Python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Make it Tick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88161B-6202-4920-9453-575908B9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24269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Robotics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106304-02B2-4550-9A0A-E4E0AF9BA9BC}"/>
              </a:ext>
            </a:extLst>
          </p:cNvPr>
          <p:cNvSpPr/>
          <p:nvPr/>
        </p:nvSpPr>
        <p:spPr>
          <a:xfrm>
            <a:off x="4029954" y="2417391"/>
            <a:ext cx="1287194" cy="10100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32485-59A3-40B1-9F8A-9CC57B9E3E7D}"/>
              </a:ext>
            </a:extLst>
          </p:cNvPr>
          <p:cNvSpPr/>
          <p:nvPr/>
        </p:nvSpPr>
        <p:spPr>
          <a:xfrm>
            <a:off x="4330652" y="1867486"/>
            <a:ext cx="696351" cy="54863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44E825-ADA9-405F-9E49-84B1C01B068B}"/>
              </a:ext>
            </a:extLst>
          </p:cNvPr>
          <p:cNvSpPr/>
          <p:nvPr/>
        </p:nvSpPr>
        <p:spPr>
          <a:xfrm>
            <a:off x="4425607" y="2107270"/>
            <a:ext cx="147711" cy="12661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1930E3-FDCD-495A-BDCF-F69FC3DB0104}"/>
              </a:ext>
            </a:extLst>
          </p:cNvPr>
          <p:cNvSpPr/>
          <p:nvPr/>
        </p:nvSpPr>
        <p:spPr>
          <a:xfrm>
            <a:off x="4738614" y="2107270"/>
            <a:ext cx="147711" cy="12661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1FFE0F23-8A78-47E8-B92B-B0B4EB053DAF}"/>
              </a:ext>
            </a:extLst>
          </p:cNvPr>
          <p:cNvSpPr/>
          <p:nvPr/>
        </p:nvSpPr>
        <p:spPr>
          <a:xfrm>
            <a:off x="3831247" y="3077308"/>
            <a:ext cx="251445" cy="633046"/>
          </a:xfrm>
          <a:custGeom>
            <a:avLst/>
            <a:gdLst>
              <a:gd name="connsiteX0" fmla="*/ 1667 w 10000"/>
              <a:gd name="connsiteY0" fmla="*/ 0 h 10000"/>
              <a:gd name="connsiteX1" fmla="*/ 8333 w 10000"/>
              <a:gd name="connsiteY1" fmla="*/ 0 h 10000"/>
              <a:gd name="connsiteX2" fmla="*/ 10000 w 10000"/>
              <a:gd name="connsiteY2" fmla="*/ 5000 h 10000"/>
              <a:gd name="connsiteX3" fmla="*/ 8333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8333 w 10000"/>
              <a:gd name="connsiteY0" fmla="*/ 10000 h 10000"/>
              <a:gd name="connsiteX1" fmla="*/ 6666 w 10000"/>
              <a:gd name="connsiteY1" fmla="*/ 5000 h 10000"/>
              <a:gd name="connsiteX2" fmla="*/ 8333 w 10000"/>
              <a:gd name="connsiteY2" fmla="*/ 0 h 10000"/>
              <a:gd name="connsiteX0" fmla="*/ 1667 w 10000"/>
              <a:gd name="connsiteY0" fmla="*/ 0 h 10000"/>
              <a:gd name="connsiteX1" fmla="*/ 8333 w 10000"/>
              <a:gd name="connsiteY1" fmla="*/ 0 h 10000"/>
              <a:gd name="connsiteX2" fmla="*/ 10000 w 10000"/>
              <a:gd name="connsiteY2" fmla="*/ 5000 h 10000"/>
              <a:gd name="connsiteX3" fmla="*/ 8333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73"/>
              <a:gd name="connsiteY0" fmla="*/ 0 h 10000"/>
              <a:gd name="connsiteX1" fmla="*/ 8333 w 10073"/>
              <a:gd name="connsiteY1" fmla="*/ 0 h 10000"/>
              <a:gd name="connsiteX2" fmla="*/ 10000 w 10073"/>
              <a:gd name="connsiteY2" fmla="*/ 5000 h 10000"/>
              <a:gd name="connsiteX3" fmla="*/ 8333 w 10073"/>
              <a:gd name="connsiteY3" fmla="*/ 10000 h 10000"/>
              <a:gd name="connsiteX4" fmla="*/ 1667 w 10073"/>
              <a:gd name="connsiteY4" fmla="*/ 10000 h 10000"/>
              <a:gd name="connsiteX5" fmla="*/ 0 w 10073"/>
              <a:gd name="connsiteY5" fmla="*/ 5000 h 10000"/>
              <a:gd name="connsiteX6" fmla="*/ 1667 w 10073"/>
              <a:gd name="connsiteY6" fmla="*/ 0 h 10000"/>
              <a:gd name="connsiteX0" fmla="*/ 8333 w 10073"/>
              <a:gd name="connsiteY0" fmla="*/ 10000 h 10000"/>
              <a:gd name="connsiteX1" fmla="*/ 6666 w 10073"/>
              <a:gd name="connsiteY1" fmla="*/ 5000 h 10000"/>
              <a:gd name="connsiteX2" fmla="*/ 8333 w 10073"/>
              <a:gd name="connsiteY2" fmla="*/ 0 h 10000"/>
              <a:gd name="connsiteX0" fmla="*/ 1667 w 10073"/>
              <a:gd name="connsiteY0" fmla="*/ 0 h 10000"/>
              <a:gd name="connsiteX1" fmla="*/ 8333 w 10073"/>
              <a:gd name="connsiteY1" fmla="*/ 0 h 10000"/>
              <a:gd name="connsiteX2" fmla="*/ 10000 w 10073"/>
              <a:gd name="connsiteY2" fmla="*/ 5000 h 10000"/>
              <a:gd name="connsiteX3" fmla="*/ 8333 w 10073"/>
              <a:gd name="connsiteY3" fmla="*/ 10000 h 10000"/>
              <a:gd name="connsiteX4" fmla="*/ 1667 w 10073"/>
              <a:gd name="connsiteY4" fmla="*/ 10000 h 10000"/>
              <a:gd name="connsiteX5" fmla="*/ 0 w 10073"/>
              <a:gd name="connsiteY5" fmla="*/ 5000 h 10000"/>
              <a:gd name="connsiteX6" fmla="*/ 1667 w 10073"/>
              <a:gd name="connsiteY6" fmla="*/ 0 h 10000"/>
              <a:gd name="connsiteX0" fmla="*/ 1667 w 10073"/>
              <a:gd name="connsiteY0" fmla="*/ 0 h 10000"/>
              <a:gd name="connsiteX1" fmla="*/ 8333 w 10073"/>
              <a:gd name="connsiteY1" fmla="*/ 0 h 10000"/>
              <a:gd name="connsiteX2" fmla="*/ 10000 w 10073"/>
              <a:gd name="connsiteY2" fmla="*/ 5000 h 10000"/>
              <a:gd name="connsiteX3" fmla="*/ 8333 w 10073"/>
              <a:gd name="connsiteY3" fmla="*/ 10000 h 10000"/>
              <a:gd name="connsiteX4" fmla="*/ 1667 w 10073"/>
              <a:gd name="connsiteY4" fmla="*/ 10000 h 10000"/>
              <a:gd name="connsiteX5" fmla="*/ 0 w 10073"/>
              <a:gd name="connsiteY5" fmla="*/ 5000 h 10000"/>
              <a:gd name="connsiteX6" fmla="*/ 1667 w 10073"/>
              <a:gd name="connsiteY6" fmla="*/ 0 h 10000"/>
              <a:gd name="connsiteX0" fmla="*/ 8333 w 10073"/>
              <a:gd name="connsiteY0" fmla="*/ 10000 h 10000"/>
              <a:gd name="connsiteX1" fmla="*/ 6666 w 10073"/>
              <a:gd name="connsiteY1" fmla="*/ 5000 h 10000"/>
              <a:gd name="connsiteX2" fmla="*/ 8333 w 10073"/>
              <a:gd name="connsiteY2" fmla="*/ 0 h 10000"/>
              <a:gd name="connsiteX0" fmla="*/ 1667 w 10073"/>
              <a:gd name="connsiteY0" fmla="*/ 0 h 10000"/>
              <a:gd name="connsiteX1" fmla="*/ 8333 w 10073"/>
              <a:gd name="connsiteY1" fmla="*/ 0 h 10000"/>
              <a:gd name="connsiteX2" fmla="*/ 9254 w 10073"/>
              <a:gd name="connsiteY2" fmla="*/ 5323 h 10000"/>
              <a:gd name="connsiteX3" fmla="*/ 8333 w 10073"/>
              <a:gd name="connsiteY3" fmla="*/ 10000 h 10000"/>
              <a:gd name="connsiteX4" fmla="*/ 1667 w 10073"/>
              <a:gd name="connsiteY4" fmla="*/ 10000 h 10000"/>
              <a:gd name="connsiteX5" fmla="*/ 0 w 10073"/>
              <a:gd name="connsiteY5" fmla="*/ 5000 h 10000"/>
              <a:gd name="connsiteX6" fmla="*/ 1667 w 10073"/>
              <a:gd name="connsiteY6" fmla="*/ 0 h 10000"/>
              <a:gd name="connsiteX0" fmla="*/ 1667 w 9254"/>
              <a:gd name="connsiteY0" fmla="*/ 0 h 10000"/>
              <a:gd name="connsiteX1" fmla="*/ 8333 w 9254"/>
              <a:gd name="connsiteY1" fmla="*/ 0 h 10000"/>
              <a:gd name="connsiteX2" fmla="*/ 8333 w 9254"/>
              <a:gd name="connsiteY2" fmla="*/ 10000 h 10000"/>
              <a:gd name="connsiteX3" fmla="*/ 1667 w 9254"/>
              <a:gd name="connsiteY3" fmla="*/ 10000 h 10000"/>
              <a:gd name="connsiteX4" fmla="*/ 0 w 9254"/>
              <a:gd name="connsiteY4" fmla="*/ 5000 h 10000"/>
              <a:gd name="connsiteX5" fmla="*/ 1667 w 9254"/>
              <a:gd name="connsiteY5" fmla="*/ 0 h 10000"/>
              <a:gd name="connsiteX0" fmla="*/ 8333 w 9254"/>
              <a:gd name="connsiteY0" fmla="*/ 10000 h 10000"/>
              <a:gd name="connsiteX1" fmla="*/ 6666 w 9254"/>
              <a:gd name="connsiteY1" fmla="*/ 5000 h 10000"/>
              <a:gd name="connsiteX2" fmla="*/ 8333 w 9254"/>
              <a:gd name="connsiteY2" fmla="*/ 0 h 10000"/>
              <a:gd name="connsiteX0" fmla="*/ 1667 w 9254"/>
              <a:gd name="connsiteY0" fmla="*/ 0 h 10000"/>
              <a:gd name="connsiteX1" fmla="*/ 8333 w 9254"/>
              <a:gd name="connsiteY1" fmla="*/ 0 h 10000"/>
              <a:gd name="connsiteX2" fmla="*/ 9254 w 9254"/>
              <a:gd name="connsiteY2" fmla="*/ 5323 h 10000"/>
              <a:gd name="connsiteX3" fmla="*/ 8333 w 9254"/>
              <a:gd name="connsiteY3" fmla="*/ 10000 h 10000"/>
              <a:gd name="connsiteX4" fmla="*/ 1667 w 9254"/>
              <a:gd name="connsiteY4" fmla="*/ 10000 h 10000"/>
              <a:gd name="connsiteX5" fmla="*/ 0 w 9254"/>
              <a:gd name="connsiteY5" fmla="*/ 5000 h 10000"/>
              <a:gd name="connsiteX6" fmla="*/ 1667 w 9254"/>
              <a:gd name="connsiteY6" fmla="*/ 0 h 10000"/>
              <a:gd name="connsiteX0" fmla="*/ 1801 w 9905"/>
              <a:gd name="connsiteY0" fmla="*/ 0 h 10000"/>
              <a:gd name="connsiteX1" fmla="*/ 9005 w 9905"/>
              <a:gd name="connsiteY1" fmla="*/ 0 h 10000"/>
              <a:gd name="connsiteX2" fmla="*/ 9005 w 9905"/>
              <a:gd name="connsiteY2" fmla="*/ 10000 h 10000"/>
              <a:gd name="connsiteX3" fmla="*/ 1801 w 9905"/>
              <a:gd name="connsiteY3" fmla="*/ 10000 h 10000"/>
              <a:gd name="connsiteX4" fmla="*/ 0 w 9905"/>
              <a:gd name="connsiteY4" fmla="*/ 5000 h 10000"/>
              <a:gd name="connsiteX5" fmla="*/ 1801 w 9905"/>
              <a:gd name="connsiteY5" fmla="*/ 0 h 10000"/>
              <a:gd name="connsiteX0" fmla="*/ 9005 w 9905"/>
              <a:gd name="connsiteY0" fmla="*/ 10000 h 10000"/>
              <a:gd name="connsiteX1" fmla="*/ 7203 w 9905"/>
              <a:gd name="connsiteY1" fmla="*/ 5000 h 10000"/>
              <a:gd name="connsiteX2" fmla="*/ 9005 w 9905"/>
              <a:gd name="connsiteY2" fmla="*/ 0 h 10000"/>
              <a:gd name="connsiteX0" fmla="*/ 1801 w 9905"/>
              <a:gd name="connsiteY0" fmla="*/ 0 h 10000"/>
              <a:gd name="connsiteX1" fmla="*/ 9005 w 9905"/>
              <a:gd name="connsiteY1" fmla="*/ 0 h 10000"/>
              <a:gd name="connsiteX2" fmla="*/ 9005 w 9905"/>
              <a:gd name="connsiteY2" fmla="*/ 10000 h 10000"/>
              <a:gd name="connsiteX3" fmla="*/ 1801 w 9905"/>
              <a:gd name="connsiteY3" fmla="*/ 10000 h 10000"/>
              <a:gd name="connsiteX4" fmla="*/ 0 w 9905"/>
              <a:gd name="connsiteY4" fmla="*/ 5000 h 10000"/>
              <a:gd name="connsiteX5" fmla="*/ 1801 w 9905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5" h="10000" stroke="0" extrusionOk="0">
                <a:moveTo>
                  <a:pt x="1801" y="0"/>
                </a:moveTo>
                <a:lnTo>
                  <a:pt x="9005" y="0"/>
                </a:lnTo>
                <a:cubicBezTo>
                  <a:pt x="10205" y="1667"/>
                  <a:pt x="10205" y="8333"/>
                  <a:pt x="9005" y="10000"/>
                </a:cubicBezTo>
                <a:lnTo>
                  <a:pt x="1801" y="10000"/>
                </a:lnTo>
                <a:cubicBezTo>
                  <a:pt x="806" y="10000"/>
                  <a:pt x="0" y="7761"/>
                  <a:pt x="0" y="5000"/>
                </a:cubicBezTo>
                <a:cubicBezTo>
                  <a:pt x="0" y="2239"/>
                  <a:pt x="806" y="0"/>
                  <a:pt x="1801" y="0"/>
                </a:cubicBezTo>
                <a:close/>
              </a:path>
              <a:path w="9905" h="10000" fill="none" extrusionOk="0">
                <a:moveTo>
                  <a:pt x="9005" y="10000"/>
                </a:moveTo>
                <a:cubicBezTo>
                  <a:pt x="8010" y="10000"/>
                  <a:pt x="7203" y="7761"/>
                  <a:pt x="7203" y="5000"/>
                </a:cubicBezTo>
                <a:cubicBezTo>
                  <a:pt x="7203" y="2239"/>
                  <a:pt x="8010" y="0"/>
                  <a:pt x="9005" y="0"/>
                </a:cubicBezTo>
              </a:path>
              <a:path w="9905" h="10000" fill="none">
                <a:moveTo>
                  <a:pt x="1801" y="0"/>
                </a:moveTo>
                <a:lnTo>
                  <a:pt x="9005" y="0"/>
                </a:lnTo>
                <a:cubicBezTo>
                  <a:pt x="10206" y="1667"/>
                  <a:pt x="10206" y="8333"/>
                  <a:pt x="9005" y="10000"/>
                </a:cubicBezTo>
                <a:lnTo>
                  <a:pt x="1801" y="10000"/>
                </a:lnTo>
                <a:cubicBezTo>
                  <a:pt x="806" y="10000"/>
                  <a:pt x="0" y="7761"/>
                  <a:pt x="0" y="5000"/>
                </a:cubicBezTo>
                <a:cubicBezTo>
                  <a:pt x="0" y="2239"/>
                  <a:pt x="806" y="0"/>
                  <a:pt x="180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7C1F103B-325E-4641-9B6E-ECDA20BFE202}"/>
              </a:ext>
            </a:extLst>
          </p:cNvPr>
          <p:cNvSpPr/>
          <p:nvPr/>
        </p:nvSpPr>
        <p:spPr>
          <a:xfrm>
            <a:off x="5241534" y="3077308"/>
            <a:ext cx="274321" cy="633046"/>
          </a:xfrm>
          <a:prstGeom prst="flowChartMagneticDrum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ord 14">
            <a:extLst>
              <a:ext uri="{FF2B5EF4-FFF2-40B4-BE49-F238E27FC236}">
                <a16:creationId xmlns:a16="http://schemas.microsoft.com/office/drawing/2014/main" id="{F2F975DF-9F37-4F42-93EA-45A620BCB10C}"/>
              </a:ext>
            </a:extLst>
          </p:cNvPr>
          <p:cNvSpPr/>
          <p:nvPr/>
        </p:nvSpPr>
        <p:spPr>
          <a:xfrm rot="1345452">
            <a:off x="3886047" y="2399734"/>
            <a:ext cx="198707" cy="247450"/>
          </a:xfrm>
          <a:prstGeom prst="chor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5BF74B83-99FA-42C1-BC08-B639C0318279}"/>
              </a:ext>
            </a:extLst>
          </p:cNvPr>
          <p:cNvSpPr/>
          <p:nvPr/>
        </p:nvSpPr>
        <p:spPr>
          <a:xfrm rot="12029703">
            <a:off x="5273019" y="2399667"/>
            <a:ext cx="198707" cy="247450"/>
          </a:xfrm>
          <a:prstGeom prst="chor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2ABDC9-7974-4165-8CF5-E082284DA936}"/>
              </a:ext>
            </a:extLst>
          </p:cNvPr>
          <p:cNvSpPr/>
          <p:nvPr/>
        </p:nvSpPr>
        <p:spPr>
          <a:xfrm>
            <a:off x="3456111" y="2473861"/>
            <a:ext cx="420846" cy="990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C412F8-1B60-4416-85CD-DCCE50D9CE6B}"/>
              </a:ext>
            </a:extLst>
          </p:cNvPr>
          <p:cNvSpPr/>
          <p:nvPr/>
        </p:nvSpPr>
        <p:spPr>
          <a:xfrm>
            <a:off x="5482572" y="2473861"/>
            <a:ext cx="420846" cy="990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9AE8E4-A437-43FF-900D-6E231606406C}"/>
              </a:ext>
            </a:extLst>
          </p:cNvPr>
          <p:cNvSpPr/>
          <p:nvPr/>
        </p:nvSpPr>
        <p:spPr>
          <a:xfrm>
            <a:off x="3329722" y="2446361"/>
            <a:ext cx="152997" cy="15406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FF5211-F5C3-4BE4-BFB4-C2BFB7432DBA}"/>
              </a:ext>
            </a:extLst>
          </p:cNvPr>
          <p:cNvSpPr/>
          <p:nvPr/>
        </p:nvSpPr>
        <p:spPr>
          <a:xfrm>
            <a:off x="5873630" y="2446361"/>
            <a:ext cx="152997" cy="15406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FF050D-839C-40D9-98FD-4CC573559FF9}"/>
              </a:ext>
            </a:extLst>
          </p:cNvPr>
          <p:cNvSpPr/>
          <p:nvPr/>
        </p:nvSpPr>
        <p:spPr>
          <a:xfrm rot="2841069">
            <a:off x="3019217" y="2278694"/>
            <a:ext cx="420846" cy="990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4845F343-FD2B-4A2E-B1A5-396C98508DCD}"/>
              </a:ext>
            </a:extLst>
          </p:cNvPr>
          <p:cNvSpPr/>
          <p:nvPr/>
        </p:nvSpPr>
        <p:spPr>
          <a:xfrm rot="12879080">
            <a:off x="2806776" y="1958161"/>
            <a:ext cx="357988" cy="325088"/>
          </a:xfrm>
          <a:prstGeom prst="blockArc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61285058-2EF4-4EBE-9438-1940C474185A}"/>
              </a:ext>
            </a:extLst>
          </p:cNvPr>
          <p:cNvSpPr/>
          <p:nvPr/>
        </p:nvSpPr>
        <p:spPr>
          <a:xfrm rot="2810642">
            <a:off x="2855593" y="1899751"/>
            <a:ext cx="357988" cy="325088"/>
          </a:xfrm>
          <a:prstGeom prst="blockArc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30B51DE7-6795-4ABD-B8CC-9DDC87CB61C5}"/>
              </a:ext>
            </a:extLst>
          </p:cNvPr>
          <p:cNvSpPr/>
          <p:nvPr/>
        </p:nvSpPr>
        <p:spPr>
          <a:xfrm rot="17495238">
            <a:off x="5997854" y="1851180"/>
            <a:ext cx="357988" cy="278963"/>
          </a:xfrm>
          <a:prstGeom prst="blockArc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9FFBE6EF-5038-4F4F-9E42-010FFCB9B8D8}"/>
              </a:ext>
            </a:extLst>
          </p:cNvPr>
          <p:cNvSpPr/>
          <p:nvPr/>
        </p:nvSpPr>
        <p:spPr>
          <a:xfrm rot="7795326">
            <a:off x="6120296" y="1903678"/>
            <a:ext cx="357988" cy="325088"/>
          </a:xfrm>
          <a:prstGeom prst="blockArc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7DBA29-9630-46FD-A182-AB656DEB9169}"/>
              </a:ext>
            </a:extLst>
          </p:cNvPr>
          <p:cNvSpPr/>
          <p:nvPr/>
        </p:nvSpPr>
        <p:spPr>
          <a:xfrm rot="17986723">
            <a:off x="5880817" y="2254518"/>
            <a:ext cx="420846" cy="990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07E025-17B7-4794-B845-2B02FCAEF661}"/>
              </a:ext>
            </a:extLst>
          </p:cNvPr>
          <p:cNvCxnSpPr>
            <a:endCxn id="12" idx="4"/>
          </p:cNvCxnSpPr>
          <p:nvPr/>
        </p:nvCxnSpPr>
        <p:spPr>
          <a:xfrm>
            <a:off x="2085975" y="3171825"/>
            <a:ext cx="1745272" cy="2220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235ED6-84AA-47E1-BC1B-B6C0092A414C}"/>
              </a:ext>
            </a:extLst>
          </p:cNvPr>
          <p:cNvCxnSpPr>
            <a:cxnSpLocks/>
          </p:cNvCxnSpPr>
          <p:nvPr/>
        </p:nvCxnSpPr>
        <p:spPr>
          <a:xfrm>
            <a:off x="2533584" y="1381467"/>
            <a:ext cx="1797068" cy="5031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F43C35-E547-42D3-9A8F-C1C73F90814F}"/>
              </a:ext>
            </a:extLst>
          </p:cNvPr>
          <p:cNvCxnSpPr>
            <a:cxnSpLocks/>
          </p:cNvCxnSpPr>
          <p:nvPr/>
        </p:nvCxnSpPr>
        <p:spPr>
          <a:xfrm flipH="1">
            <a:off x="4886325" y="1171360"/>
            <a:ext cx="1197022" cy="9462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54AA859-67AF-4BD1-ACBD-0F36C3719989}"/>
              </a:ext>
            </a:extLst>
          </p:cNvPr>
          <p:cNvSpPr/>
          <p:nvPr/>
        </p:nvSpPr>
        <p:spPr>
          <a:xfrm>
            <a:off x="1228725" y="1171360"/>
            <a:ext cx="1304859" cy="34311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CF55B3-0CA5-4119-B173-50E365C5D4B6}"/>
              </a:ext>
            </a:extLst>
          </p:cNvPr>
          <p:cNvSpPr/>
          <p:nvPr/>
        </p:nvSpPr>
        <p:spPr>
          <a:xfrm>
            <a:off x="812654" y="2962319"/>
            <a:ext cx="1304859" cy="34311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CA886-FC96-436A-AFC7-7A40D3E6E822}"/>
              </a:ext>
            </a:extLst>
          </p:cNvPr>
          <p:cNvSpPr/>
          <p:nvPr/>
        </p:nvSpPr>
        <p:spPr>
          <a:xfrm>
            <a:off x="6041876" y="957352"/>
            <a:ext cx="1304859" cy="34311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27831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D2EDE1-2D4F-4A75-8210-C397EF92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3A163-5D7C-48DE-8B2D-FE5576FDE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7" y="1577975"/>
            <a:ext cx="3705225" cy="2357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E62E5-24A5-46B3-AEBE-C2762B78D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798" y="1226606"/>
            <a:ext cx="3886202" cy="30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7306B3-CD20-47F3-91B2-4456C6A2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55" y="1929675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Line Following Robot</a:t>
            </a:r>
          </a:p>
        </p:txBody>
      </p:sp>
    </p:spTree>
    <p:extLst>
      <p:ext uri="{BB962C8B-B14F-4D97-AF65-F5344CB8AC3E}">
        <p14:creationId xmlns:p14="http://schemas.microsoft.com/office/powerpoint/2010/main" val="205782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0A8124-9AAA-4031-AF07-12D1B40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5DDB9-8086-4CEB-ACD1-7C6CC62F3DC6}"/>
              </a:ext>
            </a:extLst>
          </p:cNvPr>
          <p:cNvSpPr txBox="1"/>
          <p:nvPr/>
        </p:nvSpPr>
        <p:spPr>
          <a:xfrm>
            <a:off x="3793582" y="1862868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Infra Red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6F4834-D1FF-4A25-9F94-8CBDB8034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946" y="1323974"/>
            <a:ext cx="6554107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8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471BE2-37EF-4D7C-84BF-89116ABE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5CFF8-A129-4457-8A41-A12EB9E1C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76200"/>
            <a:ext cx="5715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0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471BE2-37EF-4D7C-84BF-89116ABE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34F37-8F6E-470E-9E11-AA0CFD51F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205979"/>
            <a:ext cx="57150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575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152</Words>
  <Application>Microsoft Office PowerPoint</Application>
  <PresentationFormat>On-screen Show (16:9)</PresentationFormat>
  <Paragraphs>33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Simple Light</vt:lpstr>
      <vt:lpstr>Office Theme</vt:lpstr>
      <vt:lpstr>Create a robot rover to follow a fixed path using Raspberry Pi</vt:lpstr>
      <vt:lpstr>To Do</vt:lpstr>
      <vt:lpstr>Introduction To Robotics</vt:lpstr>
      <vt:lpstr>PowerPoint Presentation</vt:lpstr>
      <vt:lpstr>PowerPoint Presentation</vt:lpstr>
      <vt:lpstr>Line Following Robot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Components</vt:lpstr>
      <vt:lpstr>Raspberry Pi</vt:lpstr>
      <vt:lpstr>L298N Motor Driver</vt:lpstr>
      <vt:lpstr>InfraRed Modules</vt:lpstr>
      <vt:lpstr>Geared DC Motors</vt:lpstr>
      <vt:lpstr>Fritzing Diagram Goes Here</vt:lpstr>
      <vt:lpstr>PowerPoint Presentation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robot</dc:title>
  <dc:creator>mohamed suhail</dc:creator>
  <cp:lastModifiedBy>Saitama</cp:lastModifiedBy>
  <cp:revision>72</cp:revision>
  <dcterms:modified xsi:type="dcterms:W3CDTF">2018-05-28T13:47:23Z</dcterms:modified>
</cp:coreProperties>
</file>