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76" r:id="rId6"/>
    <p:sldId id="275" r:id="rId7"/>
    <p:sldId id="279" r:id="rId8"/>
    <p:sldId id="280" r:id="rId9"/>
    <p:sldId id="273" r:id="rId10"/>
    <p:sldId id="260" r:id="rId11"/>
    <p:sldId id="281" r:id="rId12"/>
    <p:sldId id="259" r:id="rId13"/>
    <p:sldId id="27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25" autoAdjust="0"/>
  </p:normalViewPr>
  <p:slideViewPr>
    <p:cSldViewPr snapToGrid="0">
      <p:cViewPr varScale="1">
        <p:scale>
          <a:sx n="91" d="100"/>
          <a:sy n="91" d="100"/>
        </p:scale>
        <p:origin x="99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711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Polylactic Acid (PLA)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="1" dirty="0"/>
              <a:t>Acrylonitrile butadiene styrene (ABS)</a:t>
            </a:r>
            <a:endParaRPr dirty="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*The HC-06 acts as a serial port through which you can send and receive data.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*So using a serial terminal or a Bluetooth customized application on your computer or phone, you can control and monitor your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*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HC06 functions only as slave to a microcontroller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86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823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259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156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8138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659672" y="1221600"/>
            <a:ext cx="7772400" cy="1102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Make a Maze Learning </a:t>
            </a:r>
            <a:r>
              <a:rPr lang="en-US" dirty="0" err="1">
                <a:solidFill>
                  <a:schemeClr val="bg1"/>
                </a:solidFill>
              </a:rPr>
              <a:t>MicroRobot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Presented By : The Assembly Team</a:t>
            </a:r>
          </a:p>
        </p:txBody>
      </p:sp>
      <p:sp>
        <p:nvSpPr>
          <p:cNvPr id="2" name="AutoShape 2" descr="Image result for smart phone clip art">
            <a:extLst>
              <a:ext uri="{FF2B5EF4-FFF2-40B4-BE49-F238E27FC236}">
                <a16:creationId xmlns:a16="http://schemas.microsoft.com/office/drawing/2014/main" id="{5CE146E8-D995-479E-AB98-A501A820A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6192" y="2350284"/>
            <a:ext cx="1878665" cy="187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smart phone clip art">
            <a:extLst>
              <a:ext uri="{FF2B5EF4-FFF2-40B4-BE49-F238E27FC236}">
                <a16:creationId xmlns:a16="http://schemas.microsoft.com/office/drawing/2014/main" id="{80AC078B-D2E7-49BC-9108-2A56E59D2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E0F4CA5-E766-46D8-A3A6-268FBF12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26" y="372400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Motor Driver Pin 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FEC2F-55CC-4667-A75E-E101F2E2E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657" y="1709902"/>
            <a:ext cx="3102686" cy="26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0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4621BD-F945-472E-BD9A-45D9CCE2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488641-324E-422D-947B-46114EA3B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13626"/>
            <a:ext cx="86868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259676" y="205979"/>
            <a:ext cx="67707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dirty="0">
                <a:solidFill>
                  <a:srgbClr val="FFFFFF"/>
                </a:solidFill>
              </a:rPr>
              <a:t> THANK YOU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1582834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Maze Solvers</a:t>
            </a:r>
            <a:endParaRPr lang="en" sz="4000" dirty="0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9DBA2-2C1F-4F01-AAA0-3CC12ABB8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88161B-6202-4920-9453-575908B9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24269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we are going to 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1803551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What else we could do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7306B3-CD20-47F3-91B2-4456C6A2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55" y="1929675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Break down of components</a:t>
            </a:r>
          </a:p>
        </p:txBody>
      </p:sp>
    </p:spTree>
    <p:extLst>
      <p:ext uri="{BB962C8B-B14F-4D97-AF65-F5344CB8AC3E}">
        <p14:creationId xmlns:p14="http://schemas.microsoft.com/office/powerpoint/2010/main" val="205782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0A8124-9AAA-4031-AF07-12D1B40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606CE-000D-4189-BE41-F1E52C748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20" y="1246297"/>
            <a:ext cx="2686050" cy="1704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C80AEE-ACC4-4684-B651-6027D7854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975" y="2318352"/>
            <a:ext cx="2686050" cy="22347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9C97E1-BB98-46AE-A290-F5CD5A5A6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9830" y="919654"/>
            <a:ext cx="2358259" cy="235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8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3335D0-4B99-46B6-BA9C-BB105B2F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9041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Infrared Modules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139ED-1662-4974-8415-554BBB38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1126441"/>
            <a:ext cx="603504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8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C7F9C7-95DC-4100-80D8-B94A3525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4350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 it 1 more time</a:t>
            </a:r>
          </a:p>
        </p:txBody>
      </p:sp>
    </p:spTree>
    <p:extLst>
      <p:ext uri="{BB962C8B-B14F-4D97-AF65-F5344CB8AC3E}">
        <p14:creationId xmlns:p14="http://schemas.microsoft.com/office/powerpoint/2010/main" val="149773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E0F4CA5-E766-46D8-A3A6-268FBF12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4350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Motor Driver, Uno and Motors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110</Words>
  <Application>Microsoft Office PowerPoint</Application>
  <PresentationFormat>On-screen Show (16:9)</PresentationFormat>
  <Paragraphs>16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Simple Light</vt:lpstr>
      <vt:lpstr>Office Theme</vt:lpstr>
      <vt:lpstr>Make a Maze Learning MicroRobot</vt:lpstr>
      <vt:lpstr>Maze Solvers</vt:lpstr>
      <vt:lpstr>What we are going to do</vt:lpstr>
      <vt:lpstr>What else we could do</vt:lpstr>
      <vt:lpstr>Break down of components</vt:lpstr>
      <vt:lpstr>PowerPoint Presentation</vt:lpstr>
      <vt:lpstr>Infrared Modules</vt:lpstr>
      <vt:lpstr>Do it 1 more time</vt:lpstr>
      <vt:lpstr>Motor Driver, Uno and Motors</vt:lpstr>
      <vt:lpstr>Motor Driver Pin out</vt:lpstr>
      <vt:lpstr>PowerPoint Presentation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</dc:title>
  <dc:creator>mohamed suhail</dc:creator>
  <cp:lastModifiedBy>Saitama</cp:lastModifiedBy>
  <cp:revision>55</cp:revision>
  <dcterms:modified xsi:type="dcterms:W3CDTF">2018-03-24T02:19:57Z</dcterms:modified>
</cp:coreProperties>
</file>