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76" r:id="rId6"/>
    <p:sldId id="275" r:id="rId7"/>
    <p:sldId id="279" r:id="rId8"/>
    <p:sldId id="282" r:id="rId9"/>
    <p:sldId id="280" r:id="rId10"/>
    <p:sldId id="260" r:id="rId11"/>
    <p:sldId id="281" r:id="rId12"/>
    <p:sldId id="259" r:id="rId13"/>
    <p:sldId id="283" r:id="rId14"/>
    <p:sldId id="284" r:id="rId15"/>
    <p:sldId id="285" r:id="rId16"/>
    <p:sldId id="290" r:id="rId17"/>
    <p:sldId id="286" r:id="rId18"/>
    <p:sldId id="287" r:id="rId19"/>
    <p:sldId id="288" r:id="rId20"/>
    <p:sldId id="289" r:id="rId21"/>
    <p:sldId id="27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25" autoAdjust="0"/>
  </p:normalViewPr>
  <p:slideViewPr>
    <p:cSldViewPr snapToGrid="0">
      <p:cViewPr varScale="1">
        <p:scale>
          <a:sx n="136" d="100"/>
          <a:sy n="136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Polylactic Acid (PLA)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Acrylonitrile butadiene styrene (ABS)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881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93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08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06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54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454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849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06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20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59672" y="1221600"/>
            <a:ext cx="7772400" cy="1102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Make a Maze Learning </a:t>
            </a:r>
            <a:r>
              <a:rPr lang="en-US" dirty="0" err="1">
                <a:solidFill>
                  <a:schemeClr val="bg1"/>
                </a:solidFill>
              </a:rPr>
              <a:t>MicroRobot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6" y="3724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Motor Driver Pin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FEC2F-55CC-4667-A75E-E101F2E2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57" y="1709902"/>
            <a:ext cx="3102686" cy="26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621BD-F945-472E-BD9A-45D9CCE2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31C06-25ED-479A-9B9D-0A76D51A7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110633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9FAAA0-DFB0-4D92-B4EB-21F10ED6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20913"/>
              </p:ext>
            </p:extLst>
          </p:nvPr>
        </p:nvGraphicFramePr>
        <p:xfrm>
          <a:off x="173500" y="1321838"/>
          <a:ext cx="26822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64114783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490883570"/>
                    </a:ext>
                  </a:extLst>
                </a:gridCol>
              </a:tblGrid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Arduino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L293D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86106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86256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47758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5650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93826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1911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r>
                        <a:rPr lang="en-US" dirty="0"/>
                        <a:t>Pin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191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619A29-A895-4ACD-B86F-6DB97368F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9065"/>
              </p:ext>
            </p:extLst>
          </p:nvPr>
        </p:nvGraphicFramePr>
        <p:xfrm>
          <a:off x="3019864" y="1321838"/>
          <a:ext cx="3104272" cy="172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36">
                  <a:extLst>
                    <a:ext uri="{9D8B030D-6E8A-4147-A177-3AD203B41FA5}">
                      <a16:colId xmlns:a16="http://schemas.microsoft.com/office/drawing/2014/main" val="1389032952"/>
                    </a:ext>
                  </a:extLst>
                </a:gridCol>
                <a:gridCol w="1552136">
                  <a:extLst>
                    <a:ext uri="{9D8B030D-6E8A-4147-A177-3AD203B41FA5}">
                      <a16:colId xmlns:a16="http://schemas.microsoft.com/office/drawing/2014/main" val="1869211714"/>
                    </a:ext>
                  </a:extLst>
                </a:gridCol>
              </a:tblGrid>
              <a:tr h="332813">
                <a:tc>
                  <a:txBody>
                    <a:bodyPr/>
                    <a:lstStyle/>
                    <a:p>
                      <a:r>
                        <a:rPr lang="en-US" dirty="0"/>
                        <a:t>Arduino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InfraRed Module Signal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80812"/>
                  </a:ext>
                </a:extLst>
              </a:tr>
              <a:tr h="332813"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41921"/>
                  </a:ext>
                </a:extLst>
              </a:tr>
              <a:tr h="332813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9444"/>
                  </a:ext>
                </a:extLst>
              </a:tr>
              <a:tr h="332813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545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B85334-D6EA-41C0-95C5-47A11FF0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54357"/>
              </p:ext>
            </p:extLst>
          </p:nvPr>
        </p:nvGraphicFramePr>
        <p:xfrm>
          <a:off x="6351563" y="1321838"/>
          <a:ext cx="2534530" cy="190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65">
                  <a:extLst>
                    <a:ext uri="{9D8B030D-6E8A-4147-A177-3AD203B41FA5}">
                      <a16:colId xmlns:a16="http://schemas.microsoft.com/office/drawing/2014/main" val="4078125795"/>
                    </a:ext>
                  </a:extLst>
                </a:gridCol>
                <a:gridCol w="1267265">
                  <a:extLst>
                    <a:ext uri="{9D8B030D-6E8A-4147-A177-3AD203B41FA5}">
                      <a16:colId xmlns:a16="http://schemas.microsoft.com/office/drawing/2014/main" val="1016513600"/>
                    </a:ext>
                  </a:extLst>
                </a:gridCol>
              </a:tblGrid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L293D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06347"/>
                  </a:ext>
                </a:extLst>
              </a:tr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49030"/>
                  </a:ext>
                </a:extLst>
              </a:tr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Pin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28180"/>
                  </a:ext>
                </a:extLst>
              </a:tr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Pin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02641"/>
                  </a:ext>
                </a:extLst>
              </a:tr>
              <a:tr h="380292">
                <a:tc>
                  <a:txBody>
                    <a:bodyPr/>
                    <a:lstStyle/>
                    <a:p>
                      <a:r>
                        <a:rPr lang="en-US" dirty="0"/>
                        <a:t>Pin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405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C953F-841C-40CD-AA44-F566265271E7}"/>
              </a:ext>
            </a:extLst>
          </p:cNvPr>
          <p:cNvSpPr txBox="1"/>
          <p:nvPr/>
        </p:nvSpPr>
        <p:spPr>
          <a:xfrm>
            <a:off x="309489" y="3655354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and IC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F6FE9-6FAD-4108-B118-25A45844DC20}"/>
              </a:ext>
            </a:extLst>
          </p:cNvPr>
          <p:cNvSpPr txBox="1"/>
          <p:nvPr/>
        </p:nvSpPr>
        <p:spPr>
          <a:xfrm>
            <a:off x="3123292" y="325171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 Red Modules 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3E569-DB4C-4927-AFC6-D891D1D98A8D}"/>
              </a:ext>
            </a:extLst>
          </p:cNvPr>
          <p:cNvSpPr txBox="1"/>
          <p:nvPr/>
        </p:nvSpPr>
        <p:spPr>
          <a:xfrm>
            <a:off x="6531831" y="3398931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Motor and IC Connection</a:t>
            </a:r>
          </a:p>
        </p:txBody>
      </p:sp>
    </p:spTree>
    <p:extLst>
      <p:ext uri="{BB962C8B-B14F-4D97-AF65-F5344CB8AC3E}">
        <p14:creationId xmlns:p14="http://schemas.microsoft.com/office/powerpoint/2010/main" val="416336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20CF3-8E45-42C7-A5CC-315A4D35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6F111-DD46-42C7-AD64-979A213D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68005-4967-4D13-A2B8-E0C07590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Algorithm</a:t>
            </a:r>
          </a:p>
        </p:txBody>
      </p:sp>
    </p:spTree>
    <p:extLst>
      <p:ext uri="{BB962C8B-B14F-4D97-AF65-F5344CB8AC3E}">
        <p14:creationId xmlns:p14="http://schemas.microsoft.com/office/powerpoint/2010/main" val="81538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7BCFF-08B2-40DD-BEE9-08B90BD3CDC0}"/>
              </a:ext>
            </a:extLst>
          </p:cNvPr>
          <p:cNvSpPr txBox="1"/>
          <p:nvPr/>
        </p:nvSpPr>
        <p:spPr>
          <a:xfrm>
            <a:off x="2338752" y="1892960"/>
            <a:ext cx="5686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Random Algorithm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7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4D20D-4C3E-4BB3-8699-8A54970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F81AE-19AE-4AA9-B409-DA6E6DF81F5B}"/>
              </a:ext>
            </a:extLst>
          </p:cNvPr>
          <p:cNvSpPr txBox="1"/>
          <p:nvPr/>
        </p:nvSpPr>
        <p:spPr>
          <a:xfrm>
            <a:off x="2226646" y="634679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Left/Right Algorithm</a:t>
            </a:r>
          </a:p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DE874-2E8D-4488-B92B-0D4C19308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510" y="2005719"/>
            <a:ext cx="3024056" cy="22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4D20D-4C3E-4BB3-8699-8A54970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F81AE-19AE-4AA9-B409-DA6E6DF81F5B}"/>
              </a:ext>
            </a:extLst>
          </p:cNvPr>
          <p:cNvSpPr txBox="1"/>
          <p:nvPr/>
        </p:nvSpPr>
        <p:spPr>
          <a:xfrm>
            <a:off x="2254698" y="708866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Branch and Return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FA51E-F5A0-4FC8-B315-792D73EB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854" y="1920779"/>
            <a:ext cx="2678291" cy="21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4D20D-4C3E-4BB3-8699-8A54970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F81AE-19AE-4AA9-B409-DA6E6DF81F5B}"/>
              </a:ext>
            </a:extLst>
          </p:cNvPr>
          <p:cNvSpPr txBox="1"/>
          <p:nvPr/>
        </p:nvSpPr>
        <p:spPr>
          <a:xfrm>
            <a:off x="2098406" y="1012873"/>
            <a:ext cx="494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Paintbrush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438A7-3C8B-43B1-914A-07A682A9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92" y="1720759"/>
            <a:ext cx="2868415" cy="26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4D20D-4C3E-4BB3-8699-8A54970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F81AE-19AE-4AA9-B409-DA6E6DF81F5B}"/>
              </a:ext>
            </a:extLst>
          </p:cNvPr>
          <p:cNvSpPr txBox="1"/>
          <p:nvPr/>
        </p:nvSpPr>
        <p:spPr>
          <a:xfrm>
            <a:off x="3440119" y="727019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Flood Fill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844B6-0958-4561-928D-7B9AFAECF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983" y="1422914"/>
            <a:ext cx="4122032" cy="29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582834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Maze Solvers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DBA2-2C1F-4F01-AAA0-3CC12ABB8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88161B-6202-4920-9453-575908B9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4269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are going to 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803551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What else we could do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1929675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 down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A8124-9AAA-4031-AF07-12D1B40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606CE-000D-4189-BE41-F1E52C748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20" y="1246297"/>
            <a:ext cx="26860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80AEE-ACC4-4684-B651-6027D7854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75" y="2318352"/>
            <a:ext cx="2686050" cy="2234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C97E1-BB98-46AE-A290-F5CD5A5A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830" y="919654"/>
            <a:ext cx="2358259" cy="2358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1DEC5-5EAE-4332-A276-27EE7B00487A}"/>
              </a:ext>
            </a:extLst>
          </p:cNvPr>
          <p:cNvSpPr txBox="1"/>
          <p:nvPr/>
        </p:nvSpPr>
        <p:spPr>
          <a:xfrm>
            <a:off x="735723" y="313419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 Uno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5DDB9-8086-4CEB-ACD1-7C6CC62F3DC6}"/>
              </a:ext>
            </a:extLst>
          </p:cNvPr>
          <p:cNvSpPr txBox="1"/>
          <p:nvPr/>
        </p:nvSpPr>
        <p:spPr>
          <a:xfrm>
            <a:off x="3793582" y="186286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 Red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0E821-FDC6-418A-8AF4-746D206279BA}"/>
              </a:ext>
            </a:extLst>
          </p:cNvPr>
          <p:cNvSpPr txBox="1"/>
          <p:nvPr/>
        </p:nvSpPr>
        <p:spPr>
          <a:xfrm>
            <a:off x="6742098" y="348943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L293D Motor Driver</a:t>
            </a:r>
          </a:p>
        </p:txBody>
      </p:sp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077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Missed Out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AB5C9-B8F0-410A-95EB-0CAA1C31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2" y="1292772"/>
            <a:ext cx="2321335" cy="2321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E406E-6687-43A8-BE83-BC5406973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557" y="1278977"/>
            <a:ext cx="3659971" cy="2321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204982-1AA2-47AF-A33C-9FA7F54AE73C}"/>
              </a:ext>
            </a:extLst>
          </p:cNvPr>
          <p:cNvSpPr txBox="1"/>
          <p:nvPr/>
        </p:nvSpPr>
        <p:spPr>
          <a:xfrm>
            <a:off x="936928" y="377532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Continuous Servo 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A6FA-1955-4DFB-9FA1-5225A92C7D11}"/>
              </a:ext>
            </a:extLst>
          </p:cNvPr>
          <p:cNvSpPr txBox="1"/>
          <p:nvPr/>
        </p:nvSpPr>
        <p:spPr>
          <a:xfrm>
            <a:off x="5696606" y="377532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Motor Encoders</a:t>
            </a:r>
          </a:p>
        </p:txBody>
      </p:sp>
    </p:spTree>
    <p:extLst>
      <p:ext uri="{BB962C8B-B14F-4D97-AF65-F5344CB8AC3E}">
        <p14:creationId xmlns:p14="http://schemas.microsoft.com/office/powerpoint/2010/main" val="143370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041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139ED-1662-4974-8415-554BBB38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126441"/>
            <a:ext cx="603504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Motor Driver, Uno and Motors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208</Words>
  <Application>Microsoft Office PowerPoint</Application>
  <PresentationFormat>On-screen Show 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Office Theme</vt:lpstr>
      <vt:lpstr>Make a Maze Learning MicroRobot</vt:lpstr>
      <vt:lpstr>Maze Solvers</vt:lpstr>
      <vt:lpstr>What we are going to do</vt:lpstr>
      <vt:lpstr>What else we could do</vt:lpstr>
      <vt:lpstr>Break down of components</vt:lpstr>
      <vt:lpstr>PowerPoint Presentation</vt:lpstr>
      <vt:lpstr>Missed Out Components</vt:lpstr>
      <vt:lpstr>Infrared Modules</vt:lpstr>
      <vt:lpstr>Motor Driver, Uno and Motors</vt:lpstr>
      <vt:lpstr>Motor Driver Pin out</vt:lpstr>
      <vt:lpstr>PowerPoint Presentation</vt:lpstr>
      <vt:lpstr>Connection</vt:lpstr>
      <vt:lpstr>PowerPoint Presentation</vt:lpstr>
      <vt:lpstr>Types of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Saitama</cp:lastModifiedBy>
  <cp:revision>61</cp:revision>
  <dcterms:modified xsi:type="dcterms:W3CDTF">2018-03-31T03:23:00Z</dcterms:modified>
</cp:coreProperties>
</file>