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0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urian George" initials="SKG" lastIdx="2" clrIdx="0">
    <p:extLst>
      <p:ext uri="{19B8F6BF-5375-455C-9EA6-DF929625EA0E}">
        <p15:presenceInfo xmlns:p15="http://schemas.microsoft.com/office/powerpoint/2012/main" userId="Sean Kurian Geor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6374" autoAdjust="0"/>
  </p:normalViewPr>
  <p:slideViewPr>
    <p:cSldViewPr snapToGrid="0">
      <p:cViewPr varScale="1">
        <p:scale>
          <a:sx n="85" d="100"/>
          <a:sy n="85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5AF40-57AC-476A-978F-392C46ABDBB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3FB21-9EE0-48DC-806C-37CE717BA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ac63126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4cac6312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ac63126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4cac63126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7" name="Google Shape;137;g4cac63126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ac6312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4cac631263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" name="Google Shape;144;g4cac631263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ac63126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4cac631263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53" name="Google Shape;153;g4cac631263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69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62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CE2E-C3F3-4517-893D-799EE782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FB2-EC91-4AF9-92CC-F4FE7536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2782-6247-4053-B39E-3DCE9FD5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63B-2FA8-4B4C-94EF-5757736757EA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5C2C-3E62-41E8-8109-D3AC6427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11EB-75D7-4FD6-A546-D40C74FA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763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006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 preserve="1">
  <p:cSld name="1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691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9229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9064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896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80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1762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12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155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8565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507987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7473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0854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9929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448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7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4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9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4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AFFE9F9B-CAE3-407C-BEEC-6717D339F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5212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4">
            <a:alphaModFix/>
          </a:blip>
          <a:srcRect b="20057"/>
          <a:stretch/>
        </p:blipFill>
        <p:spPr>
          <a:xfrm>
            <a:off x="142891" y="64850"/>
            <a:ext cx="889000" cy="81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15">
            <a:alphaModFix/>
          </a:blip>
          <a:srcRect t="2093" b="20650"/>
          <a:stretch/>
        </p:blipFill>
        <p:spPr>
          <a:xfrm>
            <a:off x="47517" y="5825285"/>
            <a:ext cx="12096968" cy="85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176725" y="-6507"/>
            <a:ext cx="9144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6301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Operating Voltage: 5 Volts</a:t>
            </a:r>
          </a:p>
          <a:p>
            <a:r>
              <a:rPr lang="en-US" dirty="0"/>
              <a:t>Input Voltage: 7 to 20 Volts</a:t>
            </a:r>
          </a:p>
          <a:p>
            <a:r>
              <a:rPr lang="en-US" dirty="0"/>
              <a:t>Digital I/O Pins: </a:t>
            </a:r>
            <a:r>
              <a:rPr lang="en-US" dirty="0" smtClean="0"/>
              <a:t>14</a:t>
            </a:r>
            <a:endParaRPr lang="en-US" dirty="0"/>
          </a:p>
          <a:p>
            <a:r>
              <a:rPr lang="en-US" dirty="0"/>
              <a:t>Analog Input Pins: 6</a:t>
            </a:r>
          </a:p>
          <a:p>
            <a:r>
              <a:rPr lang="en-US" dirty="0"/>
              <a:t>DC Current per I/O Pin: 20 mA</a:t>
            </a:r>
          </a:p>
          <a:p>
            <a:r>
              <a:rPr lang="en-US" dirty="0"/>
              <a:t>DC Current for 3.3V Pin: 50 </a:t>
            </a:r>
            <a:r>
              <a:rPr lang="en-US" dirty="0" smtClean="0"/>
              <a:t>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44" y="1825625"/>
            <a:ext cx="4788815" cy="30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Ultrasonic Sensor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35" y="1557867"/>
            <a:ext cx="9245230" cy="35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Ultrasonic Connection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690725"/>
            <a:ext cx="7715250" cy="44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Motor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dirty="0"/>
              <a:t>allows for precise control of </a:t>
            </a:r>
            <a:r>
              <a:rPr lang="en-US" dirty="0" smtClean="0"/>
              <a:t>angular </a:t>
            </a:r>
            <a:r>
              <a:rPr lang="en-US" dirty="0"/>
              <a:t>or linear position, velocity and acceleration</a:t>
            </a:r>
            <a:r>
              <a:rPr lang="en-US" dirty="0" smtClean="0"/>
              <a:t>.</a:t>
            </a:r>
          </a:p>
          <a:p>
            <a:pPr marL="186262" indent="0">
              <a:buNone/>
            </a:pPr>
            <a:endParaRPr lang="en-US" dirty="0" smtClean="0"/>
          </a:p>
          <a:p>
            <a:pPr marL="186262" indent="0">
              <a:buNone/>
            </a:pPr>
            <a:r>
              <a:rPr lang="en-US" dirty="0" smtClean="0"/>
              <a:t>Yellow – Signal</a:t>
            </a:r>
          </a:p>
          <a:p>
            <a:pPr marL="186262" indent="0">
              <a:buNone/>
            </a:pPr>
            <a:r>
              <a:rPr lang="en-US" dirty="0" smtClean="0"/>
              <a:t>Red – 5v</a:t>
            </a:r>
          </a:p>
          <a:p>
            <a:pPr marL="186262" indent="0">
              <a:buNone/>
            </a:pPr>
            <a:r>
              <a:rPr lang="en-US" dirty="0" smtClean="0"/>
              <a:t>Black - Ground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39" y="2429248"/>
            <a:ext cx="3806649" cy="3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Connection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11" y="1825625"/>
            <a:ext cx="784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174309"/>
            <a:ext cx="8989483" cy="50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1981200" y="239627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>
              <a:buClr>
                <a:srgbClr val="FFFFFF"/>
              </a:buClr>
              <a:buSzPts val="3300"/>
            </a:pPr>
            <a:r>
              <a:rPr lang="en" sz="4000" b="1">
                <a:solidFill>
                  <a:schemeClr val="dk1"/>
                </a:solidFill>
              </a:rPr>
              <a:t>About the Assembly</a:t>
            </a:r>
            <a:endParaRPr sz="4000" b="1">
              <a:solidFill>
                <a:schemeClr val="dk1"/>
              </a:solidFill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1014413" y="1143649"/>
            <a:ext cx="10163200" cy="3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A smart lab based out of In5 since Dec 2014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Over </a:t>
            </a:r>
            <a:r>
              <a:rPr lang="en" sz="2667" dirty="0" smtClean="0"/>
              <a:t>250+ </a:t>
            </a:r>
            <a:r>
              <a:rPr lang="en" sz="2667" dirty="0"/>
              <a:t>free workshops done 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ASSEMBLY: HACK - Embedded systems, iOT and hardware</a:t>
            </a:r>
            <a:endParaRPr sz="2667" dirty="0"/>
          </a:p>
          <a:p>
            <a:pPr marL="609585" indent="-474121">
              <a:lnSpc>
                <a:spcPct val="115000"/>
              </a:lnSpc>
              <a:buSzPts val="2000"/>
              <a:buChar char="●"/>
            </a:pPr>
            <a:r>
              <a:rPr lang="en" sz="2667" dirty="0"/>
              <a:t>ASSEMBLY: CODE - Software projects - APIs, frameworks, apps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Age range: 16-60 - students, professionals, entrepreneurs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Focus on smart technology and practical applications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Forum: members.theassembly.ae</a:t>
            </a:r>
            <a:endParaRPr sz="2667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2317200" y="989193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>
              <a:buClr>
                <a:srgbClr val="FFFFFF"/>
              </a:buClr>
              <a:buSzPts val="3300"/>
            </a:pPr>
            <a:r>
              <a:rPr lang="en" sz="32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TAG US ON OUR SOCIAL MEDIA</a:t>
            </a:r>
            <a:endParaRPr sz="3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7" name="Google Shape;147;p28"/>
          <p:cNvGrpSpPr/>
          <p:nvPr/>
        </p:nvGrpSpPr>
        <p:grpSpPr>
          <a:xfrm>
            <a:off x="2317211" y="1566834"/>
            <a:ext cx="7745867" cy="3000607"/>
            <a:chOff x="1669774" y="1828793"/>
            <a:chExt cx="7885707" cy="3000606"/>
          </a:xfrm>
        </p:grpSpPr>
        <p:sp>
          <p:nvSpPr>
            <p:cNvPr id="148" name="Google Shape;148;p28"/>
            <p:cNvSpPr/>
            <p:nvPr/>
          </p:nvSpPr>
          <p:spPr>
            <a:xfrm>
              <a:off x="4313581" y="1828793"/>
              <a:ext cx="5241900" cy="30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Assembly (@MakeSmartThings)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@MakeSmartThings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@MakeSmartThings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Assembly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669774" y="1828799"/>
              <a:ext cx="2556900" cy="30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4075CF"/>
                  </a:solidFill>
                  <a:latin typeface="Avenir"/>
                  <a:ea typeface="Avenir"/>
                  <a:cs typeface="Avenir"/>
                  <a:sym typeface="Avenir"/>
                </a:rPr>
                <a:t>FACEBOOK</a:t>
              </a:r>
              <a:endParaRPr sz="1467"/>
            </a:p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00B0F0"/>
                  </a:solidFill>
                  <a:latin typeface="Avenir"/>
                  <a:ea typeface="Avenir"/>
                  <a:cs typeface="Avenir"/>
                  <a:sym typeface="Avenir"/>
                </a:rPr>
                <a:t>TWITTER</a:t>
              </a:r>
              <a:endParaRPr sz="2400" b="1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C15E42"/>
                  </a:solidFill>
                  <a:latin typeface="Avenir"/>
                  <a:ea typeface="Avenir"/>
                  <a:cs typeface="Avenir"/>
                  <a:sym typeface="Avenir"/>
                </a:rPr>
                <a:t>INSTAGRAM</a:t>
              </a:r>
              <a:endParaRPr sz="2400" b="1">
                <a:solidFill>
                  <a:srgbClr val="C15E42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FF0000"/>
                  </a:solidFill>
                  <a:latin typeface="Avenir"/>
                  <a:ea typeface="Avenir"/>
                  <a:cs typeface="Avenir"/>
                  <a:sym typeface="Avenir"/>
                </a:rPr>
                <a:t>YOUTUBE</a:t>
              </a:r>
              <a:endParaRPr sz="2400" b="1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2139600" y="169593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>
              <a:buClr>
                <a:srgbClr val="FFFFFF"/>
              </a:buClr>
              <a:buSzPts val="3300"/>
            </a:pPr>
            <a:r>
              <a:rPr lang="en" sz="4000" b="1" dirty="0">
                <a:solidFill>
                  <a:schemeClr val="dk1"/>
                </a:solidFill>
              </a:rPr>
              <a:t>Agenda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968666" y="1026799"/>
            <a:ext cx="10574149" cy="497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40256">
              <a:buSzPts val="1600"/>
              <a:buChar char="●"/>
            </a:pPr>
            <a:r>
              <a:rPr lang="en-US" sz="2100" dirty="0" smtClean="0"/>
              <a:t>Radar System - </a:t>
            </a:r>
            <a:r>
              <a:rPr lang="en-US" sz="2100" dirty="0"/>
              <a:t>What is it?</a:t>
            </a:r>
          </a:p>
          <a:p>
            <a:pPr marL="609585" indent="-440256">
              <a:buSzPts val="1600"/>
              <a:buChar char="●"/>
            </a:pPr>
            <a:r>
              <a:rPr lang="en-US" sz="2100" dirty="0"/>
              <a:t>Real life </a:t>
            </a:r>
            <a:r>
              <a:rPr lang="en-US" sz="2100" dirty="0" smtClean="0"/>
              <a:t>applications</a:t>
            </a:r>
          </a:p>
          <a:p>
            <a:pPr marL="609585" indent="-440256">
              <a:buSzPts val="1600"/>
              <a:buChar char="●"/>
            </a:pPr>
            <a:r>
              <a:rPr lang="en-US" sz="2100" dirty="0"/>
              <a:t>How it Works</a:t>
            </a:r>
          </a:p>
          <a:p>
            <a:pPr marL="609585" indent="-440256">
              <a:buSzPts val="1600"/>
              <a:buChar char="●"/>
            </a:pPr>
            <a:r>
              <a:rPr lang="en-US" sz="2100" dirty="0" smtClean="0"/>
              <a:t>Hardware</a:t>
            </a:r>
            <a:endParaRPr lang="en-US" sz="2100" dirty="0">
              <a:solidFill>
                <a:schemeClr val="tx2">
                  <a:lumMod val="25000"/>
                </a:schemeClr>
              </a:solidFill>
            </a:endParaRPr>
          </a:p>
          <a:p>
            <a:pPr marL="609585" indent="-440256">
              <a:buSzPts val="1600"/>
              <a:buChar char="●"/>
            </a:pPr>
            <a:r>
              <a:rPr lang="en-US" sz="2100" dirty="0"/>
              <a:t>C</a:t>
            </a:r>
            <a:r>
              <a:rPr lang="en-US" sz="2100" dirty="0" smtClean="0"/>
              <a:t>ircuit </a:t>
            </a:r>
            <a:r>
              <a:rPr lang="en-US" sz="2100" dirty="0"/>
              <a:t>I</a:t>
            </a:r>
            <a:r>
              <a:rPr lang="en-US" sz="2100" dirty="0" smtClean="0"/>
              <a:t>mage</a:t>
            </a:r>
            <a:endParaRPr lang="en-US" sz="2100" dirty="0"/>
          </a:p>
          <a:p>
            <a:pPr marL="609585" indent="-440256">
              <a:buSzPts val="1600"/>
              <a:buFontTx/>
              <a:buChar char="●"/>
            </a:pPr>
            <a:r>
              <a:rPr lang="en-US" sz="2100" dirty="0"/>
              <a:t>Arduino IDE </a:t>
            </a:r>
            <a:r>
              <a:rPr lang="en-US" sz="2100" dirty="0" smtClean="0"/>
              <a:t>Code</a:t>
            </a:r>
          </a:p>
          <a:p>
            <a:pPr marL="1066785" lvl="1" indent="-440256">
              <a:buSzPts val="1600"/>
              <a:buFontTx/>
              <a:buChar char="●"/>
            </a:pPr>
            <a:r>
              <a:rPr lang="en-US" sz="2100" dirty="0" smtClean="0"/>
              <a:t>Ultrasonic test code</a:t>
            </a:r>
          </a:p>
          <a:p>
            <a:pPr marL="1066785" lvl="1" indent="-440256">
              <a:buSzPts val="1600"/>
              <a:buFontTx/>
              <a:buChar char="●"/>
            </a:pPr>
            <a:r>
              <a:rPr lang="en-US" sz="2100" dirty="0" smtClean="0"/>
              <a:t>Final Arduino code</a:t>
            </a:r>
          </a:p>
          <a:p>
            <a:pPr marL="609585" indent="-440256">
              <a:buSzPts val="1600"/>
              <a:buFontTx/>
              <a:buChar char="●"/>
            </a:pPr>
            <a:r>
              <a:rPr lang="en-US" sz="2100" dirty="0" smtClean="0"/>
              <a:t>Processing IDE</a:t>
            </a:r>
            <a:endParaRPr lang="en-US" sz="2100" dirty="0"/>
          </a:p>
          <a:p>
            <a:pPr marL="1066785" lvl="1" indent="-440256">
              <a:buSzPts val="1600"/>
              <a:buChar char="●"/>
            </a:pPr>
            <a:r>
              <a:rPr lang="en-US" sz="2100" dirty="0" smtClean="0">
                <a:solidFill>
                  <a:schemeClr val="tx2">
                    <a:lumMod val="25000"/>
                  </a:schemeClr>
                </a:solidFill>
              </a:rPr>
              <a:t>Basics</a:t>
            </a:r>
            <a:endParaRPr lang="en-US" sz="2100" dirty="0">
              <a:solidFill>
                <a:schemeClr val="tx2">
                  <a:lumMod val="25000"/>
                </a:schemeClr>
              </a:solidFill>
            </a:endParaRPr>
          </a:p>
          <a:p>
            <a:pPr marL="1066785" lvl="1" indent="-440256">
              <a:buSzPts val="1600"/>
              <a:buChar char="●"/>
            </a:pPr>
            <a:r>
              <a:rPr lang="en-US" sz="2100" dirty="0" smtClean="0">
                <a:solidFill>
                  <a:schemeClr val="tx2">
                    <a:lumMod val="25000"/>
                  </a:schemeClr>
                </a:solidFill>
              </a:rPr>
              <a:t>Final</a:t>
            </a:r>
            <a:endParaRPr lang="en-US" sz="21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39" y="1515963"/>
            <a:ext cx="8090986" cy="45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29" y="3700008"/>
            <a:ext cx="3222698" cy="2534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895"/>
            <a:ext cx="4067351" cy="2328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070" y="1371895"/>
            <a:ext cx="4044774" cy="23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67" y="3833850"/>
            <a:ext cx="2984749" cy="189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027925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647402" cy="1554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223" y="3686213"/>
            <a:ext cx="2302051" cy="230205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727072">
            <a:off x="2485602" y="3171050"/>
            <a:ext cx="867198" cy="51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8915988">
            <a:off x="5662400" y="2967541"/>
            <a:ext cx="867198" cy="51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727072">
            <a:off x="7996881" y="3225366"/>
            <a:ext cx="867198" cy="51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4" y="1591734"/>
            <a:ext cx="4319680" cy="2427111"/>
          </a:xfrm>
          <a:prstGeom prst="rect">
            <a:avLst/>
          </a:prstGeom>
        </p:spPr>
      </p:pic>
      <p:pic>
        <p:nvPicPr>
          <p:cNvPr id="1026" name="Picture 2" descr="Image result for processing 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256" y="1458109"/>
            <a:ext cx="4809079" cy="337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5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Processing 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GitHub link – </a:t>
            </a:r>
          </a:p>
          <a:p>
            <a:r>
              <a:rPr lang="en-US" sz="2800" dirty="0" smtClean="0"/>
              <a:t>Download and run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sembly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mblyTheme" id="{031DE9DB-D90B-4049-ABA6-8B4BBD22E0BC}" vid="{CC98074F-3CA0-44B3-941B-6BA507744927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</TotalTime>
  <Words>206</Words>
  <Application>Microsoft Office PowerPoint</Application>
  <PresentationFormat>Widescreen</PresentationFormat>
  <Paragraphs>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</vt:lpstr>
      <vt:lpstr>Calibri</vt:lpstr>
      <vt:lpstr>AssemblyTheme</vt:lpstr>
      <vt:lpstr>1_Office Theme</vt:lpstr>
      <vt:lpstr>PowerPoint Presentation</vt:lpstr>
      <vt:lpstr>PowerPoint Presentation</vt:lpstr>
      <vt:lpstr>PowerPoint Presentation</vt:lpstr>
      <vt:lpstr>PowerPoint Presentation</vt:lpstr>
      <vt:lpstr>Radar System</vt:lpstr>
      <vt:lpstr>Applications</vt:lpstr>
      <vt:lpstr>How it works?</vt:lpstr>
      <vt:lpstr>Processing IDE</vt:lpstr>
      <vt:lpstr>Download Processing IDE</vt:lpstr>
      <vt:lpstr>Arduino Uno</vt:lpstr>
      <vt:lpstr>Ultrasonic Sensor</vt:lpstr>
      <vt:lpstr>Ultrasonic Connection</vt:lpstr>
      <vt:lpstr>Servo Motor</vt:lpstr>
      <vt:lpstr>Servo Connection</vt:lpstr>
      <vt:lpstr>Final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Kurian George</dc:creator>
  <cp:lastModifiedBy>sultan.morbiwala@outlook.com</cp:lastModifiedBy>
  <cp:revision>111</cp:revision>
  <dcterms:created xsi:type="dcterms:W3CDTF">2019-03-14T09:04:56Z</dcterms:created>
  <dcterms:modified xsi:type="dcterms:W3CDTF">2019-05-01T14:07:01Z</dcterms:modified>
</cp:coreProperties>
</file>