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4572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9850" lvl="2" marL="9144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9850" lvl="3" marL="13716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850" lvl="5" marL="22860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850" lvl="6" marL="27432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850" lvl="7" marL="32004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850" lvl="8" marL="36576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 rot="5400000">
            <a:off x="1821600" y="-1209619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648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29" name="Shape 12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 rot="5400000">
            <a:off x="1821600" y="-1209619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14.jpg"/><Relationship Id="rId5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4.jpg"/><Relationship Id="rId5" Type="http://schemas.openxmlformats.org/officeDocument/2006/relationships/image" Target="../media/image7.jpg"/><Relationship Id="rId6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hyperlink" Target="https://www.last.fm/api/show/artist.getTopTracks" TargetMode="External"/><Relationship Id="rId5" Type="http://schemas.openxmlformats.org/officeDocument/2006/relationships/image" Target="../media/image11.jpg"/><Relationship Id="rId6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659672" y="122160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Use voice search to make a video Playlist </a:t>
            </a: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Presented By : The Assembly Team</a:t>
            </a:r>
          </a:p>
        </p:txBody>
      </p:sp>
      <p:sp>
        <p:nvSpPr>
          <p:cNvPr descr="Image result for smart phone clip art" id="152" name="Shape 152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204925" y="1063375"/>
            <a:ext cx="5420700" cy="3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US" sz="1600">
                <a:solidFill>
                  <a:schemeClr val="lt1"/>
                </a:solidFill>
              </a:rPr>
              <a:t>multiSearch </a:t>
            </a:r>
            <a:r>
              <a:rPr lang="en-US" sz="1600">
                <a:solidFill>
                  <a:schemeClr val="lt1"/>
                </a:solidFill>
              </a:rPr>
              <a:t>sends AJAX web call to </a:t>
            </a:r>
            <a:r>
              <a:rPr b="1" lang="en-US" sz="1600">
                <a:solidFill>
                  <a:schemeClr val="lt1"/>
                </a:solidFill>
              </a:rPr>
              <a:t>LastFM API</a:t>
            </a:r>
            <a:r>
              <a:rPr lang="en-US" sz="1600">
                <a:solidFill>
                  <a:schemeClr val="lt1"/>
                </a:solidFill>
              </a:rPr>
              <a:t> with search term as parameter</a:t>
            </a: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</a:rPr>
              <a:t>This example uses </a:t>
            </a:r>
            <a:r>
              <a:rPr b="1" lang="en-US" sz="1600">
                <a:solidFill>
                  <a:schemeClr val="lt1"/>
                </a:solidFill>
              </a:rPr>
              <a:t>artist.gettoptracks</a:t>
            </a:r>
            <a:r>
              <a:rPr lang="en-US" sz="1600">
                <a:solidFill>
                  <a:schemeClr val="lt1"/>
                </a:solidFill>
              </a:rPr>
              <a:t> but many other API methods available </a:t>
            </a: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</a:rPr>
              <a:t>Each item in response list (ie; each song title with artist prefixed) is passed as a parameter to the </a:t>
            </a:r>
            <a:r>
              <a:rPr i="1" lang="en-US" sz="1600">
                <a:solidFill>
                  <a:schemeClr val="lt1"/>
                </a:solidFill>
              </a:rPr>
              <a:t>search</a:t>
            </a:r>
            <a:r>
              <a:rPr lang="en-US" sz="1600">
                <a:solidFill>
                  <a:schemeClr val="lt1"/>
                </a:solidFill>
              </a:rPr>
              <a:t> function.</a:t>
            </a:r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457200" y="1297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JS: Retrieve titles from LastFM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175" y="1025975"/>
            <a:ext cx="3230225" cy="34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204925" y="1063375"/>
            <a:ext cx="51723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</a:rPr>
              <a:t>The </a:t>
            </a:r>
            <a:r>
              <a:rPr i="1" lang="en-US" sz="1600">
                <a:solidFill>
                  <a:schemeClr val="lt1"/>
                </a:solidFill>
              </a:rPr>
              <a:t>search </a:t>
            </a:r>
            <a:r>
              <a:rPr lang="en-US" sz="1600">
                <a:solidFill>
                  <a:schemeClr val="lt1"/>
                </a:solidFill>
              </a:rPr>
              <a:t>function finds the top result on YouTube for each song title</a:t>
            </a: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</a:rPr>
              <a:t>Each result is rendered as a playlist item with title name + screenshot, and queued for playback</a:t>
            </a:r>
            <a:r>
              <a:rPr i="1" lang="en-US" sz="160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457200" y="1297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JS: Search YouTube Data API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225" y="1139575"/>
            <a:ext cx="3574175" cy="33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" y="2203375"/>
            <a:ext cx="4647726" cy="19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1297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JS: Configure player behavior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3638" y="965274"/>
            <a:ext cx="4216725" cy="35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2068500" y="1990650"/>
            <a:ext cx="500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457199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Raspberry Pi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0499" y="1186125"/>
            <a:ext cx="4263000" cy="2923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457200" y="20527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Circuit Diagram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8925" y="1032423"/>
            <a:ext cx="6406148" cy="377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2068500" y="1990650"/>
            <a:ext cx="500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Scripting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/>
        </p:nvSpPr>
        <p:spPr>
          <a:xfrm>
            <a:off x="505350" y="11397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79400" lvl="0" marL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Generating MP3’s &amp; Google Speech to Text (gTTS)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4">
            <a:alphaModFix/>
          </a:blip>
          <a:srcRect b="0" l="0" r="22118" t="0"/>
          <a:stretch/>
        </p:blipFill>
        <p:spPr>
          <a:xfrm>
            <a:off x="1178238" y="1072600"/>
            <a:ext cx="6883824" cy="28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505350" y="7742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400">
                <a:solidFill>
                  <a:srgbClr val="FFFFFF"/>
                </a:solidFill>
              </a:rPr>
              <a:t>Speech_Recognition (Speech to text library)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625" y="934825"/>
            <a:ext cx="6870751" cy="39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/>
        </p:nvSpPr>
        <p:spPr>
          <a:xfrm>
            <a:off x="1016800" y="412474"/>
            <a:ext cx="8229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79400" lvl="0" mar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Selenium Library to control webpage &amp; URL Parser</a:t>
            </a:r>
          </a:p>
          <a:p>
            <a:pPr indent="-279400" lvl="0" marL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4">
            <a:alphaModFix/>
          </a:blip>
          <a:srcRect b="0" l="0" r="22378" t="0"/>
          <a:stretch/>
        </p:blipFill>
        <p:spPr>
          <a:xfrm>
            <a:off x="1141275" y="927925"/>
            <a:ext cx="6861451" cy="37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05979"/>
            <a:ext cx="8229600" cy="618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46287" y="995326"/>
            <a:ext cx="8229600" cy="3388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10160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198100" y="1072425"/>
            <a:ext cx="8715900" cy="3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OBJECTIVE: Create a voice controlled YouTube playlist generator app that runs on a Raspberry Pi. 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user inputs artist name or keywords using the microphone; the app searches for and retrieves songs based on this criteria and then queues them for instant playback as an fully navigable, embedded YouTube playlist on a web page.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1608575" y="638949"/>
            <a:ext cx="8229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79400" lvl="0" mar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Selenium – finding the Xpath</a:t>
            </a:r>
          </a:p>
          <a:p>
            <a:pPr indent="-279400" lvl="0" mar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tfortesting.files.wordpress.com/2012/10/selenium-webdriver-xpath.png" id="274" name="Shape 274"/>
          <p:cNvPicPr preferRelativeResize="0"/>
          <p:nvPr/>
        </p:nvPicPr>
        <p:blipFill rotWithShape="1">
          <a:blip r:embed="rId4">
            <a:alphaModFix/>
          </a:blip>
          <a:srcRect b="0" l="0" r="0" t="22534"/>
          <a:stretch/>
        </p:blipFill>
        <p:spPr>
          <a:xfrm>
            <a:off x="1080099" y="1489600"/>
            <a:ext cx="6983801" cy="29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1080100" y="1084288"/>
            <a:ext cx="44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Find the Xpath of an element on a website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1367475" y="405149"/>
            <a:ext cx="8229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Selenium – finding the Xpath (Cont’d)</a:t>
            </a:r>
          </a:p>
          <a:p>
            <a:pPr indent="-279400" lvl="0" mar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4">
            <a:alphaModFix/>
          </a:blip>
          <a:srcRect b="0" l="0" r="5499" t="0"/>
          <a:stretch/>
        </p:blipFill>
        <p:spPr>
          <a:xfrm>
            <a:off x="870938" y="1138775"/>
            <a:ext cx="7402126" cy="29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1061223" y="205979"/>
            <a:ext cx="677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  <p:pic>
        <p:nvPicPr>
          <p:cNvPr descr="A screenshot of a cell phone  Description generated with high confidence" id="287" name="Shape 2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1312077" y="411958"/>
            <a:ext cx="677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Shape 164"/>
          <p:cNvGrpSpPr/>
          <p:nvPr/>
        </p:nvGrpSpPr>
        <p:grpSpPr>
          <a:xfrm>
            <a:off x="1347900" y="287950"/>
            <a:ext cx="6448200" cy="4282800"/>
            <a:chOff x="1338825" y="184425"/>
            <a:chExt cx="6448200" cy="4282800"/>
          </a:xfrm>
        </p:grpSpPr>
        <p:sp>
          <p:nvSpPr>
            <p:cNvPr id="165" name="Shape 165"/>
            <p:cNvSpPr/>
            <p:nvPr/>
          </p:nvSpPr>
          <p:spPr>
            <a:xfrm>
              <a:off x="1338825" y="184425"/>
              <a:ext cx="6448200" cy="428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66" name="Shape 16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89100" y="266900"/>
              <a:ext cx="6220700" cy="41237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457200" y="20527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 repository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1069258" y="1260987"/>
            <a:ext cx="7794523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get the instructions and other files go to: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t/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https://github.com/The-Assembly/Voice_recognition_Youtubeplaylist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2068500" y="1990650"/>
            <a:ext cx="500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 + 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1297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Building the player webpage</a:t>
            </a:r>
          </a:p>
        </p:txBody>
      </p:sp>
      <p:sp>
        <p:nvSpPr>
          <p:cNvPr id="183" name="Shape 183"/>
          <p:cNvSpPr/>
          <p:nvPr/>
        </p:nvSpPr>
        <p:spPr>
          <a:xfrm>
            <a:off x="204925" y="1063375"/>
            <a:ext cx="8777400" cy="3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This page receives a search term in the URL query string and creates the embedded playlist based on that criteria. Playback commences on page load.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The page runs on a local webserver (</a:t>
            </a:r>
            <a:r>
              <a:rPr b="1" lang="en-US" sz="1800">
                <a:solidFill>
                  <a:schemeClr val="lt1"/>
                </a:solidFill>
              </a:rPr>
              <a:t>NGINX</a:t>
            </a:r>
            <a:r>
              <a:rPr lang="en-US" sz="1800">
                <a:solidFill>
                  <a:schemeClr val="lt1"/>
                </a:solidFill>
              </a:rPr>
              <a:t>) on the Raspberry Pi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Code for this portion can be found in the Github repository under the directory </a:t>
            </a:r>
            <a:r>
              <a:rPr b="1" lang="en-US" sz="1800">
                <a:solidFill>
                  <a:schemeClr val="lt1"/>
                </a:solidFill>
              </a:rPr>
              <a:t>RPIVideoPlayer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 sz="1800">
                <a:solidFill>
                  <a:schemeClr val="lt1"/>
                </a:solidFill>
              </a:rPr>
              <a:t>player.html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 sz="1800">
                <a:solidFill>
                  <a:schemeClr val="lt1"/>
                </a:solidFill>
              </a:rPr>
              <a:t>js\youtube.js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 sz="1800">
                <a:solidFill>
                  <a:schemeClr val="lt1"/>
                </a:solidFill>
              </a:rPr>
              <a:t>css\bootstrap.min.css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The contents of this folder should be copied to the html folder used by NGINX (usually </a:t>
            </a:r>
            <a:r>
              <a:rPr b="1" lang="en-US" sz="1800">
                <a:solidFill>
                  <a:schemeClr val="lt1"/>
                </a:solidFill>
              </a:rPr>
              <a:t>/var/www/html</a:t>
            </a:r>
            <a:r>
              <a:rPr lang="en-US" sz="1800">
                <a:solidFill>
                  <a:schemeClr val="lt1"/>
                </a:solidFill>
              </a:rPr>
              <a:t>)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Acknowledgement: Javascript code modified from work done on </a:t>
            </a:r>
            <a:r>
              <a:rPr b="1" lang="en-US" sz="1800">
                <a:solidFill>
                  <a:schemeClr val="lt1"/>
                </a:solidFill>
              </a:rPr>
              <a:t>Mixbla.st </a:t>
            </a:r>
            <a:r>
              <a:rPr lang="en-US" sz="1800">
                <a:solidFill>
                  <a:schemeClr val="lt1"/>
                </a:solidFill>
              </a:rPr>
              <a:t>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7575" y="969000"/>
            <a:ext cx="2858750" cy="36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>
            <p:ph type="title"/>
          </p:nvPr>
        </p:nvSpPr>
        <p:spPr>
          <a:xfrm>
            <a:off x="457200" y="1297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player.html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225" y="997925"/>
            <a:ext cx="3982699" cy="33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204925" y="1063375"/>
            <a:ext cx="2447100" cy="3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</a:rPr>
              <a:t>YouTube Data API and embedded YouTube player iFrame need to BOTH be loaded before starting </a:t>
            </a:r>
            <a:r>
              <a:rPr i="1" lang="en-US" sz="1600">
                <a:solidFill>
                  <a:schemeClr val="lt1"/>
                </a:solidFill>
              </a:rPr>
              <a:t>multisearch</a:t>
            </a:r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457200" y="1297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JS: Loading the YouTube apis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00" y="3072525"/>
            <a:ext cx="2378375" cy="3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1875" y="987175"/>
            <a:ext cx="3255551" cy="355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0650" y="1030525"/>
            <a:ext cx="2927276" cy="34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204925" y="1063375"/>
            <a:ext cx="8823000" cy="3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https://www.last.fm/api/show/artist.getTopTracks</a:t>
            </a:r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457200" y="1297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JS: Retrieve titles from LastFM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3750" y="1528002"/>
            <a:ext cx="2895400" cy="272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6">
            <a:alphaModFix/>
          </a:blip>
          <a:srcRect b="9297" l="0" r="0" t="0"/>
          <a:stretch/>
        </p:blipFill>
        <p:spPr>
          <a:xfrm>
            <a:off x="5421225" y="1063375"/>
            <a:ext cx="3225700" cy="34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