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2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7" r:id="rId11"/>
    <p:sldId id="268" r:id="rId12"/>
    <p:sldId id="274" r:id="rId13"/>
    <p:sldId id="273" r:id="rId14"/>
    <p:sldId id="275" r:id="rId15"/>
    <p:sldId id="272" r:id="rId16"/>
    <p:sldId id="276" r:id="rId17"/>
    <p:sldId id="266" r:id="rId18"/>
    <p:sldId id="269" r:id="rId19"/>
    <p:sldId id="270" r:id="rId20"/>
    <p:sldId id="27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824F1-E256-42C5-96CA-D496D212B6B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4FEA-B031-4420-8608-59F3DFC18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3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ac6312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4cac631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ac63126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4cac63126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7" name="Google Shape;137;g4cac63126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ac6312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4cac63126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4cac63126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49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E3D7-0A65-4F31-B803-491065E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3017-D46C-40E7-B06B-A26C8211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5A6E-0B67-4358-BC0F-2C8011B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87A-18F9-439C-B380-0ADA1F34CBC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4EB6-B1C4-41F2-B7C1-D627166A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BE91-3EDE-4C8C-8156-2DBB0B29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8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 preserve="1">
  <p:cSld name="1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822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93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02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2724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4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86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9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13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52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069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330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5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9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79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4">
            <a:alphaModFix/>
          </a:blip>
          <a:srcRect b="20057"/>
          <a:stretch/>
        </p:blipFill>
        <p:spPr>
          <a:xfrm>
            <a:off x="142891" y="64850"/>
            <a:ext cx="889000" cy="81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5">
            <a:alphaModFix/>
          </a:blip>
          <a:srcRect t="2093" b="20650"/>
          <a:stretch/>
        </p:blipFill>
        <p:spPr>
          <a:xfrm>
            <a:off x="47517" y="5825285"/>
            <a:ext cx="12096968" cy="8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76725" y="-6507"/>
            <a:ext cx="9144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140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2" y="1947553"/>
            <a:ext cx="9568991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DHT 11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87" y="1781174"/>
            <a:ext cx="10124023" cy="40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5V Voltage Regulator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the incoming voltage to 5V</a:t>
            </a:r>
          </a:p>
          <a:p>
            <a:r>
              <a:rPr lang="en-US" dirty="0" smtClean="0"/>
              <a:t>Useful to supply power to low voltage device like Servo Motor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2697357"/>
            <a:ext cx="5308269" cy="39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Servo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8" y="1690725"/>
            <a:ext cx="8455231" cy="44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LED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192" y="1457490"/>
            <a:ext cx="10515600" cy="4351200"/>
          </a:xfrm>
        </p:spPr>
        <p:txBody>
          <a:bodyPr/>
          <a:lstStyle/>
          <a:p>
            <a:r>
              <a:rPr lang="en-US" dirty="0" smtClean="0"/>
              <a:t>Multiple colors can be shown</a:t>
            </a:r>
          </a:p>
          <a:p>
            <a:endParaRPr lang="en-US" dirty="0"/>
          </a:p>
        </p:txBody>
      </p:sp>
      <p:pic>
        <p:nvPicPr>
          <p:cNvPr id="4098" name="Picture 2" descr="Image result for RGB LED light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56" y="2344857"/>
            <a:ext cx="3797919" cy="37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GB LED light arduino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19" y="2034741"/>
            <a:ext cx="3692030" cy="410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RGB LED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490044"/>
            <a:ext cx="87820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1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282" y="365125"/>
            <a:ext cx="10142517" cy="858033"/>
          </a:xfrm>
        </p:spPr>
        <p:txBody>
          <a:bodyPr/>
          <a:lstStyle/>
          <a:p>
            <a:r>
              <a:rPr lang="en-US" smtClean="0"/>
              <a:t>Full Connections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 smtClean="0"/>
              <a:t>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966787"/>
            <a:ext cx="9429008" cy="5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inch LCD Screen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14" y="1690725"/>
            <a:ext cx="4214479" cy="42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53" y="2057630"/>
            <a:ext cx="3407971" cy="34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7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Screen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17" y="1962150"/>
            <a:ext cx="10515600" cy="4351200"/>
          </a:xfrm>
        </p:spPr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Connect your Raspberry Pi to a PC monitor, also connect the </a:t>
            </a:r>
            <a:r>
              <a:rPr lang="en-US" dirty="0" smtClean="0"/>
              <a:t>3.5 </a:t>
            </a:r>
            <a:r>
              <a:rPr lang="en-US" dirty="0"/>
              <a:t>inch LCD to Pi.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Turn on the pi and make sure its connected to the Internet via </a:t>
            </a:r>
            <a:r>
              <a:rPr lang="en-US" dirty="0" err="1"/>
              <a:t>WiFi</a:t>
            </a:r>
            <a:r>
              <a:rPr lang="en-US" dirty="0"/>
              <a:t> or LAN.</a:t>
            </a:r>
          </a:p>
          <a:p>
            <a:pPr fontAlgn="base"/>
            <a:r>
              <a:rPr lang="en-US" b="1" dirty="0"/>
              <a:t>Step 3:</a:t>
            </a:r>
            <a:r>
              <a:rPr lang="en-US" dirty="0"/>
              <a:t> Open terminal in </a:t>
            </a:r>
            <a:r>
              <a:rPr lang="en-US" dirty="0" err="1"/>
              <a:t>Raspbian</a:t>
            </a:r>
            <a:r>
              <a:rPr lang="en-US" dirty="0"/>
              <a:t> desktop, and type the following commands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186262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sz="3600" dirty="0" smtClean="0">
                <a:solidFill>
                  <a:srgbClr val="7030A0"/>
                </a:solidFill>
              </a:rPr>
              <a:t>cd LCD-show-master/</a:t>
            </a:r>
            <a:endParaRPr lang="en-US" sz="3600" dirty="0">
              <a:solidFill>
                <a:srgbClr val="7030A0"/>
              </a:solidFill>
            </a:endParaRPr>
          </a:p>
          <a:p>
            <a:pPr marL="186262" indent="0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	</a:t>
            </a:r>
            <a:r>
              <a:rPr lang="en-US" sz="3600" dirty="0" err="1" smtClean="0">
                <a:solidFill>
                  <a:srgbClr val="7030A0"/>
                </a:solidFill>
              </a:rPr>
              <a:t>sudo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./</a:t>
            </a:r>
            <a:r>
              <a:rPr lang="en-US" sz="3600" dirty="0" smtClean="0">
                <a:solidFill>
                  <a:srgbClr val="7030A0"/>
                </a:solidFill>
              </a:rPr>
              <a:t>LCD35-show</a:t>
            </a:r>
            <a:endParaRPr lang="en-US" sz="36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Disable LCD Screen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3600" dirty="0" smtClean="0"/>
              <a:t>Type the following on Terminal:-</a:t>
            </a:r>
          </a:p>
          <a:p>
            <a:endParaRPr lang="en-US" dirty="0" smtClean="0"/>
          </a:p>
          <a:p>
            <a:pPr marL="186262" indent="0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cd LCD-show-master/ </a:t>
            </a:r>
            <a:endParaRPr lang="en-US" sz="3600" dirty="0">
              <a:solidFill>
                <a:srgbClr val="7030A0"/>
              </a:solidFill>
            </a:endParaRPr>
          </a:p>
          <a:p>
            <a:pPr marL="186262" indent="0">
              <a:buNone/>
            </a:pPr>
            <a:r>
              <a:rPr lang="en-US" sz="3600" dirty="0" err="1">
                <a:solidFill>
                  <a:srgbClr val="7030A0"/>
                </a:solidFill>
              </a:rPr>
              <a:t>sudo</a:t>
            </a:r>
            <a:r>
              <a:rPr lang="en-US" sz="3600" dirty="0">
                <a:solidFill>
                  <a:srgbClr val="7030A0"/>
                </a:solidFill>
              </a:rPr>
              <a:t> ./LCD-</a:t>
            </a:r>
            <a:r>
              <a:rPr lang="en-US" sz="3600" dirty="0" err="1">
                <a:solidFill>
                  <a:srgbClr val="7030A0"/>
                </a:solidFill>
              </a:rPr>
              <a:t>hdmi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981200" y="239627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4000" b="1">
                <a:solidFill>
                  <a:schemeClr val="dk1"/>
                </a:solidFill>
              </a:rPr>
              <a:t>About the Assembly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014413" y="1143649"/>
            <a:ext cx="10163200" cy="3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 smart lab based out of In5 since Dec 2014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Over 200 free workshops done 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ASSEMBLY: HACK - Embedded systems, iOT and hardware</a:t>
            </a:r>
            <a:endParaRPr sz="2667" dirty="0"/>
          </a:p>
          <a:p>
            <a:pPr marL="609585" indent="-474121">
              <a:lnSpc>
                <a:spcPct val="115000"/>
              </a:lnSpc>
              <a:buSzPts val="2000"/>
              <a:buChar char="●"/>
            </a:pPr>
            <a:r>
              <a:rPr lang="en" sz="2667" dirty="0"/>
              <a:t>ASSEMBLY: CODE - Software projects - APIs, frameworks, apps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Age range: 16-60 - students, professionals, entrepreneurs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Focus on smart technology and practical applications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Forum: members.theassembly.ae</a:t>
            </a:r>
            <a:endParaRPr sz="2667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317200" y="9891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TAG US ON OUR SOCIAL MEDIA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7" name="Google Shape;147;p28"/>
          <p:cNvGrpSpPr/>
          <p:nvPr/>
        </p:nvGrpSpPr>
        <p:grpSpPr>
          <a:xfrm>
            <a:off x="2317211" y="1566834"/>
            <a:ext cx="7745867" cy="3000607"/>
            <a:chOff x="1669774" y="1828793"/>
            <a:chExt cx="7885707" cy="3000606"/>
          </a:xfrm>
        </p:grpSpPr>
        <p:sp>
          <p:nvSpPr>
            <p:cNvPr id="148" name="Google Shape;148;p28"/>
            <p:cNvSpPr/>
            <p:nvPr/>
          </p:nvSpPr>
          <p:spPr>
            <a:xfrm>
              <a:off x="4313581" y="1828793"/>
              <a:ext cx="5241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 (@MakeSmartThings)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669774" y="1828799"/>
              <a:ext cx="2556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4075CF"/>
                  </a:solidFill>
                  <a:latin typeface="Avenir"/>
                  <a:ea typeface="Avenir"/>
                  <a:cs typeface="Avenir"/>
                  <a:sym typeface="Avenir"/>
                </a:rPr>
                <a:t>FACEBOOK</a:t>
              </a:r>
              <a:endParaRPr sz="1467"/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00B0F0"/>
                  </a:solidFill>
                  <a:latin typeface="Avenir"/>
                  <a:ea typeface="Avenir"/>
                  <a:cs typeface="Avenir"/>
                  <a:sym typeface="Avenir"/>
                </a:rPr>
                <a:t>TWITTER</a:t>
              </a:r>
              <a:endParaRPr sz="2400" b="1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C15E42"/>
                  </a:solidFill>
                  <a:latin typeface="Avenir"/>
                  <a:ea typeface="Avenir"/>
                  <a:cs typeface="Avenir"/>
                  <a:sym typeface="Avenir"/>
                </a:rPr>
                <a:t>INSTAGRAM</a:t>
              </a:r>
              <a:endParaRPr sz="2400" b="1">
                <a:solidFill>
                  <a:srgbClr val="C15E42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YOUTUBE</a:t>
              </a:r>
              <a:endParaRPr sz="24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1" y="765959"/>
            <a:ext cx="9155875" cy="51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6" y="1886874"/>
            <a:ext cx="5025807" cy="28144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59" y="3429000"/>
            <a:ext cx="10515600" cy="435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G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600" y="1825625"/>
            <a:ext cx="4515841" cy="281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43" y="1752600"/>
            <a:ext cx="1581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Benefits Of 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Person can use software without programming knowledge</a:t>
            </a:r>
          </a:p>
          <a:p>
            <a:r>
              <a:rPr lang="en-US" sz="3200" dirty="0" smtClean="0"/>
              <a:t>User friendly and simple to use</a:t>
            </a:r>
          </a:p>
          <a:p>
            <a:r>
              <a:rPr lang="en-US" sz="3200" dirty="0" smtClean="0"/>
              <a:t>Easy display of information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2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GUI Design – Buttons, Text &amp; Widget</a:t>
            </a:r>
          </a:p>
          <a:p>
            <a:r>
              <a:rPr lang="en-US" sz="3600" dirty="0" smtClean="0"/>
              <a:t>Connecting Electronics</a:t>
            </a:r>
          </a:p>
          <a:p>
            <a:r>
              <a:rPr lang="en-US" sz="3600" dirty="0" smtClean="0"/>
              <a:t>Back-End Programming</a:t>
            </a:r>
          </a:p>
          <a:p>
            <a:r>
              <a:rPr lang="en-US" sz="3600" dirty="0" smtClean="0"/>
              <a:t>Challenge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4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 we will be using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88" y="2097463"/>
            <a:ext cx="26574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82" y="1950203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2920527" cy="2267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253" y="4093327"/>
            <a:ext cx="2817816" cy="2218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88" y="40337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VNC Viewer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1:- Download VNC Viewer on this link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www.realvnc.com/en/connect/download/viewer/</a:t>
            </a:r>
            <a:endParaRPr lang="en-US" dirty="0" smtClean="0"/>
          </a:p>
          <a:p>
            <a:r>
              <a:rPr lang="en-US" dirty="0" smtClean="0"/>
              <a:t>Step2:- fill the IP address of the controlled pc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85" y="3293238"/>
            <a:ext cx="8610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sembly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mblyTheme" id="{031DE9DB-D90B-4049-ABA6-8B4BBD22E0BC}" vid="{CC98074F-3CA0-44B3-941B-6BA50774492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200</Words>
  <Application>Microsoft Office PowerPoint</Application>
  <PresentationFormat>Widescreen</PresentationFormat>
  <Paragraphs>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</vt:lpstr>
      <vt:lpstr>Calibri</vt:lpstr>
      <vt:lpstr>AssemblyTheme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GUI?</vt:lpstr>
      <vt:lpstr> Benefits Of GUI</vt:lpstr>
      <vt:lpstr> Workshop Plan</vt:lpstr>
      <vt:lpstr> Components we will be using</vt:lpstr>
      <vt:lpstr> Using VNC Viewer</vt:lpstr>
      <vt:lpstr>Humidity Sensor</vt:lpstr>
      <vt:lpstr> DHT 11 Connection</vt:lpstr>
      <vt:lpstr>5V Voltage Regulator</vt:lpstr>
      <vt:lpstr> Servo Connection</vt:lpstr>
      <vt:lpstr>RGB LED Light</vt:lpstr>
      <vt:lpstr> RGB LED Connection</vt:lpstr>
      <vt:lpstr>Full Connections</vt:lpstr>
      <vt:lpstr>3.5 inch LCD Screen</vt:lpstr>
      <vt:lpstr>LCD Screen Setup</vt:lpstr>
      <vt:lpstr>To Disable LCD Screen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Kurian George</dc:creator>
  <cp:lastModifiedBy>sultan.morbiwala@outlook.com</cp:lastModifiedBy>
  <cp:revision>87</cp:revision>
  <dcterms:created xsi:type="dcterms:W3CDTF">2019-02-05T08:54:23Z</dcterms:created>
  <dcterms:modified xsi:type="dcterms:W3CDTF">2019-03-01T08:47:03Z</dcterms:modified>
</cp:coreProperties>
</file>