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77" r:id="rId8"/>
    <p:sldId id="262" r:id="rId9"/>
    <p:sldId id="263" r:id="rId10"/>
    <p:sldId id="279" r:id="rId11"/>
    <p:sldId id="264" r:id="rId12"/>
    <p:sldId id="265" r:id="rId13"/>
    <p:sldId id="266" r:id="rId14"/>
    <p:sldId id="267" r:id="rId15"/>
    <p:sldId id="268" r:id="rId16"/>
    <p:sldId id="269" r:id="rId17"/>
    <p:sldId id="270" r:id="rId18"/>
    <p:sldId id="271" r:id="rId19"/>
    <p:sldId id="273" r:id="rId20"/>
    <p:sldId id="274" r:id="rId21"/>
    <p:sldId id="278" r:id="rId22"/>
    <p:sldId id="275" r:id="rId23"/>
    <p:sldId id="276"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1:45:13.648"/>
    </inkml:context>
    <inkml:brush xml:id="br0">
      <inkml:brushProperty name="width" value="0.35" units="cm"/>
      <inkml:brushProperty name="height" value="0.35" units="cm"/>
      <inkml:brushProperty name="color" value="#FFFFFF"/>
    </inkml:brush>
  </inkml:definitions>
  <inkml:trace contextRef="#ctx0" brushRef="#br0">1059 534 1440,'3'1'5892,"-5"-2"-2544,-13-3-1847,-20-5-2250,33 9 785,2 0-8,0 0-7,0 0-9,0 0 1,0 0-2,0 0 2,0 0-2,0 0 4,0 0 6,0 0 22,0 0 1,0 0-15,0 0 4,0 0 13,0 0-2,0 0-16,0 0-7,0 0-9,0 0 5,0 0 14,0 0 4,0 0-15,0 0 0,0 0 16,0 0 1,0 0-10,0 0-6,0 0-9,0 0 1,0 0-3,0 0-2,0 0 0,0 0 0,-6-2-12,1 1 1,-1-1-1,0 2 0,0-1 1,0 0-1,1 1 1,-1 0-1,0 1 1,0-1-1,-1 1 4,-15 1-23,20-2 10,2 0-2,0 0 6,0 0-3,0 0-15,0 0-2,0 0-15,0 0 0,0 0 16,0 0 5,0 0 6,0 0-3,0 0-16,0 0-14,0 0-36,0 0-6,0 0 17,0 0 8,0 0-3,0 0 4,0 0 29,0 0 13,0 0 8,0 0 1,0 0-18,0 0 4,1 0 18,7-2 10,40-12 301,-47 14-280,1-1 0,42-10 41,-43 11-54,-1 0 9,30-12 469,-30 12-447,0 0 0,0 0 0,0 0-1,0 0 1,1 0 0,-1 0 0,0 0 0,0 0 0,0 0 0,0 0 0,1 0-1,-1 0 1,0-1 0,0 1 0,0 0 0,0 0 0,0 0 0,1 0-1,-1 0 1,0 0 0,0-1 0,0 1 0,0 0 0,0 0 0,0 0 0,0 0-1,0 0 1,1-1 0,-1 1 0,0 0 0,0 0 0,0 0 0,0 0 0,0-1-1,0 1 1,0 0 0,0 0 0,0 0 0,0-1 0,0 1 0,0 0-1,0 0 1,0 0 0,0 0 0,-1-1 0,1 1 0,0 0 0,0 0 0,0 0-1,0 0 1,0 0 0,0-1 0,0 1-38,-11-13 462,-23-16-824,30 25 535,-2 1-168,4 2-4,1 0 1,-1 0-1,0 0 1,1-1-1,-1 1 1,1 0-1,0-1 0,-1 1 1,1-1-1,0 1 1,0-1-1,0 1 1,0-1-1,0 0 1,0 0-2,-3-7 0,-1 0-11,2 0 1,-1 0 0,1 0 0,1-1 0,0 1 0,0-1 0,1 1 0,0-1-1,0-6 11,-2-21-116,2 29 102,1 0 0,0 1 0,0-1 0,1 0 0,0 1 1,1-3 12,2-23-38,-1 11 303,-3 20-267,1 1 0,-1-1 0,0 1 0,1-1 0,-1 1 0,0-1 0,0 1 0,0-1 0,0 1 0,0-1 0,0 1 0,0-1 0,-1 1 0,1-1 0,-1 1 0,1-1 0,-1 1 0,1-1 0,-1 1 1,0 0-1,0-1 0,0 1 3,0-1-19,1 2 2,0 0-3,0 0-16,0 0-2,0 0 12,0 0 3,0 0 7,4-30-520,6 44 535,1 3 1,-2 30 0,0-2-2,-8-43-4,-1-2 2,0 0 16,0 0 4,0 0 0,0 0-2,13 1 9,-5 1-20,0-1-5,-7 0-4,57 11-130,-44-8 136,-13-4 0,0 1 0,0-1 0,-1 0 0,1 0 0,0 0 0,-1 1 1,1-1-1,0 0 0,-1 1 0,1-1 0,0 0 0,-1 1 1,1-1-1,0 1 0,-1-1 0,1 1 0,-1 0 0,1-1 0,-1 1 1,0-1-1,1 1 0,-1 0 0,1-1 0,-1 1 0,0 0 0,1 0 0,1 3 3,12 0-1,-5-1-2,1 7 0,2 4 0,-1-4 0,-2-1 0,30 49-41,-21-28 16,-12-25 21,-6-3 0,4 35-2,-2-35 4,0 1-2,-4 20 2,-2-1 366,4-21-114,1-7-136,4-31-113,18-177 36,-20 170-34,1-28 5,-1 24-1,-2 40-16,0-24 27,-2 25-45,-3 16-59,-6 41-105,1 0 1,3 1 0,2 0 0,2 6 190,1-40-29,1-12 26,0 68-147,1-69 130,-1 1 0,1 0 0,0-1-1,0 1 1,1-1 0,-1 1 0,1-1-1,0 0 1,0 1 0,1-1 0,-1 0-1,2 2 21,-3-5-6,0 0 4,-1-1 1,0 1 0,0 0 0,1 0-1,-1-1 1,0 1 0,1 0 0,-1-1-1,1 1 1,-1 0 0,0-1 0,1 1-1,0-1 1,-1 1 0,1-1-1,-1 1 1,1-1 0,0 1 1,10-2 24,0 0 1,0 0-1,-1-2 0,1 1 1,0-1-1,-1 0 1,1-1-1,-1-1 0,0 1 1,-1-2-1,10-5-24,-4 2 7,2-1 111,0-1 1,0-1 0,-1-1-1,-1 0 1,7-8-119,-13 12 63,-1 0-1,0-1 1,0 0 0,-1 0 0,0-1 0,0 0-1,-2 0 1,1-1 0,-1 1 0,-1-1 0,3-12-63,-7 21 9,1-1 1,-1 0 0,0 1 0,0-1 0,0 0 0,0 1 0,-1-1 0,1 1 0,-1-1-1,0 0 1,0 1 0,-1 0 0,1-1 0,-1 1 0,1 0 0,-1-1 0,0 1 0,0 0-1,-1 0 1,1 1 0,0-1 0,-1 0 0,0 0-10,0 1 6,0-1-1,0 0 1,0 1-1,0 0 1,0 0-1,-1 0 1,1 0-1,-1 0 1,1 1-1,-1-1 1,1 1 0,-1 0-1,0 0 1,0 1-1,0-1 1,1 1-1,-1 0 1,0 0-1,0 0 1,0 0 0,-1 1-6,2-1-1,0 1 0,1 0 1,-1 0-1,1 0 0,-1 1 1,1-1-1,0 0 1,0 1-1,-1 0 0,1-1 1,0 1-1,0 0 1,1 0-1,-1 0 0,0 0 1,1 1-1,-1-1 1,1 0-1,-1 1 0,1-1 1,0 1-1,0-1 0,0 1 1,0 1 0,-3 11-14,0 1-1,1 0 1,1 1 0,0-1 0,1 0-1,1 1 1,1 14 14,5 17-233,10 47 233,-13-92-15,1 1 1,-1 0-1,1-1 1,0 1 0,0-1-1,0 0 1,0 0 0,3 0 14,-4 0-17,-2-3 18,0 1-10,1 0 0,-1 0 1,1 0-1,-1-1 1,1 1-1,-1 0 0,1-1 1,0 1-1,-1-1 1,1 0-1,0 1 1,-1-1-1,1 0 9,33 6-17,-33-5 21,0-1 1,1 0 0,-1 0-1,0 0 1,0 0 0,1 0-1,-1-1 1,0 1 0,0 0 0,1-1-1,-1 0 1,0 0 0,0 0-1,0 0 1,0 0 0,0 0 0,0 0-1,0 0 1,-1-1 0,2 0-5,5-3 19,-2 1-2,-1 0 0,1 1 0,-1-2 0,1 1 0,-1-1 0,0 0 0,-1 0 0,1 0 0,-1 0 1,0-1-1,-1 0 0,1 0 0,-1 0 0,0 0 0,0 0 0,-1-1 0,0 1 0,0-1 0,0-1-17,2-18 56,-1 0 0,0 1 0,-2-1 0,-2-13-56,1 17 61,-5-1 33,0 21-50,1 14-30,0 16-8,1 1-1,1-1 0,2 1 1,1 0-1,1-1 1,6 29-6,-1-4 6,-7-48-3,0-2-3,1 0 0,-1-1 0,1 1 1,0 0-1,-1-1 0,1 1 0,1-1 1,-1 1-1,0-1 0,0 1 1,1-1-1,0 0 0,-1 0 0,1 0 1,1 1-1,-1 3 1,-1-5-3,0 1-1,0 0 0,0 0 0,1 0 0,-1-1 1,0 1-1,1 0 0,-1-1 0,1 0 1,0 1-1,-1-1 0,1 0 0,0 0 0,0 0 1,1 1 2,-1-1 10,0 0 0,0-1 0,0 1 0,0-1 1,0 1-1,0-1 0,0 0 0,1 0 1,-1 0-1,0 0 0,0 0 0,0 0 0,0-1 1,1 1-1,-1-1 0,0 1 0,0-1 0,0 0 1,0 0-1,0 0 0,0 0 0,-1 0 1,1 0-1,0-1 0,0 1 0,-1-1 0,1 1 1,0-2-11,10-8 29,0-1 1,0 0-1,3-7-29,-9 12 38,0-1-11,0-1 0,0 0 1,-1 0-1,-1 0 0,0 0 1,0-1-1,-1 0 1,0 0-1,1-7-27,3-21 43,2-37-43,-7 52 41,3-91 173,-5 113-196,0 1 0,-5 31-2,-3 99 20,4 34-36,5-145 15,0 0 1,1 0 0,0-1 0,2 1-1,0-1 1,5 13-16,-8-29-25,1-2 4,4 2 22,-4-2 4,-1 0 0,0 0 0,1 0 0,-1 0 0,0-1 0,0 1 0,1 0 0,-1-1 0,0 1 0,0-1 0,1 0 0,-1 1 0,0-1 1,0 0-1,0 0 0,0 1 0,0-1 0,0 0 0,0 0-5,0-1 16,10-7 18,-2-1 1,1 0 0,-1 0-1,-1-1 1,0 0-1,0-1 1,-1 0-1,-1 0 1,0 0 0,0-2-35,11-30 77,-3-1 1,3-17-78,-8 26 41,13-20-3,-22 55-30,7 20 8,44 137-10,-43-132-6,-6-16 0,0-1 0,1 0 0,0 0 0,0 0 0,1 0 0,0 0 0,0-1 0,11 19-4,-11-17-1,0-1-1,0 0 1,1-1 0,0 1 0,6 5 5,-10-11 3,-1 0 0,1-1 1,0 1-1,0 0 0,0 0 0,0-1 1,0 1-1,1 0 0,-1-1 1,0 1-1,0-1 0,0 0 0,0 1 1,1-1-1,-1 0 0,0 0 1,0 0-1,1 1 0,-1-1 0,0-1 1,0 1-1,1 0 0,-1 0 0,0 0 1,0-1-1,0 1 0,1 0 1,-1-1-1,0 1 0,0-1 0,0 0 1,0 1-1,0-1 0,0 0 1,0 0-1,1 0-3,4-5 28,-1 1 0,0-1 0,0 0 0,0 0 0,2-4-28,1-2 18,-2 3 0,-1-1 1,0 0-1,-1 0 0,0-1 1,0 0-1,-1 1 1,-1-1-1,0 0 0,0 0 1,-1-1-1,0-1-18,4-23 54,9-78 135,-12 105-186,-1 1-3,0 10-5,0 10 3,6 29-14,1 32 16,-4-30-17,6 26 17,-7-56-6,0 0 0,1 0 0,0 0 0,1-1 0,1 0 0,0 1 0,2 1 6,-7-13-1,0 1-1,0 0 0,0-1 1,1 1-1,-1-1 0,1 0 1,-1 1-1,1-1 0,0 0 1,-1 0-1,1 0 0,0 0 1,0 0-1,0 0 0,0-1 1,0 1-1,0-1 1,0 1-1,0-1 0,0 0 1,0 0-1,0 0 0,0 0 1,0 0-1,0 0 0,0 0 1,0-1-1,0 1 0,0-1 1,0 1-1,-1-1 0,1 0 1,0 0-1,0 0 0,0 0 1,-1 0-1,2-1 2,11-7 18,0 0 1,-1-1-1,0-1 1,8-7-19,-2 0 17,-8 8-12,0-1 1,0 0 0,-2 0 0,1-1-1,-1 0 1,-1-1 0,3-5-6,11-26 64,11-30-64,-15 30 90,21-34-90,5 3 26,-40 68-24,4 7-2,1 8 0,-5-3 0,-1 1 0,1-1-1,-1 1 1,-1-1-1,1 1 1,-1 0-1,0 0 1,0 0 0,-1 0-1,1 4 1,5 69-13,-4-29 8,4 11 5,2 27 16,21 79-16,-29-165 6,-1-2 2,4 0-6,-1 0 0,1 0 0,0-1 0,0 1 0,0-1 0,0 0 0,0 0 0,0-1-2,0 0 2,0-1 0,0 1 0,0-1 1,-1-1-1,1 1 0,-1 0 0,0-1 0,0 0 0,0 1 0,2-4-2,26-47 30,-22 36-18,2-5 11,-2 0 0,0-1 1,-2 0-1,-1-1 0,-1 1 0,0-1 0,-2 0 0,-1-10-23,8-44 134,-10 112-88,2 0 1,4 13-47,-2-8 5,4 46-6,3 20-15,-4 40 16,-7-141-8,0-3-5,0 0 3,0 0 2,0 0 0,2-1 7,0 0 0,-1 0 0,1 0 0,-1 0-1,1 0 1,-1 0 0,1 0 0,-1-1-1,0 1 1,0-1 0,0 1 0,0-1 0,0 1-1,1-2 2,0 0 0,18-21 0,-2-2 1,-1 0-1,-1-1 0,-1 0 0,-2-1 1,0-1-1,-2 0 0,-1-1 1,-2 0-1,1-10 0,-6 29 1,0 0 0,1 0 0,0 1 0,1-1 0,0 1 0,5-7-1,-4 6 0,-7 8 0,17-11-9,-11 12 4,-4 3 3,1-1 0,-1 0 1,1 0-1,-1 1 1,1-1-1,-1 1 0,0-1 1,1 1-1,-1 0 0,0-1 1,1 1-1,-1 0 0,0 0 1,0 0-1,0 0 0,0 0 1,0 0-1,0 0 0,0 0 1,0 1-1,0-1 1,0 0-1,-1 0 0,1 1 1,-1-1-1,1 1 0,-1-1 1,1 1 1,2 6 0,11 32-4,-13-36 5,23 75-8,0 58-11,-11-60 18,-5-42 0,-5-33 0,1-9 0,2-28 28,-2 1 0,-1-1-1,-2-8-27,0-3 5,1-6-5,0-1 0,0 3 0,4-57 0,-5 89 0,6 39-2,0 21-4,-1 18 6,-6-55 0,-1 60 2,1 11 6,-5-11 0,-1-19-2,5-42-5,-10 45 1,11-48 11,0-1 2,0 0-4,0 0 2,0 0-2,0 0 2,0 0-4,0 37-17,0-28 8,0 3 0,0-4-2,0-6-12,3 32-64,-3-25 83,2-4-25,2-10-79,5-21 104,-2-1 0,0 1 0,-2-1 0,0-6-5,8-113 50,-5-39-50,-8 171-230,1 37 132,0 37 64,-5 96-291,4-155 282,6 37-46,0-19 71,-3-9 13,-1 0 0,0 0 0,0 0 0,-1 0 0,0 0 5,-1 4 0,-2 2 0,-3 2 1,5-12 1,0 24 43,0 22 61,0-50-102,0-1-8,0 5 1,0-4-4,0-2 2,0 0 12,0 0 7,0 0 2,0 0-1,0 0-4,0 0 13,0 0 40,0 0 5,0 0-34,-17 4 18,15-4-51,0 1 1,1-1 0,-1 1-1,0-1 1,1 0 0,-1 1-1,0-1 1,0 0-1,1 0 1,-1 0 0,0-1-1,1 1 1,-1 0 0,0-1-1,0 1 1,1-1-1,-1 1 1,1-1 0,-1 0-1,1 0 1,-1 1 0,1-1-1,-1 0 1,1 0-1,-1-1-2,-28-12 7,21 10-8,1 0 0,-1 0 1,1 0-1,0-1 0,0-1 0,1 1 1,-7-7 0,6 7-7,0 0 0,0 0 1,0 1-1,-1 0 0,-4-1 7,-15-8-16,14 6 9,0 1 0,0 0-1,0 1 1,0 1-1,-8-2 8,-5 2-16,-1 1-1,0 2 1,-15 1 16,-5 4-15,40-3 12,-5 1 3,-2 1 0,2-1 0,2 0 0,-34 3 8,29-3-27,0-1-1,0-1 1,0-1-1,0 0 0,-10-2 20,-43-3-28,-82-2 34,126 5-4,-1 2-1,1 0 0,-1 2 1,1 0-1,0 2 0,-2 1-1,18-1 0,-3-1 0,-25 9 8,34-9-7,-17-1 6,15-2-6,8 1-2,-49 8 9,-15-4-24,49-4 16,2-2 3,-5 1 19,10 1-18,1 0 0,-1 0 0,1 0 0,-1-1 0,0 0 0,1 0 0,-1 0 0,1-1 0,0 1-1,-3-2-3,3 1 0,-1 1 0,0-1 0,0 1 0,1 0 0,-1 1 0,0-1 0,0 1 0,-5 0 0,-41-2 0,31-1 0,17 0 0,-4-3 0,-38-5 0,33 9 0,1-3 0,0 2 0,-25-10 0,35 13 0,-2-1 0,0 0 0,0 0 0,0 1 0,0-1 0,0 1 0,0 0 0,0 0 0,0 0 0,0 0 0,0 0 0,0 1 0,-1 0 0,-27 4 14,15-2-69,0 0-1,1 0 1,-1 2-1,0 0 56,7-1-5,3-1 3,-1 0-1,0-1 0,0 0 1,0 0-1,0-1 0,0 0 0,-1 0 3,-5 0 0,11-2 0,-25 6 0,-46 14 0,68-16 0,-21 0-32,-59 1-1,83-5 26,-1 0 1,-25-6-12,21 4 22,0 1 0,0 1 0,-1-1 0,1 1 0,0 0 0,0 1 0,-1 0 0,1 0-1,-2 1-3,-15 0 13,15-1-13,5 0 3,-1-1-1,1 1 1,0 0-1,-1 1 0,1-1 1,-1 1-1,1 0 1,0 0-1,-2 1-2,0 0-3,5-2-22,-28 10-15,22-10 37,4 0 1,0 0 0,1 0 0,-1 0 0,0 0 0,1 0 0,-1 1 0,1-1 0,-1 1 1,1 0-1,-1 0 0,-1 1 2,3-2 6,1 0 2,-21 8 70,15-8-74,5 0 2,1 0 2,0 0 0,0 0 3,0 0 12,-2 0 2,-6 1-18,3-1-2,-9-1-4,1-5-1,4 2-1,7 4-6,2 0-1,0 0-4,0 0-14,0 0 2,-10-2 23,0 0 0,0-1 0,0 1 1,0-2-1,-1 0 1,9 3-18,2 1-18,0 0 2,0 0 20,0 0 6,0 0 3,0 0 2,0 0-29,0 0-21,0 0-54,0 0-46,0 0-132,0 0-107,0 0-313,0 0-93,0 0-52,-1-7-211,-2-6-6300,4 21 5903</inkml:trace>
  <inkml:trace contextRef="#ctx0" brushRef="#br0" timeOffset="2272.23">267 190 2784,'0'0'680,"0"0"-35,0 0-138,0 0-30,0 0 22,0 0-59,0 0-256,0 0-55,0 0 39,0 0 3,0 0-46,0 0-14,0 0-31,0 0-15,0 0-26,0 0-3,0 0 16,0 0-2,0 0-20,0 0-4,0 0 12,0 0-1,0 0-10,0 0 17,0 0 80,0 0 0,0 0-80,0 0-7,0 0 54,0 0 1,0 0-48,0 0-16,12 3-3,-10-4-20,0 1-1,-1 0 0,1 0 1,0 1-1,-1-1 1,1 0-1,-1 0 1,1 1-1,0-1 1,-1 1-1,1-1 0,-1 1 1,1 0-1,-1 0 1,1 0-1,-1 0 1,0 0-1,1 0 1,-1 0-1,0 0 0,0 0 1,0 1-1,0-1 1,0 0-1,0 1 1,0-1-1,0 1 1,0-1-1,-1 1 0,1 1-4,0-1 18,8 8 58,-8-9-71,-1 0 0,0-1 0,1 1-1,-1 0 1,1-1 0,-1 1 0,1 0 0,-1-1 0,1 1 0,-1 0 0,1-1 0,0 1 0,-1-1 0,1 0 0,0 1 0,-1-1 0,1 1-1,0-1 1,0 0 0,-1 0 0,1 1 0,0-1 0,0 0-5,22 4-4,-23-4-5625</inkml:trace>
  <inkml:trace contextRef="#ctx0" brushRef="#br0" timeOffset="5849.472">344 239 10072,'12'4'1797,"1"8"-1600,-11-11-142,-2-1 16,0 0 2,0 0 12,0 0 29,0 0-10,0 0-63,0-13-17,1 4-38,0 7-8,-1 1 0,0-1 0,0 1 0,1-1 1,-1 0-1,1 1 0,0-1 0,-1 1 0,1-1 0,0 1 1,0-1-1,0 1 0,0 0 0,0-1 0,0 1 0,0 0 1,0 0-1,1 0 0,-1 0 0,0 0 0,1 0 0,-1 0 1,1 0-1,-1 1 0,1-1 22,0 0 7,-2 1 3,0 0 12,1 1-14,1 0-1,-1 0 1,0 0 0,1 0 0,-1 1 0,0-1 0,1 0 0,-1 1 0,0-1-1,0 1 1,0-1 0,-1 1 0,1 0 0,0-1 0,0 1 0,-1 0 0,1-1 0,-1 2-8,6 39 145,-2-8-402,-2-27 32,3 14 628,-5-21-397,0 0 1,0 1 0,0-1-1,1 0 1,-1 0 0,0 0-1,0 0 1,0 0 0,0 0-1,1 0 1,-1 0 0,0 0-1,0 0 1,0 0 0,0 0-1,1 0 1,-1 0-1,0 0 1,0 0 0,0 0-1,0 0 1,1 0 0,-1 0-1,0 0 1,0 0 0,0 0-1,0 0 1,1 0 0,-1 0-1,0 0 1,0 0 0,0 0-1,0 0 1,0-1 0,1 1-1,-1 0 1,0 0 0,0 0-1,0 0 1,0 0 0,0 0-1,0-1 1,0 1-7,11-19 58,11-43-258,-13 25 182,-8 33 13,0-4 4,5-1 1,-1-2 0,1 0 0,-1 1 0,-2 2 1,-2 6 8,-1 2 13,0 0-4,0 0-23,0 0-16,0 0-2,0 0 6,0 0 1,0 0 1,0 0 6,0 0 1,0 0 0,0 0 0,0 0 2,0 0 13,0 0 9,0 0 4,0 0-8,0 0 7,0 0 17,0 0 0,0 0-15,0 0 4,0 0 13,0 0-4,0 0-26,0 0-26,0 0-12,0 0-19,0 0 2,0 0 14,0 0-4,1 30-242,-1-25 279,1 0-1,-1 0 1,0 0 0,0-1 0,-1 1-1,0 0 1,1 0 0,-2-1-1,0 3 1,2-5 12,0-2-1,0 0 8,0 0 17,0 0 5,-5 18 52,-1-13-161,6-5 80,0 0 1,-1 1-1,1-1 0,0 0 1,-1 1-1,1-1 1,0 0-1,-1 1 0,1-1 1,0 0-1,-1 0 0,1 1 1,-1-1-1,1 0 0,-1 0 1,1 0-1,0 1 1,-1-1-1,1 0 0,-1 0 1,1 0-1,-1 0 0,1 0 1,-1 0-1,1 0 1,-1 0-1,1 0 0,-1 0 1,1-1-1,-1 1 0,1 0 1,0 0-1,-1 0 0,1 0 1,-1-1-1,1 1 1,-1 0-1,1 0 0,0-1 1,-1 1-1,1 0 0,0-1 1,-1 1-1,1-1 1,0 1-1,0 0 0,-1-1 1,1 1-13,-3-2 3,-18-23 30,1 5-25,-10-3-28,28 21-39,2 2-1,0 0 23,0 0 6,0 0 6,0 0 2,0 0 7,0 0 7,-13-5-6,-7-7 6,9 8 9,3 5 1,6-1 6,2 0-2,0 0-10,-1 0-2,-2 0 6,1 0 0,0-1 1,-1 1-1,1 0 0,0-1 0,-1 0 0,1 1 0,0-1 1,-1 0-1,0-1 1,-14-4-11,16 6-2,1 0-28,0 0-5,0 0 13,0 0 9,0 0 7,0 0 1,0 0 1,0 0 2,-13-7-42,11 6 62,1 1-13,-1 0 0,1-1 0,0 1 0,-1 0 1,1 0-1,-1 0 0,1 0 0,-1 0 0,1 0 1,-1 0-1,1 0 0,-1 1 0,1-1 0,0 0 1,-1 1-1,1-1 0,-1 1 6,-15 3-9,-21 10 1,30-11-19,-20 30-358,2-12 253,18-13 130,7-6-2,1-2 5,0 1-1,0-1 0,0 1 1,0-1-1,0 1 1,-1-1-1,1 1 0,0-1 1,0 1-1,0-1 0,-1 1 1,1-1-1,0 1 1,-1-1-1,1 1 0,0-1 1,-1 0-1,1 1 0,0-1 1,-1 1-1,1-1 1,-1 0-1,1 0 0,-1 1 1,1-1-1,-1 0 0,1 0 1,-1 1-1,1-1 1,-1 0-1,1 0 0,-1 0 1,1 0-1,-1 0 0,1 0 1,-1 0-1,-15-2 9,14 1-1,2 1 7,0 0 1,0 0 1,0 0 8,0 0 14,0 0 1,0 0-28,0 0-20,0 0-13,0 0-2,0 0 6,0 0 1,0 0 1,0 0 6,0 0 1,-8-12-7,6 8 13,0 0-5,0-1-1,1 0 1,-1 1-1,1-1 1,0 0-1,0-4 8,1 7 15,0 1 4,0-5-14,0 4-9,0 2-40,0-1 3,0-6 31,0 3 0,0 0 0,0 0 0,0 0 0,-1 0 0,1 1 0,-1-1 0,0 0 0,0 0-1,-1 1 1,1-1 0,-1 1 0,1-1 0,-1 1 0,-1-2 10,2 3 8,1 2 11,0 0 17,0 0 1,0 0-9,0 0-4,0 0-23,0 0 6,0 0 4,0 0-15,0 0-8,0 0-15,0 0-13,0 0-56,0 0 3,0 0 50,0 0 12,0 0-18,0 0 14,0 0 61,0 0 8,0 0-20,0 0 2,0 0 32,-2 0-2,-2-2-47,1 1 0,-1-1 0,0 1-1,0 1 1,0-1 0,0 0 0,0 1-1,0 0 1,0 0 0,0 0 0,0 0-1,0 1 1,0-1 0,-3 2 1,5-1 64,2-1 3,0 0-10,0 0-26,0 0-9,0 0-3,0 0 13,0 0 39,0 0-1,0 0-35,0 0-8,0 0-18,0 0-14,0 0-3,0 0 0,0 0-51,0 0-201,0 0-155,0 0-434,0 0 41,0 0 584,2-15-913,0 2-4183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1:45:28.565"/>
    </inkml:context>
    <inkml:brush xml:id="br0">
      <inkml:brushProperty name="width" value="0.35" units="cm"/>
      <inkml:brushProperty name="height" value="0.35" units="cm"/>
      <inkml:brushProperty name="color" value="#FFFFFF"/>
    </inkml:brush>
  </inkml:definitions>
  <inkml:trace contextRef="#ctx0" brushRef="#br0">1893 612 1800,'18'-19'2235,"-17"17"-1701,-1 2 92,0 0-84,0 0-53,0 0-146,0 0-51,0 0-72,0 0 4,0 0 72,0 0 33,0 0 46,0 0 36,0 0 81,0 0-11,0 0-122,0 0-58,0 0-106,0 0-15,0 0 48,0 0-4,0 0-63,0 0-12,0 0-3,-2 0-26,-35 10-4,33-8-183,0-1 1,-1 0 0,1 0 0,0 0 0,-1 0-1,1 0 1,0-1 0,-1 0 0,-2 0 66,9 0-5,-1 0 0,0 0-1,1-1 1,-1 1 0,0 0 0,1-1 0,-1 1 0,1 0 0,-1-1 0,0 0 0,0 1 0,1-1 0,-1 0 0,0 0 0,0 1 0,0-1-1,0 0 1,1-1 5,0 0-2,1 0-1,-1 0 0,1 0 1,-1 1-1,1-1 0,0 1 0,0-1 1,0 1-1,0 0 0,0 0 1,0 1-1,0-1 0,0 1 0,0-1 1,1 1-1,-1 0 0,0 0 1,3 1 2,10-7 192,-16 6-191,0 0 0,0 0 0,0 0 0,0-1 0,0 1 1,0 0-1,0 0 0,0 0 0,0 0 0,0-1 0,0 1 1,0 0-1,0 0 0,0 0 0,0-1 0,0 1 0,0 0 1,0 0-1,0 0 0,0-1 0,0 1 0,0 0 0,-1 0 1,1 0-1,0 0 0,0 0 0,0-1 0,0 1 0,0 0 1,0 0-1,-1 0 0,1 0 0,0 0 0,0 0 0,0-1 1,0 1-1,-1 0 0,1 0 0,0 0 0,0 0 0,0 0 1,-1 0-1,1 0 0,0 0 0,0 0 0,0 0 0,-1 0 1,1 0-1,0 0 0,0 0 0,0 0 0,0 0 0,-1 0 0,1 0 1,0 0-1,0 0 0,0 1 0,-1-1 0,1 0 0,0 0 1,0 0-1,0 0 0,0 0-1,-23 0-373,17-1 337,-1 1 1,1 0 0,0 1-1,0-1 1,-1 1 0,0 1 35,5-2-60,2 0-20,-42 8-262,-18 8 33,48-14 141,-1 1-1,1 0 1,0 1-1,1 0 1,-1 1-1,-5 3 169,15-7-38,2-1-54,0 0-6,0 0 28,0 0 15,0 0 38,0 0 11,0 0 12,0 0 16,0 0 61,0 0 4,-20 10-198,12-8 110,1-1 2,6 0 6,1-1 3,0 0 13,0 0 10,0 0 14,0 0 2,-31 0-298,23 0 240,0 0 11,6 0 12,2 0 2,0 0 0,0 0 4,0 0 17,0 0 6,0 0-15,0 0-7,0 0-10,0 0-3,-10 0 6,2 0-12,-3 0-2,3 0-8,-66 0-280,64 2 280,7-1-19,0 0 1,0 0-1,0 0 0,0 0 0,-1-1 0,1 0 0,0 1 1,0-1-1,-1 0 0,1 0 0,-2-1 27,3 1 8,2 0 7,0 0-961,0 0-3844</inkml:trace>
  <inkml:trace contextRef="#ctx0" brushRef="#br0" timeOffset="3544.424">1371 672 8256,'0'0'8,"0"0"1,0 0 6,0 0-1,0 0-3,0 0-19,0 0-89,0 0-17,0 0 28,0 0 4,0 0-3,0 0-18,0 0-82,0 0-20,0 0-15,0 0 14,0 0 77,0 0 24,0 0 2,0 0 23,0 0 71,0 0 27,0 0 44,0 0 22,0 0 48,0 0-8,0 0-79,11-3 183,44-30 121,-54 32-335,43-17 363,-42 17-410,37-11-395,-4 6 457,-33 5 58,-2 1 11,0 0-19,0 0-12,0 0-47,0 0-16,0 0-15,1-1 3,6-2 8,-3 2 5,5-3-2,-5 2 2,6-3-2,45-11 202,-53 16-211,-2 0-2,0 0 0,0 0 0,0 0 0,0 0 0,0 0 14,0 0 61,0 0 58,0 0 158,0 0 6,0 0-147,0 0-26,0 0 48,0 0-7,0 0-74,0 0-9,0 0 45,0 0-3,0 0-72,0 0-20,-2 1-24,-6 2-1,-3 0 1,-29 6-8,7 1 17,23-8-10,-4 0 1,2 0 2,4 0 25,-25 8 16,-24 1-537,55-10 445,2-1-96,0 0-45,0 0-84,-41 22-386,6-7 721,34-14-53,1-1 5,0 0-2,0 0 2,0 0-2,0 0 2,0 0-2,0 0 5,0 0 8,0 0-1,-30 5-613,11-3 296,17-2 314,2 0 44,0 0 160,0 0-35,0 0-297,0 0-63,0 0 29,0 0-8,0 0-52,0 0 42,0 0 225,0 0 35,0 0-104,0 0-57,0 0-143,0 0 52,0 0 353,0 0 88,0 0-18,0 0-58,-40 0-62,20 0-55,18 0-48,2 0-61,0 0-10,0 0 39,0 0 13,0 0-3,0 0-4,-10 5 16,-31 10 398,33-15-439,6 0-9,2 0 7,0 0 17,0 0 2,0 0-2,0 0 10,0 0-1,0 0-9,0 0 12,-1 2-14,0 0 0,0 0 1,0 0-1,0-1 0,-1 1 0,1-1 0,0 1 1,-1-1-1,1 1 0,-1-1 0,1 0 0,-1 0 0,0 0 1,0 0-1,1 0 0,-1 0 0,-1 0-10,-5 4 536,6-4-542,-22 9 354,-1-3-462,23-6 128,2-1 15,0 0 54,0 0 7,0 0-19,0 0-11,0 0-41,0 0-9,0 0 13,0 0 5,0 0-9,0 0-1,0 0 13,0 0 4,0 0-14,0 0-1,0 0-8,-21 8 291,13-6-295,-83 14-964,82-13 905,0 0 0,1 1 0,-1 0 0,1 0 0,0 0 0,-1 2 51,6-4-25,3-2-6,-23 24-274,-23 12 204,44-35 78,2-1-14,0 0-6,0 0-9,0 0 9,0 0 21,0 0-26,-9 15-571,6-12-2422,3-3 285</inkml:trace>
  <inkml:trace contextRef="#ctx0" brushRef="#br0" timeOffset="6991.041">2308 553 3232,'29'-39'204,"-27"37"17,-2 2-9,0 0-232,0 0 7,0 0 241,0 0 80,0 0 81,0 0 14,0 0-47,0 0-19,-3-1-237,-1 1 0,1 0 0,0-1 1,0 1-1,0 0 0,0 1 0,0-1 0,-1 0 0,1 1 0,-3 1-100,4-2-5,-207 46-491,127-27-448,87-19 1313,11-2 51,1 0 1,-1-1 0,-1-1 0,12-3-421,2-4 445,1 1-1,1 1 0,1 2-444,-21 3 1106,-9 3-394,-13 3-392,-13 3-529,0 0 1,0 2-1,-1 2 209,24-9-86,1 0-4,0 0 61,16 0 63,0-2 0,1 0-1,-1-1 1,0 0 0,0-2 0,0 0-1,14-6-33,33-11 101,1-3 239,-53 19-303,0 1-1,1 1 1,-1 0 0,7-1-37,-17 5 48,9-5 29,-70 34-216,30-15-150,2 1 0,-2 2 289,2-3-620,28-14 380,19-6 164,54-24-61,-35 15 135,27-15 2,-62 28 0,4-2 47,1 1 0,-1 0 0,1 0 0,-1 1 0,1 0 0,1 0-47,-8 2 161,2 1 375,1-1 8,-12 5-664,-131 56-856,128-56 978,-9 3-801,19-7 462,13-3 299,3-3 37,0 0 1,0-1-1,7-4 1,41-14 127,-25 12 300,-29 8-305,1 1-1,-1 0 0,1 1 0,0 0 1,0 0-1,1 1-121,39-11 630,-27 2 779,-55 16-1579,-1 1 0,1 1 1,1 2-1,-26 12 170,40-15-73,-13 8-1219,28-14 1213,2-1-9,23-1 203,-1-2 0,0 0-1,0-1 1,0-2 0,6-2-115,1 0 210,2 0-1,11 1-209,43-16 764,-83 23-730,-2 0 30,0 0 97,0 0 24,0 0-19,0 0-21,0 0-58,0 0-14,0 0 7,0 0-7,-12 1-65,1 0-1,0 1 0,0 1 0,-3 1-7,-4 1 1,-25 7-553,-33 14 552,2-1-328,73-25 290,1 0 1,-1 0-1,0 1 1,0-1-1,0 0 1,0 0-1,0 0 1,1 1-1,-1-1 1,0 0-1,0 1 1,1-1-1,-1 1 1,0-1-1,0 1 1,1-1-1,-1 1 1,1-1-1,-1 1 1,0 0-1,1-1 1,-1 1-1,1 0 1,0-1-1,-1 1 1,1 0-1,-1 0 1,1 0 37,1 0-70,-1-1 0,1 1 0,-1-1 0,1 0 0,0 1 0,-1-1 0,1 1 0,0-1 0,0 0 0,-1 0 0,1 1 1,0-1-1,0 0 0,-1 0 0,1 0 0,0 0 0,0 0 0,0 0 0,-1 0 0,1 0 0,0 0 0,0 0 0,-1-1 1,1 1-1,0 0 0,0-1 70,60-8 370,31-9 724,-15 4-329,-68 12-697,-10 2 83,-20 4 286,-36 8 186,16 0-1058,-26 13 435,-34 10-505,87-30 205,-1 0 1,1 1 0,0 0 0,-3 3 299,1-1-173,6 0-893,25-11-273,-4 1 1698,31-6 19,0-2 0,-1-1 0,-1-2 0,27-13-378,-54 20 340,1 0 0,0 1 0,1 0 0,-1 2 0,1-1 0,0 2 0,-1 0 0,1 1 0,1 0-340,-20 2 8,-1 0 1,1 0-1,0 0 1,0 0 0,0 1-1,0-1 1,0 1-1,0 0 1,-1 2-9,-32 12 111,5-9-93,24-3-115,15-1-217,17 1 108,-18-4 45,12 0-6796,-29 0 5534</inkml:trace>
  <inkml:trace contextRef="#ctx0" brushRef="#br0" timeOffset="8072.417">2814 537 12080,'4'0'51,"0"-1"1,0 1 0,0-1 0,0 0-1,0 0 1,0 0 0,0 0 0,0-1-1,3-1-51,2-1 43,-7 3-22,1 2 10,11-5 10,-12 4-34,-2 0 10,29-8 751,-28 5-825,1 1 0,0-1 0,0 0 0,0 1 0,0 0 0,0-1 0,0 1 0,1 0 0,-1 0 0,1 0 0,-1 0 0,1 1 0,1-1 57,-2 1-20,-1 0 0,5-2 17,-5 2 10,26-17-22,-26 16 24,-1 2 14,0 0 12,0 0 17,0 0 13,0 0 39,0 0-7,0 0-83,0 0-24,0 0-3,2 0 5,5-2 8,-6 2 7,-1 0 5,0 0 16,0 0 8,0 0 16,0 0-2,0 0-20,0 0-29,0 0-89,0 0-77,0 0-238,0 0-153,0 0-392,0 0 36,-17 18 141,9-11-217,-13 14-4518</inkml:trace>
  <inkml:trace contextRef="#ctx0" brushRef="#br0" timeOffset="15972.227">0 149 3504,'7'-16'-802,"-5"13"1335,0-1-1,0 0 1,-1 1 0,0-1-1,0 0 1,0 0-1,0 0 1,0 0 0,-1-1-1,0 1 1,0-2-533,3-22 57,-3 27-3,0 1 28,0 0 77,0 0 10,0 0-50,0 0 0,0 0 33,0 0-22,0 0-115,0-2-23,2-6-454,2 21 553,3 22-819,-7-34 762,4 7 1500,-3-11-1478,0 0-1,0 0 0,0 0 1,0 0-1,0 0 0,-1-1 1,1 1-1,-1 0 1,0 0-1,0 0-55,1-13-20,-1 15 0,0 1-2,0 0 12,0 0 2,2 5-15,0 0 1,0 0-1,-1 1 1,0 0-1,0-1 1,0 5 22,1 60-108,-2-38-27,5 33 135,-2-55 495,-1-32-288,-1-36-145,2-45 333,-3 102-388,0 1-74,0 0-28,0 0-50,2 11-15,-4 142-59,2-150 214,-2 4 4,-3 10-35,5-15-144,0-2-10,0 0 109,0 0 37,0 0 24,0 0 13,0 0 31,0 0 79,0 0 49,0 0 103,0 0-14,-1 22-333,0-16 72,-3 5 3,2-7-27,1-1 1,0 1-1,0-1 1,1 1 0,-1 0-1,1 0 1,0-1-1,0 1 1,0 3 43,0-5-184,0-2 152,0 0 60,0 0 24,0 0 9,0 48 531,-5-17-613,-6 19-382,11-49 438,0-1 9,0 0-9,0 0-23,0 0-79,0 0 82,0 1-1,0-1 1,0 0 0,0 1-1,1-1 1,-1 0 0,0 1-1,0-1 1,0 0 0,0 1-1,0-1 1,1 0 0,-1 1-1,0-1 1,0 0 0,0 0-1,1 1 1,-1-1 0,0 0-1,0 0 1,1 0 0,-1 1-1,0-1 1,1 0 0,-1 0-1,0 0 1,1 0 0,-1 0-1,0 1 1,1-1 0,-1 0-1,0 0 1,1 0 0,-1 0-1,0 0-14,17-4 97,23-18-278,-31 16 261,143-70 711,-70 38-564,-57 28-172,-1-1 0,0-2 0,16-11-55,-10 2 220,-2-1 0,-1-2 0,2-4-220,-27 28 7,-2 1 31,6-6-108,-6 5 84,0 1-1,0-1 0,0 1 1,0-1-1,0 1 1,0-1-1,0 1 1,-1-1-1,1 1 0,0 0 1,0-1-1,-1 1 1,1-1-1,0 1 1,0 0-1,-1-1 1,1 1-1,0 0 0,-1-1 1,1 1-1,-1 0 1,1 0-1,0-1 1,-1 1-1,1 0 0,-1 0 1,1 0-1,-1-1 1,1 1-1,-1 0 1,1 0-1,0 0 1,-1 0-1,0 0-13,-9-3-25,0 0 0,0 1 0,-1 0 0,1 1 0,0 0 0,-1 1 1,0 0-1,-3 1 25,-85 11-384,62-6 284,16-4-86,1 1-1,0 1 1,0 1 0,1 1-1,-1 1 1,-14 7 186,1 9-527,22-6 355,11-17 169,0 1 1,0-1 0,-1 1-1,1 0 1,0-1-1,1 1 1,-1-1 0,0 1-1,0 0 1,0-1-1,0 1 1,0-1 0,1 1-1,-1-1 1,0 1-1,0-1 1,1 1 0,-1-1-1,0 1 1,1-1 0,-1 1-1,1-1 1,-1 1-1,0-1 1,1 0 0,-1 1-1,1-1 1,-1 0-1,1 0 1,0 1 2,2 0 4,1-1-1,0 1 1,-1-1-1,1 0 1,0 0 0,0 0-1,-1-1 1,1 1 0,0-1-1,-1 0 1,1 0-1,0 0 1,-1 0 0,4-2-4,53-24 507,0-1 1,38-28-508,-74 42-47,0 3 122,0 0 1,0 1-1,1 1 1,0 2 0,26-5-76,-49 11 3,10-1 41,-1 0 0,0 1 1,1 0-1,-1 1 0,1 0 0,-1 1 0,1 0 0,0 1-44,44 3 1178,-62-4-1183,1 1 0,-1-1 0,0 1 0,1 0 0,-1 1 0,-3 2 5,-9 3-66,-57 18-83,48-18 67,1 1 1,0 1 0,1 1-1,0 2 1,-11 8 81,-13 13-552,-17 18 552,64-50-71,2-2-53,0 0-4,0 0 8,0 0 4,0 0-8,0 0 9,0 0 30,0 0 10,-4 4-5,1 0-1,-1-1 1,0 1-1,-1-1 1,1 0-1,-4 2 81,4-2 10,-86 48 281,53-27-282,35-23-6,2-1-14,0 0-12,-1 2 7,0 0 0,-1-1 0,1 1-1,0 0 1,-1-1 0,0 1-1,1-1 1,-1 0 0,0 1 0,1-1-1,-1 0 1,0 0 0,0 0 16,-19 14-821,20-13 757,1-2-2,0 0 2,0 0 0,0 0 5,0 0 23,0 0 12,0 1 22,-1 0 1,1 0-1,-1 0 0,0-1 1,1 1-1,-1 0 0,0 0 1,1 0-1,-1-1 0,0 1 0,0 0 1,0-1-1,0 1 0,1-1 1,-1 1-1,0-1 0,0 1 1,0-1-1,-1 1 2,-11 7-103,-4 13 85,15-18 38,0-1 1,0 0 0,0 0 0,0 0-1,-1-1 1,1 1 0,0 0-1,-1-1 1,1 1 0,-1-1 0,0 0-21,-13 8 85,14-8-117,2-1-17,0 0-62,0 0-2,0 0 33,0 0-3,-35 23-548,34-22 386,1-1-19,0 0 103,0 0 39,0 0 60,0 0 8,0 0-20,0 0 14,26 0 501,-15-1-235,0-1 1,1-1-1,-1 1 0,0-2 0,0 1 1,-1-2-1,6-2-206,16-4 823,-28 10-758,-1 0 0,0 0 0,0 0 0,0 0 0,0 0 0,0 0 0,-1-1 0,3-1-65,3 0 143,-1 1 0,0 0 0,1 0-1,-1 0 1,1 1 0,-1 0 0,1 1 0,-1 0 0,4 0-143,74-12 838,-48 0-677,-36 12-132,4 1 35,1-1 1,-1-1-1,1 1 0,-1-1 0,1 0 1,1-1-65,-5 2-7,62-16 367,-60 15-339,9-7-23,-3 4 69,-3 2-17,-120 18 325,-55 19-1079,166-34 642,-37 12-812,212-69 751,-137 43 166,0-2 0,-1-1 0,-1-2 0,15-11-43,169-113 667,-49 43-330,-119 71-104,2 2-1,16-3-232,-33 18 329,-33 10-105,-7 3-34,-35 10-95,-152 51-302,177-57 92,1 1 0,0 0 0,0 1 0,0 0 0,-11 11 115,7-7-28,0 0-85,0 1 0,0 1 0,2 0-1,0 1 1,0 1 0,1 0 0,1 1 0,1 1 0,-9 16 113,21-34-6,1 1 1,-1 0-1,1 0 1,-1 0-1,1-1 0,-1 1 1,1 0-1,0 0 1,-1 0-1,1 0 1,0 0-1,0 0 1,0 0-1,0 0 1,0 0-1,0 0 1,0 0-1,0 0 1,0 0-1,0 0 1,1 0-1,-1 0 1,0-1-1,1 2 6,14 7-8,20-7-6,-10-6 48,-1 0 1,0-2-1,0-1 0,-1 0 0,6-4-34,-3 1 10,-16 7 25,0-1-1,0 0 1,0 0-1,-1-2 1,1 1-1,-2-1 0,5-3-34,27-18 41,5-2-20,14-10 167,9-1-188,-49 28 4,-9 6 30,1-1 1,0 1-1,0 0 0,0 1 1,1 1-1,0 0 1,0 0-1,0 1 0,2 0-34,-12 3 15,-2 0 10,0 0 14,0 0 4,0 0-15,0 0 0,0 0 17,-6 2-30,0 0 0,0 0 0,0 0 0,0 1 0,-4 2-15,1 0 8,-10 4 0,0 0 1,0 2 0,1 0 0,1 1 0,-4 4-9,-27 37-12,32-34-14,15-18 18,0-1-1,0 1 0,1 0 0,-1 0 1,0 0-1,1 0 0,-1 0 1,1 0-1,-1 0 0,1 0 1,-1 0-1,1 0 0,0 0 1,-1 0-1,1 0 0,0 1 9,0-1-3,0-1-1,0 0 0,0 1 1,1-1-1,-1 1 0,0-1 1,0 0-1,0 1 1,1-1-1,-1 0 0,0 0 1,1 1-1,-1-1 0,0 0 1,1 1-1,-1-1 1,0 0-1,1 0 0,-1 0 1,0 1-1,1-1 0,-1 0 1,1 0-1,-1 0 1,0 0-1,1 0 0,-1 0 1,1 0 3,37-1-85,-25-1 102,5 3-20,-8-1 1,-1 0 0,1 0 0,0-1 0,0 0 0,-1-1 1,10-2 1,-8 0 0,-1 0 0,1 0 1,-1-1-1,0 0 0,0-1 1,0 0-1,7-6 0,-3 2 22,0 1-1,0 1 1,1 0-1,0 1 1,0 0-1,1 1 1,15-3-22,38-19 227,-66 26-206,0 1 0,0-1 0,-1 1 0,1-1 0,-1 0 0,1 0 0,-1 0 0,2-2-21,0 0 16,-2 2 44,-2 2 13,0 0 12,0 0 29,0 0-10,0 0-63,0 0-13,0 0-8,-3 0-1,-20 2-17,0 1 0,1 1 0,-1 1 0,1 1 0,0 1 1,0 0-1,1 2 0,-6 4-2,20-10-4,4-2-20,1 1 0,-1-1 1,1 1-1,-1 0 0,1-1 1,0 1-1,0 0 0,0 1 1,0-1-1,0 0 0,0 1 0,0-1 1,1 1-1,-1-1 24,-4 9-37,4-9-122,2-2-5,0 0 88,15 0 62,0-1 1,-1 0-1,1-1 0,-1-1 1,0 0-1,1-1 0,-1 0 1,-1-1-1,5-3 14,40-16 19,-55 23-12,-3 1 1,0 0 8,0 0 32,0 0 9,0 0 6,0 0-6,0 0-25,0 0 1,0 0 14,0 0-66,0 0-291,-1-6-74,1 1 0,-1-1 0,0 1 0,0-1 0,-1 1 0,0 0 0,0-1 1,0 1-1,-1 0 0,1 0 0,-2-1 384,-7-16-6953</inkml:trace>
  <inkml:trace contextRef="#ctx0" brushRef="#br0" timeOffset="21911.69">331 547 2696,'140'-41'5668,"-123"36"-5343,0 0 0,0-2 0,6-3-325,-19 9 47,-2 0 7,2-1-214,3-1 1295,-15 4-478,-7 2-635,0 0 0,0 1 0,0 1 0,-6 3-22,-36 12 16,-97 27-276,152-47 240,-11 2-78,8 0-211,8 0 131,15 1 92,23-2 133,7-10 399,0-2 1,9-5-447,-15-3 265,-34 14-109,-6 4-61,-2 1 8,0 0-62,0 0-14,0 0-27,0 0 1,0 1-1,0-1 1,1 0-1,-1 0 1,0 0-1,0 0 1,0 0-1,0 0 1,1 0-1,-1 0 1,0 0-1,0 0 1,0 0-1,1 1 1,-1-1-1,0 0 1,0 0-1,0 0 1,1 0-1,-1-1 1,0 1-1,0 0 1,0 0-1,1 0 1,-1 0-1,0 0 1,0 0-1,0 0 1,1 0-1,-1 0 1,0 0-1,0 0 1,0-1-1,0 1 0,1 0 1,-1 0-1,0 0 1,0 0-1,0-1 1,0 1-1,0 0 1,0 0-1,2-2 6,-1 1 0,0-1 0,0 1 0,1-1 0,-1 1 0,1-1 0,-1 1 0,1 0 0,0 0 0,-1 0 0,1 0 0,0 0 0,0 0 1,0 1-1,0-1 0,0 0 0,1 1-6,11-6-101,-9 3 122,0 1-1,0 1 0,0-1 1,0 1-1,0 0 1,1 0-1,-1 0 0,1 1-20,-4 0 34,3-2 74,0 0 1,0 1 0,1 0 0,-1 0-1,1 1 1,-1-1 0,6 1-109,23 0-67,-33 0 61,39-4 888,27-8-443,-63 12-433,-3-1-6,16-9 15,-13 8-2,1 0 1,-1 0-1,1 0 0,0 1 0,-1 0 1,1 0-1,0 0 0,0 0 0,0 1 0,0 0 1,5 0-14,-7 0 10,0 0-1,0-1 1,-1 0 0,1 1 0,0-1 0,0 0 0,-1 0 0,1-1 0,-1 1 0,1 0-10,10-5 39,66-32 116,-78 37-131,-1 1-5,0 0-5,40-4 26,18-5 172,-55 8-208,1-1 0,0 0 1,-1 0-1,1 0 0,-1 0 0,0-1 0,0 1 0,0-1 0,0 0 0,0 0 0,0 0 0,-1 0 0,0 0 1,2-4-5,-3 6 20,-1 1 2,35-9 101,-33 9-119,0-1-8,6-3 3,-1-4 2,-3 4 17,1 1-1,-1-1 1,0 1-1,1 0 1,0 1 0,0-1-18,1 0 15,49-32 47,-46 26-62,-1 1 0,-5 6 1,-1 0 1,1 0 0,-1 0 0,1 1-1,0-1 1,-1 1 0,1 0 0,0-1-1,0 1 1,0 1 0,0-1 0,0 0-1,0 1 1,3-1-2,15-4 74,-20 5-27,-1 0-15,38-18 31,-26 14-63,0 0 0,-10 2 0,0 1 1,0 0 0,1 1 0,-1-1 0,0 0-1,1 1 1,-1-1 0,1 1 0,-1 0 0,1-1 0,-1 1-1,0 1 1,1-1 0,0 0-1,13 0 11,62-14 92,-70 13-100,5 0-3,0 1 0,-8 1 6,-1-1 0,1 0 0,0-1 0,-1 1 0,1-1 0,0 0 0,-1 0 0,1 0 1,1-1-7,13-3 29,-17 5-18,-1-1 1,0 1-1,1-1 1,-1 1-1,0-1 1,0 1 0,1-1-1,-1 0 1,0 1-1,0-1 1,0 0 0,0 0-1,1 0-11,-1 0 14,0 0 0,0 0 0,0 0-1,0 0 1,0 0 0,1 1 0,-1-1 0,0 0-1,0 1 1,1-1 0,-1 1 0,0-1 0,1 1-1,-1 0 1,1 0 0,-1 0 0,0 0-14,25-6-44,-27 6 40,1 0 0,0 0 0,0 0 0,0 0 0,0 0 0,0-1-1,0 1 1,0 0 0,0 0 0,0 0 0,0 0 0,0 0-1,0 0 1,0 0 0,0 0 0,0 0 0,0 0 0,0 0 0,0 0-1,0 0 1,0 0 0,0 0 0,0 0 0,0 0 0,0 0-1,0 0 1,0 0 0,0 0 0,0-1 0,0 1 0,0 0 0,0 0-1,0 0 1,0 0 0,0 0 0,0 0 0,0 0 0,0 0 0,0 0 4,-17 4-91,10-2 70,-3 1-4,0 0 1,1 1-1,-1-1 0,1 2 0,-1-1 1,1 2-1,1-1 0,-2 2 25,7-6-94,-4 4 170,7-4-95,0-1-1,1 1 1,-1-1 0,0 0 0,0 1-1,1-1 1,-1 0 0,0 1 0,0-1-1,1 0 1,-1 1 0,1-1 0,-1 0-1,0 0 1,1 0 0,-1 1 0,0-1-1,1 0 1,-1 0 0,1 0-1,-1 0 1,1 0 0,-1 0 0,0 0-1,1 0 1,-1 0 0,1 0 0,-1 0-1,1 0 1,-1 0 0,0 0 0,1 0 19,9 1 1,-6-2 6,-1 1 0,0-1 1,1 0-1,-1 0 0,0-1 1,0 1-1,0 0 0,0-1 1,0 0-1,0 0 0,0 0 0,0 0 1,-1 0-1,1-1 0,-1 1 1,0-1-1,0 1 0,0-1 1,0 0-8,0 1 22,-2 2 16,3 0-22,-1-1-1,1 1 1,0-1 0,0 1 0,-1-1 0,1 0 0,-1 0 0,1 0 0,-1 0 0,1-1 0,-1 1 0,1 0 0,-1-1 0,1-1-16,7-4-5,-8 6 17,-2 1-2,12-2 18,40-17 137,-49 17-160,4-2 3,-5 3 26,-2 1 3,0 0-9,7-2 16,-1-2-27,30 2 74,-34 2-83,-2 0 5,0 0-2,0 0 2,0 0-2,14-2 50,5 4-19,8 1 202,-41 5 407,-34 13-727,47-21 56,-29 16-92,14-7 112,-4-1 2,19-7 4,1-1-2,0 0-16,0 0-9,0 0-22,0 0-17,0 0-46,0 0-1,0 0 30,0 0 17,-2 10-128,2-9 192,0 1 1,1-1 0,-1 0-1,1 1 1,-1-1 0,1 0-1,0 1 1,0-1-1,-1 0 1,1 0 0,0 0-1,0 1 1,0-1 0,0 0-1,1-1 1,-1 1-1,0 0 1,0 0 0,0 0-1,1-1 1,-1 1 0,0 0-1,1-1 1,-1 1-1,1-1 1,-1 0 0,0 0-1,1 1 1,-1-1 0,1 0-1,-1 0 1,1 0-1,-1 0 1,2-1-5,1 1 23,-3 0 1,-1 0-5,37-17 37,-18 6 8,-10 2-64,-3 1-2,-5 6-4,31-23-28,-30 25 30,-1 0 8,5-3-4,-3 2-5,4 1 0,-5 0-15,-1 0 0,7 0 16,1-3 4,0 0 0,-1 2 1,-7 1 6,-1 0 1,0 0 0,0 0 0,0 0 0,0 0-3,0 0-13,0 0-12,0 0 3,0 0 1,0 0 0,0 0 1,0 0 8,0 0 14,0 0 6,0 0-2,0 0 2,0 0-3,2 0-4,6 1-3,-6-1 4,-2 0-69,1 0 1,0 0 0,-1 0 0,1 0-1,0 0 1,-1 0 0,1 0 0,-1 0 0,1 0-1,0 0 1,-1-1 0,1 1 0,-1 0-1,1-1 1,-1 1 0,1 0 0,-1-1 0,1 1-1,-1 0 1,1-1 0,-1 1 0,1-1-1,-1 1 1,0-1 0,1 1 0,-1-1 0,0 1-1,1-1 1,-1 1 0,0-1 0,0 1-1,1-1 1,-1 0 0,0 1 0,0-1 0,0 1-1,0-1 1,0 0 0,0 1 0,0-1-1,0 0 1,0 1 0,0-1 0,0 0 61,-4-34-2322,1 20-3406,6 32 4296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1" name="Shape 481"/>
          <p:cNvSpPr>
            <a:spLocks noGrp="1" noRot="1" noChangeAspect="1"/>
          </p:cNvSpPr>
          <p:nvPr>
            <p:ph type="sldImg"/>
          </p:nvPr>
        </p:nvSpPr>
        <p:spPr>
          <a:xfrm>
            <a:off x="1143000" y="685800"/>
            <a:ext cx="4572000" cy="3429000"/>
          </a:xfrm>
          <a:prstGeom prst="rect">
            <a:avLst/>
          </a:prstGeom>
        </p:spPr>
        <p:txBody>
          <a:bodyPr/>
          <a:lstStyle/>
          <a:p>
            <a:endParaRPr/>
          </a:p>
        </p:txBody>
      </p:sp>
      <p:sp>
        <p:nvSpPr>
          <p:cNvPr id="482" name="Shape 4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172" latinLnBrk="0">
      <a:defRPr sz="1200">
        <a:latin typeface="+mn-lt"/>
        <a:ea typeface="+mn-ea"/>
        <a:cs typeface="+mn-cs"/>
        <a:sym typeface="Calibri"/>
      </a:defRPr>
    </a:lvl1pPr>
    <a:lvl2pPr indent="228600" defTabSz="914172" latinLnBrk="0">
      <a:defRPr sz="1200">
        <a:latin typeface="+mn-lt"/>
        <a:ea typeface="+mn-ea"/>
        <a:cs typeface="+mn-cs"/>
        <a:sym typeface="Calibri"/>
      </a:defRPr>
    </a:lvl2pPr>
    <a:lvl3pPr indent="457200" defTabSz="914172" latinLnBrk="0">
      <a:defRPr sz="1200">
        <a:latin typeface="+mn-lt"/>
        <a:ea typeface="+mn-ea"/>
        <a:cs typeface="+mn-cs"/>
        <a:sym typeface="Calibri"/>
      </a:defRPr>
    </a:lvl3pPr>
    <a:lvl4pPr indent="685800" defTabSz="914172" latinLnBrk="0">
      <a:defRPr sz="1200">
        <a:latin typeface="+mn-lt"/>
        <a:ea typeface="+mn-ea"/>
        <a:cs typeface="+mn-cs"/>
        <a:sym typeface="Calibri"/>
      </a:defRPr>
    </a:lvl4pPr>
    <a:lvl5pPr indent="914400" defTabSz="914172" latinLnBrk="0">
      <a:defRPr sz="1200">
        <a:latin typeface="+mn-lt"/>
        <a:ea typeface="+mn-ea"/>
        <a:cs typeface="+mn-cs"/>
        <a:sym typeface="Calibri"/>
      </a:defRPr>
    </a:lvl5pPr>
    <a:lvl6pPr indent="1143000" defTabSz="914172" latinLnBrk="0">
      <a:defRPr sz="1200">
        <a:latin typeface="+mn-lt"/>
        <a:ea typeface="+mn-ea"/>
        <a:cs typeface="+mn-cs"/>
        <a:sym typeface="Calibri"/>
      </a:defRPr>
    </a:lvl6pPr>
    <a:lvl7pPr indent="1371600" defTabSz="914172" latinLnBrk="0">
      <a:defRPr sz="1200">
        <a:latin typeface="+mn-lt"/>
        <a:ea typeface="+mn-ea"/>
        <a:cs typeface="+mn-cs"/>
        <a:sym typeface="Calibri"/>
      </a:defRPr>
    </a:lvl7pPr>
    <a:lvl8pPr indent="1600200" defTabSz="914172" latinLnBrk="0">
      <a:defRPr sz="1200">
        <a:latin typeface="+mn-lt"/>
        <a:ea typeface="+mn-ea"/>
        <a:cs typeface="+mn-cs"/>
        <a:sym typeface="Calibri"/>
      </a:defRPr>
    </a:lvl8pPr>
    <a:lvl9pPr indent="1828800" defTabSz="914172"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xfrm>
            <a:off x="381000" y="685800"/>
            <a:ext cx="6096000" cy="3429000"/>
          </a:xfrm>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p>
            <a:pPr marL="171450" indent="-171450">
              <a:buSzPct val="100000"/>
              <a:buFont typeface="Arial"/>
              <a:buChar char="•"/>
              <a:defRPr sz="2400" b="1"/>
            </a:pPr>
            <a:r>
              <a:t>It is not just a 3D scene graph or a mark-up language; the core is a powerful entity-component framework that provides a declarative, extensible, and composable structure to </a:t>
            </a:r>
            <a:r>
              <a:rPr b="0"/>
              <a:t>three.js(cross-browser JavaScript library and Application Programming Interface (API) used to create and display animated 3D computer graphics in a web browser)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15611" y="992767"/>
            <a:ext cx="11360801" cy="2736801"/>
          </a:xfrm>
          <a:prstGeom prst="rect">
            <a:avLst/>
          </a:prstGeom>
        </p:spPr>
        <p:txBody>
          <a:bodyPr anchor="b"/>
          <a:lstStyle>
            <a:lvl1pPr algn="ctr">
              <a:defRPr sz="6900"/>
            </a:lvl1pPr>
          </a:lstStyle>
          <a:p>
            <a:r>
              <a:t>Title Text</a:t>
            </a:r>
          </a:p>
        </p:txBody>
      </p:sp>
      <p:sp>
        <p:nvSpPr>
          <p:cNvPr id="12" name="Body Level One…"/>
          <p:cNvSpPr txBox="1">
            <a:spLocks noGrp="1"/>
          </p:cNvSpPr>
          <p:nvPr>
            <p:ph type="body" sz="quarter" idx="1"/>
          </p:nvPr>
        </p:nvSpPr>
        <p:spPr>
          <a:xfrm>
            <a:off x="415600" y="3778832"/>
            <a:ext cx="11360801" cy="1056801"/>
          </a:xfrm>
          <a:prstGeom prst="rect">
            <a:avLst/>
          </a:prstGeom>
        </p:spPr>
        <p:txBody>
          <a:bodyPr/>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415600" y="1474833"/>
            <a:ext cx="11360801" cy="2618001"/>
          </a:xfrm>
          <a:prstGeom prst="rect">
            <a:avLst/>
          </a:prstGeom>
        </p:spPr>
        <p:txBody>
          <a:bodyPr anchor="b"/>
          <a:lstStyle>
            <a:lvl1pPr algn="ctr">
              <a:defRPr sz="16000"/>
            </a:lvl1pPr>
          </a:lstStyle>
          <a:p>
            <a:r>
              <a:t>Title Text</a:t>
            </a:r>
          </a:p>
        </p:txBody>
      </p:sp>
      <p:sp>
        <p:nvSpPr>
          <p:cNvPr id="92" name="Body Level One…"/>
          <p:cNvSpPr txBox="1">
            <a:spLocks noGrp="1"/>
          </p:cNvSpPr>
          <p:nvPr>
            <p:ph type="body" sz="half" idx="1"/>
          </p:nvPr>
        </p:nvSpPr>
        <p:spPr>
          <a:xfrm>
            <a:off x="415600" y="4202967"/>
            <a:ext cx="11360801" cy="17344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07" name="Title Text"/>
          <p:cNvSpPr txBox="1">
            <a:spLocks noGrp="1"/>
          </p:cNvSpPr>
          <p:nvPr>
            <p:ph type="title"/>
          </p:nvPr>
        </p:nvSpPr>
        <p:spPr>
          <a:prstGeom prst="rect">
            <a:avLst/>
          </a:prstGeom>
        </p:spPr>
        <p:txBody>
          <a:bodyPr/>
          <a:lstStyle/>
          <a:p>
            <a:r>
              <a:t>Title Text</a:t>
            </a:r>
          </a:p>
        </p:txBody>
      </p:sp>
      <p:sp>
        <p:nvSpPr>
          <p:cNvPr id="108" name="Body Level One…"/>
          <p:cNvSpPr txBox="1">
            <a:spLocks noGrp="1"/>
          </p:cNvSpPr>
          <p:nvPr>
            <p:ph type="body" idx="1"/>
          </p:nvPr>
        </p:nvSpPr>
        <p:spPr>
          <a:prstGeom prst="rect">
            <a:avLst/>
          </a:prstGeom>
        </p:spPr>
        <p:txBody>
          <a:bodyPr/>
          <a:lstStyle>
            <a:lvl1pPr marL="457200" indent="-342900"/>
            <a:lvl2pPr marL="897689" indent="-300789"/>
            <a:lvl3pPr marL="1354889" indent="-300789"/>
            <a:lvl4pPr marL="1812089" indent="-300789"/>
            <a:lvl5pPr marL="2269289" indent="-300789"/>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pic>
        <p:nvPicPr>
          <p:cNvPr id="11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1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1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1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pic>
        <p:nvPicPr>
          <p:cNvPr id="12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2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2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29"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30" name="Body Level One…"/>
          <p:cNvSpPr txBox="1">
            <a:spLocks noGrp="1"/>
          </p:cNvSpPr>
          <p:nvPr>
            <p:ph type="body" idx="1"/>
          </p:nvPr>
        </p:nvSpPr>
        <p:spPr>
          <a:xfrm>
            <a:off x="838200" y="1825625"/>
            <a:ext cx="10515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38"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39"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40"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41" name="Title Text"/>
          <p:cNvSpPr txBox="1">
            <a:spLocks noGrp="1"/>
          </p:cNvSpPr>
          <p:nvPr>
            <p:ph type="title"/>
          </p:nvPr>
        </p:nvSpPr>
        <p:spPr>
          <a:xfrm>
            <a:off x="1524000" y="1122362"/>
            <a:ext cx="9144000" cy="2387601"/>
          </a:xfrm>
          <a:prstGeom prst="rect">
            <a:avLst/>
          </a:prstGeom>
        </p:spPr>
        <p:txBody>
          <a:bodyPr lIns="34274" tIns="34274" rIns="34274" bIns="34274" anchor="b"/>
          <a:lstStyle>
            <a:lvl1pPr algn="ctr">
              <a:lnSpc>
                <a:spcPct val="90000"/>
              </a:lnSpc>
              <a:defRPr sz="6000">
                <a:latin typeface="+mn-lt"/>
                <a:ea typeface="+mn-ea"/>
                <a:cs typeface="+mn-cs"/>
                <a:sym typeface="Calibri"/>
              </a:defRPr>
            </a:lvl1pPr>
          </a:lstStyle>
          <a:p>
            <a:r>
              <a:t>Title Text</a:t>
            </a:r>
          </a:p>
        </p:txBody>
      </p:sp>
      <p:sp>
        <p:nvSpPr>
          <p:cNvPr id="142" name="Body Level One…"/>
          <p:cNvSpPr txBox="1">
            <a:spLocks noGrp="1"/>
          </p:cNvSpPr>
          <p:nvPr>
            <p:ph type="body" sz="quarter" idx="1"/>
          </p:nvPr>
        </p:nvSpPr>
        <p:spPr>
          <a:xfrm>
            <a:off x="1524000" y="3602037"/>
            <a:ext cx="9144000" cy="1655601"/>
          </a:xfrm>
          <a:prstGeom prst="rect">
            <a:avLst/>
          </a:prstGeom>
        </p:spPr>
        <p:txBody>
          <a:bodyPr lIns="34274" tIns="34274" rIns="34274" bIns="34274"/>
          <a:lstStyle>
            <a:lvl1pPr marL="361950" indent="-266700" algn="ctr">
              <a:lnSpc>
                <a:spcPct val="90000"/>
              </a:lnSpc>
              <a:spcBef>
                <a:spcPts val="1000"/>
              </a:spcBef>
              <a:buClrTx/>
              <a:buSzTx/>
              <a:buFontTx/>
              <a:buNone/>
              <a:defRPr sz="2400">
                <a:solidFill>
                  <a:srgbClr val="000000"/>
                </a:solidFill>
                <a:latin typeface="+mn-lt"/>
                <a:ea typeface="+mn-ea"/>
                <a:cs typeface="+mn-cs"/>
                <a:sym typeface="Calibri"/>
              </a:defRPr>
            </a:lvl1pPr>
            <a:lvl2pPr marL="361950" indent="209550" algn="ctr">
              <a:lnSpc>
                <a:spcPct val="90000"/>
              </a:lnSpc>
              <a:spcBef>
                <a:spcPts val="1000"/>
              </a:spcBef>
              <a:buClrTx/>
              <a:buSzTx/>
              <a:buFontTx/>
              <a:buNone/>
              <a:defRPr sz="2400">
                <a:solidFill>
                  <a:srgbClr val="000000"/>
                </a:solidFill>
                <a:latin typeface="+mn-lt"/>
                <a:ea typeface="+mn-ea"/>
                <a:cs typeface="+mn-cs"/>
                <a:sym typeface="Calibri"/>
              </a:defRPr>
            </a:lvl2pPr>
            <a:lvl3pPr marL="361950" indent="685800" algn="ctr">
              <a:lnSpc>
                <a:spcPct val="90000"/>
              </a:lnSpc>
              <a:spcBef>
                <a:spcPts val="1000"/>
              </a:spcBef>
              <a:buClrTx/>
              <a:buSzTx/>
              <a:buFontTx/>
              <a:buNone/>
              <a:defRPr sz="2400">
                <a:solidFill>
                  <a:srgbClr val="000000"/>
                </a:solidFill>
                <a:latin typeface="+mn-lt"/>
                <a:ea typeface="+mn-ea"/>
                <a:cs typeface="+mn-cs"/>
                <a:sym typeface="Calibri"/>
              </a:defRPr>
            </a:lvl3pPr>
            <a:lvl4pPr marL="361950" indent="1149350" algn="ctr">
              <a:lnSpc>
                <a:spcPct val="90000"/>
              </a:lnSpc>
              <a:spcBef>
                <a:spcPts val="1000"/>
              </a:spcBef>
              <a:buClrTx/>
              <a:buSzTx/>
              <a:buFontTx/>
              <a:buNone/>
              <a:defRPr sz="2400">
                <a:solidFill>
                  <a:srgbClr val="000000"/>
                </a:solidFill>
                <a:latin typeface="+mn-lt"/>
                <a:ea typeface="+mn-ea"/>
                <a:cs typeface="+mn-cs"/>
                <a:sym typeface="Calibri"/>
              </a:defRPr>
            </a:lvl4pPr>
            <a:lvl5pPr marL="361950" indent="1606550" algn="ctr">
              <a:lnSpc>
                <a:spcPct val="90000"/>
              </a:lnSpc>
              <a:spcBef>
                <a:spcPts val="1000"/>
              </a:spcBef>
              <a:buClrTx/>
              <a:buSzTx/>
              <a:buFontTx/>
              <a:buNone/>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pic>
        <p:nvPicPr>
          <p:cNvPr id="15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5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5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53" name="Title Text"/>
          <p:cNvSpPr txBox="1">
            <a:spLocks noGrp="1"/>
          </p:cNvSpPr>
          <p:nvPr>
            <p:ph type="title"/>
          </p:nvPr>
        </p:nvSpPr>
        <p:spPr>
          <a:xfrm>
            <a:off x="831850" y="1709739"/>
            <a:ext cx="10515601" cy="2852801"/>
          </a:xfrm>
          <a:prstGeom prst="rect">
            <a:avLst/>
          </a:prstGeom>
        </p:spPr>
        <p:txBody>
          <a:bodyPr lIns="34274" tIns="34274" rIns="34274" bIns="34274" anchor="b"/>
          <a:lstStyle>
            <a:lvl1pPr>
              <a:lnSpc>
                <a:spcPct val="90000"/>
              </a:lnSpc>
              <a:defRPr sz="6000">
                <a:latin typeface="+mn-lt"/>
                <a:ea typeface="+mn-ea"/>
                <a:cs typeface="+mn-cs"/>
                <a:sym typeface="Calibri"/>
              </a:defRPr>
            </a:lvl1pPr>
          </a:lstStyle>
          <a:p>
            <a:r>
              <a:t>Title Text</a:t>
            </a:r>
          </a:p>
        </p:txBody>
      </p:sp>
      <p:sp>
        <p:nvSpPr>
          <p:cNvPr id="154" name="Body Level One…"/>
          <p:cNvSpPr txBox="1">
            <a:spLocks noGrp="1"/>
          </p:cNvSpPr>
          <p:nvPr>
            <p:ph type="body" sz="quarter" idx="1"/>
          </p:nvPr>
        </p:nvSpPr>
        <p:spPr>
          <a:xfrm>
            <a:off x="831850" y="4589462"/>
            <a:ext cx="10515601" cy="1500401"/>
          </a:xfrm>
          <a:prstGeom prst="rect">
            <a:avLst/>
          </a:prstGeom>
        </p:spPr>
        <p:txBody>
          <a:bodyPr lIns="34274" tIns="34274" rIns="34274" bIns="34274"/>
          <a:lstStyle>
            <a:lvl1pPr marL="304711" indent="3">
              <a:lnSpc>
                <a:spcPct val="90000"/>
              </a:lnSpc>
              <a:spcBef>
                <a:spcPts val="1000"/>
              </a:spcBef>
              <a:buClrTx/>
              <a:buSzTx/>
              <a:buFontTx/>
              <a:buNone/>
              <a:defRPr sz="2400">
                <a:solidFill>
                  <a:srgbClr val="888888"/>
                </a:solidFill>
                <a:latin typeface="+mn-lt"/>
                <a:ea typeface="+mn-ea"/>
                <a:cs typeface="+mn-cs"/>
                <a:sym typeface="Calibri"/>
              </a:defRPr>
            </a:lvl1pPr>
            <a:lvl2pPr marL="304711" indent="609445">
              <a:lnSpc>
                <a:spcPct val="90000"/>
              </a:lnSpc>
              <a:spcBef>
                <a:spcPts val="1000"/>
              </a:spcBef>
              <a:buClrTx/>
              <a:buSzTx/>
              <a:buFontTx/>
              <a:buNone/>
              <a:defRPr sz="2400">
                <a:solidFill>
                  <a:srgbClr val="888888"/>
                </a:solidFill>
                <a:latin typeface="+mn-lt"/>
                <a:ea typeface="+mn-ea"/>
                <a:cs typeface="+mn-cs"/>
                <a:sym typeface="Calibri"/>
              </a:defRPr>
            </a:lvl2pPr>
            <a:lvl3pPr marL="304711" indent="1218876">
              <a:lnSpc>
                <a:spcPct val="90000"/>
              </a:lnSpc>
              <a:spcBef>
                <a:spcPts val="1000"/>
              </a:spcBef>
              <a:buClrTx/>
              <a:buSzTx/>
              <a:buFontTx/>
              <a:buNone/>
              <a:defRPr sz="2400">
                <a:solidFill>
                  <a:srgbClr val="888888"/>
                </a:solidFill>
                <a:latin typeface="+mn-lt"/>
                <a:ea typeface="+mn-ea"/>
                <a:cs typeface="+mn-cs"/>
                <a:sym typeface="Calibri"/>
              </a:defRPr>
            </a:lvl3pPr>
            <a:lvl4pPr marL="304711" indent="1828313">
              <a:lnSpc>
                <a:spcPct val="90000"/>
              </a:lnSpc>
              <a:spcBef>
                <a:spcPts val="1000"/>
              </a:spcBef>
              <a:buClrTx/>
              <a:buSzTx/>
              <a:buFontTx/>
              <a:buNone/>
              <a:defRPr sz="2400">
                <a:solidFill>
                  <a:srgbClr val="888888"/>
                </a:solidFill>
                <a:latin typeface="+mn-lt"/>
                <a:ea typeface="+mn-ea"/>
                <a:cs typeface="+mn-cs"/>
                <a:sym typeface="Calibri"/>
              </a:defRPr>
            </a:lvl4pPr>
            <a:lvl5pPr marL="304711" indent="2437739">
              <a:lnSpc>
                <a:spcPct val="90000"/>
              </a:lnSpc>
              <a:spcBef>
                <a:spcPts val="1000"/>
              </a:spcBef>
              <a:buClrTx/>
              <a:buSzTx/>
              <a:buFontTx/>
              <a:buNone/>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pic>
        <p:nvPicPr>
          <p:cNvPr id="162"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63"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64"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65"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66" name="Body Level One…"/>
          <p:cNvSpPr txBox="1">
            <a:spLocks noGrp="1"/>
          </p:cNvSpPr>
          <p:nvPr>
            <p:ph type="body" sz="half" idx="1"/>
          </p:nvPr>
        </p:nvSpPr>
        <p:spPr>
          <a:xfrm>
            <a:off x="838200" y="1825625"/>
            <a:ext cx="5181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7" name="Google Shape;81;p18"/>
          <p:cNvSpPr txBox="1">
            <a:spLocks noGrp="1"/>
          </p:cNvSpPr>
          <p:nvPr>
            <p:ph type="body" sz="half" idx="13"/>
          </p:nvPr>
        </p:nvSpPr>
        <p:spPr>
          <a:xfrm>
            <a:off x="6172200" y="1825625"/>
            <a:ext cx="5181600" cy="43512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68"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pic>
        <p:nvPicPr>
          <p:cNvPr id="175"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76"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77"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78" name="Title Text"/>
          <p:cNvSpPr txBox="1">
            <a:spLocks noGrp="1"/>
          </p:cNvSpPr>
          <p:nvPr>
            <p:ph type="title"/>
          </p:nvPr>
        </p:nvSpPr>
        <p:spPr>
          <a:xfrm>
            <a:off x="839787" y="365125"/>
            <a:ext cx="10515601"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79" name="Body Level One…"/>
          <p:cNvSpPr txBox="1">
            <a:spLocks noGrp="1"/>
          </p:cNvSpPr>
          <p:nvPr>
            <p:ph type="body" sz="quarter" idx="1"/>
          </p:nvPr>
        </p:nvSpPr>
        <p:spPr>
          <a:xfrm>
            <a:off x="839787" y="1681163"/>
            <a:ext cx="5158001" cy="824001"/>
          </a:xfrm>
          <a:prstGeom prst="rect">
            <a:avLst/>
          </a:prstGeom>
        </p:spPr>
        <p:txBody>
          <a:bodyPr lIns="34274" tIns="34274" rIns="34274" bIns="34274" anchor="b"/>
          <a:lstStyle>
            <a:lvl1pPr marL="304711" indent="3">
              <a:lnSpc>
                <a:spcPct val="90000"/>
              </a:lnSpc>
              <a:spcBef>
                <a:spcPts val="1000"/>
              </a:spcBef>
              <a:buClrTx/>
              <a:buSzTx/>
              <a:buFontTx/>
              <a:buNone/>
              <a:defRPr sz="2400" b="1">
                <a:solidFill>
                  <a:srgbClr val="000000"/>
                </a:solidFill>
                <a:latin typeface="+mn-lt"/>
                <a:ea typeface="+mn-ea"/>
                <a:cs typeface="+mn-cs"/>
                <a:sym typeface="Calibri"/>
              </a:defRPr>
            </a:lvl1pPr>
            <a:lvl2pPr marL="304711" indent="609445">
              <a:lnSpc>
                <a:spcPct val="90000"/>
              </a:lnSpc>
              <a:spcBef>
                <a:spcPts val="1000"/>
              </a:spcBef>
              <a:buClrTx/>
              <a:buSzTx/>
              <a:buFontTx/>
              <a:buNone/>
              <a:defRPr sz="2400" b="1">
                <a:solidFill>
                  <a:srgbClr val="000000"/>
                </a:solidFill>
                <a:latin typeface="+mn-lt"/>
                <a:ea typeface="+mn-ea"/>
                <a:cs typeface="+mn-cs"/>
                <a:sym typeface="Calibri"/>
              </a:defRPr>
            </a:lvl2pPr>
            <a:lvl3pPr marL="304711" indent="1218876">
              <a:lnSpc>
                <a:spcPct val="90000"/>
              </a:lnSpc>
              <a:spcBef>
                <a:spcPts val="1000"/>
              </a:spcBef>
              <a:buClrTx/>
              <a:buSzTx/>
              <a:buFontTx/>
              <a:buNone/>
              <a:defRPr sz="2400" b="1">
                <a:solidFill>
                  <a:srgbClr val="000000"/>
                </a:solidFill>
                <a:latin typeface="+mn-lt"/>
                <a:ea typeface="+mn-ea"/>
                <a:cs typeface="+mn-cs"/>
                <a:sym typeface="Calibri"/>
              </a:defRPr>
            </a:lvl3pPr>
            <a:lvl4pPr marL="304711" indent="1828313">
              <a:lnSpc>
                <a:spcPct val="90000"/>
              </a:lnSpc>
              <a:spcBef>
                <a:spcPts val="1000"/>
              </a:spcBef>
              <a:buClrTx/>
              <a:buSzTx/>
              <a:buFontTx/>
              <a:buNone/>
              <a:defRPr sz="2400" b="1">
                <a:solidFill>
                  <a:srgbClr val="000000"/>
                </a:solidFill>
                <a:latin typeface="+mn-lt"/>
                <a:ea typeface="+mn-ea"/>
                <a:cs typeface="+mn-cs"/>
                <a:sym typeface="Calibri"/>
              </a:defRPr>
            </a:lvl4pPr>
            <a:lvl5pPr marL="304711" indent="2437739">
              <a:lnSpc>
                <a:spcPct val="90000"/>
              </a:lnSpc>
              <a:spcBef>
                <a:spcPts val="1000"/>
              </a:spcBef>
              <a:buClrTx/>
              <a:buSzTx/>
              <a:buFontTx/>
              <a:buNone/>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0" name="Google Shape;88;p19"/>
          <p:cNvSpPr txBox="1">
            <a:spLocks noGrp="1"/>
          </p:cNvSpPr>
          <p:nvPr>
            <p:ph type="body" sz="half" idx="13"/>
          </p:nvPr>
        </p:nvSpPr>
        <p:spPr>
          <a:xfrm>
            <a:off x="839788" y="2505075"/>
            <a:ext cx="51580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1" name="Google Shape;89;p19"/>
          <p:cNvSpPr txBox="1">
            <a:spLocks noGrp="1"/>
          </p:cNvSpPr>
          <p:nvPr>
            <p:ph type="body" sz="quarter" idx="14"/>
          </p:nvPr>
        </p:nvSpPr>
        <p:spPr>
          <a:xfrm>
            <a:off x="6172200" y="1681163"/>
            <a:ext cx="5183200" cy="824001"/>
          </a:xfrm>
          <a:prstGeom prst="rect">
            <a:avLst/>
          </a:prstGeom>
        </p:spPr>
        <p:txBody>
          <a:bodyPr lIns="34274" tIns="34274" rIns="34274" bIns="34274" anchor="b"/>
          <a:lstStyle/>
          <a:p>
            <a:pPr marL="304711" indent="3">
              <a:lnSpc>
                <a:spcPct val="90000"/>
              </a:lnSpc>
              <a:spcBef>
                <a:spcPts val="1000"/>
              </a:spcBef>
              <a:buClrTx/>
              <a:buSzTx/>
              <a:buFontTx/>
              <a:buNone/>
              <a:defRPr sz="2400" b="1">
                <a:solidFill>
                  <a:srgbClr val="000000"/>
                </a:solidFill>
                <a:latin typeface="+mn-lt"/>
                <a:ea typeface="+mn-ea"/>
                <a:cs typeface="+mn-cs"/>
                <a:sym typeface="Calibri"/>
              </a:defRPr>
            </a:pPr>
            <a:endParaRPr/>
          </a:p>
        </p:txBody>
      </p:sp>
      <p:sp>
        <p:nvSpPr>
          <p:cNvPr id="182" name="Google Shape;90;p19"/>
          <p:cNvSpPr txBox="1">
            <a:spLocks noGrp="1"/>
          </p:cNvSpPr>
          <p:nvPr>
            <p:ph type="body" sz="half" idx="15"/>
          </p:nvPr>
        </p:nvSpPr>
        <p:spPr>
          <a:xfrm>
            <a:off x="6172200" y="2505075"/>
            <a:ext cx="51832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pic>
        <p:nvPicPr>
          <p:cNvPr id="19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9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9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93"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9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15600" y="2867799"/>
            <a:ext cx="11360801" cy="1122401"/>
          </a:xfrm>
          <a:prstGeom prst="rect">
            <a:avLst/>
          </a:prstGeom>
        </p:spPr>
        <p:txBody>
          <a:bodyPr anchor="ctr"/>
          <a:lstStyle>
            <a:lvl1pPr algn="ctr">
              <a:defRPr sz="48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20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0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0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0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pic>
        <p:nvPicPr>
          <p:cNvPr id="21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1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1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14"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15" name="Body Level One…"/>
          <p:cNvSpPr txBox="1">
            <a:spLocks noGrp="1"/>
          </p:cNvSpPr>
          <p:nvPr>
            <p:ph type="body" sz="half" idx="1"/>
          </p:nvPr>
        </p:nvSpPr>
        <p:spPr>
          <a:xfrm>
            <a:off x="5183187" y="987425"/>
            <a:ext cx="6172401" cy="4873600"/>
          </a:xfrm>
          <a:prstGeom prst="rect">
            <a:avLst/>
          </a:prstGeom>
        </p:spPr>
        <p:txBody>
          <a:bodyPr lIns="34274" tIns="34274" rIns="34274" bIns="34274"/>
          <a:lstStyle>
            <a:lvl1pPr indent="-507865">
              <a:lnSpc>
                <a:spcPct val="90000"/>
              </a:lnSpc>
              <a:spcBef>
                <a:spcPts val="1000"/>
              </a:spcBef>
              <a:buClr>
                <a:srgbClr val="000000"/>
              </a:buClr>
              <a:buSzPts val="3200"/>
              <a:buChar char="•"/>
              <a:defRPr sz="3200">
                <a:solidFill>
                  <a:srgbClr val="000000"/>
                </a:solidFill>
                <a:latin typeface="+mn-lt"/>
                <a:ea typeface="+mn-ea"/>
                <a:cs typeface="+mn-cs"/>
                <a:sym typeface="Calibri"/>
              </a:defRPr>
            </a:lvl1pPr>
            <a:lvl2pPr marL="1287793" indent="-551391">
              <a:lnSpc>
                <a:spcPct val="90000"/>
              </a:lnSpc>
              <a:spcBef>
                <a:spcPts val="1000"/>
              </a:spcBef>
              <a:buClr>
                <a:srgbClr val="000000"/>
              </a:buClr>
              <a:buSzPts val="3200"/>
              <a:buChar char="•"/>
              <a:defRPr sz="3200">
                <a:solidFill>
                  <a:srgbClr val="000000"/>
                </a:solidFill>
                <a:latin typeface="+mn-lt"/>
                <a:ea typeface="+mn-ea"/>
                <a:cs typeface="+mn-cs"/>
                <a:sym typeface="Calibri"/>
              </a:defRPr>
            </a:lvl2pPr>
            <a:lvl3pPr marL="1980657" indent="-609427">
              <a:lnSpc>
                <a:spcPct val="90000"/>
              </a:lnSpc>
              <a:spcBef>
                <a:spcPts val="1000"/>
              </a:spcBef>
              <a:buClr>
                <a:srgbClr val="000000"/>
              </a:buClr>
              <a:buSzPts val="3200"/>
              <a:buChar char="•"/>
              <a:defRPr sz="3200">
                <a:solidFill>
                  <a:srgbClr val="000000"/>
                </a:solidFill>
                <a:latin typeface="+mn-lt"/>
                <a:ea typeface="+mn-ea"/>
                <a:cs typeface="+mn-cs"/>
                <a:sym typeface="Calibri"/>
              </a:defRPr>
            </a:lvl3pPr>
            <a:lvl4pPr marL="2696747"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4pPr>
            <a:lvl5pPr marL="3306173"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6" name="Google Shape;106;p22"/>
          <p:cNvSpPr txBox="1">
            <a:spLocks noGrp="1"/>
          </p:cNvSpPr>
          <p:nvPr>
            <p:ph type="body" sz="quarter" idx="13"/>
          </p:nvPr>
        </p:nvSpPr>
        <p:spPr>
          <a:xfrm>
            <a:off x="839788" y="2057400"/>
            <a:ext cx="3932000" cy="3811600"/>
          </a:xfrm>
          <a:prstGeom prst="rect">
            <a:avLst/>
          </a:prstGeom>
        </p:spPr>
        <p:txBody>
          <a:bodyPr lIns="34274" tIns="34274" rIns="34274" bIns="34274"/>
          <a:lstStyle/>
          <a:p>
            <a:pPr marL="304711" indent="3">
              <a:lnSpc>
                <a:spcPct val="90000"/>
              </a:lnSpc>
              <a:spcBef>
                <a:spcPts val="1000"/>
              </a:spcBef>
              <a:buClrTx/>
              <a:buSzTx/>
              <a:buFontTx/>
              <a:buNone/>
              <a:defRPr sz="1600">
                <a:solidFill>
                  <a:srgbClr val="000000"/>
                </a:solidFill>
                <a:latin typeface="+mn-lt"/>
                <a:ea typeface="+mn-ea"/>
                <a:cs typeface="+mn-cs"/>
                <a:sym typeface="Calibri"/>
              </a:defRPr>
            </a:pPr>
            <a:endParaRPr/>
          </a:p>
        </p:txBody>
      </p:sp>
      <p:sp>
        <p:nvSpPr>
          <p:cNvPr id="217"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pic>
        <p:nvPicPr>
          <p:cNvPr id="224"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25"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26"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27"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28" name="Google Shape;112;p23"/>
          <p:cNvSpPr>
            <a:spLocks noGrp="1"/>
          </p:cNvSpPr>
          <p:nvPr>
            <p:ph type="pic" sz="half" idx="13"/>
          </p:nvPr>
        </p:nvSpPr>
        <p:spPr>
          <a:xfrm>
            <a:off x="5183187" y="987425"/>
            <a:ext cx="6172401" cy="4873600"/>
          </a:xfrm>
          <a:prstGeom prst="rect">
            <a:avLst/>
          </a:prstGeom>
        </p:spPr>
        <p:txBody>
          <a:bodyPr lIns="91439" tIns="45719" rIns="91439" bIns="45719">
            <a:noAutofit/>
          </a:bodyPr>
          <a:lstStyle/>
          <a:p>
            <a:endParaRPr/>
          </a:p>
        </p:txBody>
      </p:sp>
      <p:sp>
        <p:nvSpPr>
          <p:cNvPr id="229" name="Body Level One…"/>
          <p:cNvSpPr txBox="1">
            <a:spLocks noGrp="1"/>
          </p:cNvSpPr>
          <p:nvPr>
            <p:ph type="body" sz="quarter" idx="1"/>
          </p:nvPr>
        </p:nvSpPr>
        <p:spPr>
          <a:xfrm>
            <a:off x="839787" y="2057400"/>
            <a:ext cx="3932001" cy="3811600"/>
          </a:xfrm>
          <a:prstGeom prst="rect">
            <a:avLst/>
          </a:prstGeom>
        </p:spPr>
        <p:txBody>
          <a:bodyPr lIns="34274" tIns="34274" rIns="34274" bIns="34274"/>
          <a:lstStyle>
            <a:lvl1pPr marL="304711" indent="3">
              <a:lnSpc>
                <a:spcPct val="90000"/>
              </a:lnSpc>
              <a:spcBef>
                <a:spcPts val="1000"/>
              </a:spcBef>
              <a:buClrTx/>
              <a:buSzTx/>
              <a:buFontTx/>
              <a:buNone/>
              <a:defRPr sz="1600">
                <a:solidFill>
                  <a:srgbClr val="000000"/>
                </a:solidFill>
                <a:latin typeface="+mn-lt"/>
                <a:ea typeface="+mn-ea"/>
                <a:cs typeface="+mn-cs"/>
                <a:sym typeface="Calibri"/>
              </a:defRPr>
            </a:lvl1pPr>
            <a:lvl2pPr marL="304711" indent="609445">
              <a:lnSpc>
                <a:spcPct val="90000"/>
              </a:lnSpc>
              <a:spcBef>
                <a:spcPts val="1000"/>
              </a:spcBef>
              <a:buClrTx/>
              <a:buSzTx/>
              <a:buFontTx/>
              <a:buNone/>
              <a:defRPr sz="1600">
                <a:solidFill>
                  <a:srgbClr val="000000"/>
                </a:solidFill>
                <a:latin typeface="+mn-lt"/>
                <a:ea typeface="+mn-ea"/>
                <a:cs typeface="+mn-cs"/>
                <a:sym typeface="Calibri"/>
              </a:defRPr>
            </a:lvl2pPr>
            <a:lvl3pPr marL="304711" indent="1218876">
              <a:lnSpc>
                <a:spcPct val="90000"/>
              </a:lnSpc>
              <a:spcBef>
                <a:spcPts val="1000"/>
              </a:spcBef>
              <a:buClrTx/>
              <a:buSzTx/>
              <a:buFontTx/>
              <a:buNone/>
              <a:defRPr sz="1600">
                <a:solidFill>
                  <a:srgbClr val="000000"/>
                </a:solidFill>
                <a:latin typeface="+mn-lt"/>
                <a:ea typeface="+mn-ea"/>
                <a:cs typeface="+mn-cs"/>
                <a:sym typeface="Calibri"/>
              </a:defRPr>
            </a:lvl3pPr>
            <a:lvl4pPr marL="304711" indent="1828313">
              <a:lnSpc>
                <a:spcPct val="90000"/>
              </a:lnSpc>
              <a:spcBef>
                <a:spcPts val="1000"/>
              </a:spcBef>
              <a:buClrTx/>
              <a:buSzTx/>
              <a:buFontTx/>
              <a:buNone/>
              <a:defRPr sz="1600">
                <a:solidFill>
                  <a:srgbClr val="000000"/>
                </a:solidFill>
                <a:latin typeface="+mn-lt"/>
                <a:ea typeface="+mn-ea"/>
                <a:cs typeface="+mn-cs"/>
                <a:sym typeface="Calibri"/>
              </a:defRPr>
            </a:lvl4pPr>
            <a:lvl5pPr marL="304711" indent="2437739">
              <a:lnSpc>
                <a:spcPct val="90000"/>
              </a:lnSpc>
              <a:spcBef>
                <a:spcPts val="1000"/>
              </a:spcBef>
              <a:buClrTx/>
              <a:buSzTx/>
              <a:buFontTx/>
              <a:buNone/>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pic>
        <p:nvPicPr>
          <p:cNvPr id="237"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38"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39"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40"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41" name="Body Level One…"/>
          <p:cNvSpPr txBox="1">
            <a:spLocks noGrp="1"/>
          </p:cNvSpPr>
          <p:nvPr>
            <p:ph type="body" idx="1"/>
          </p:nvPr>
        </p:nvSpPr>
        <p:spPr>
          <a:xfrm rot="5400000">
            <a:off x="3920399" y="-1256576"/>
            <a:ext cx="4351201" cy="105156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pic>
        <p:nvPicPr>
          <p:cNvPr id="249"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50"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51"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52" name="Title Text"/>
          <p:cNvSpPr txBox="1">
            <a:spLocks noGrp="1"/>
          </p:cNvSpPr>
          <p:nvPr>
            <p:ph type="title"/>
          </p:nvPr>
        </p:nvSpPr>
        <p:spPr>
          <a:xfrm rot="5400000">
            <a:off x="7133400" y="1956724"/>
            <a:ext cx="5812001" cy="2628801"/>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53" name="Body Level One…"/>
          <p:cNvSpPr txBox="1">
            <a:spLocks noGrp="1"/>
          </p:cNvSpPr>
          <p:nvPr>
            <p:ph type="body" idx="1"/>
          </p:nvPr>
        </p:nvSpPr>
        <p:spPr>
          <a:xfrm rot="5400000">
            <a:off x="1799300" y="-596076"/>
            <a:ext cx="5812000" cy="77344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5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61" name="Title Text"/>
          <p:cNvSpPr txBox="1">
            <a:spLocks noGrp="1"/>
          </p:cNvSpPr>
          <p:nvPr>
            <p:ph type="title"/>
          </p:nvPr>
        </p:nvSpPr>
        <p:spPr>
          <a:xfrm>
            <a:off x="415611" y="992767"/>
            <a:ext cx="11360801" cy="2736801"/>
          </a:xfrm>
          <a:prstGeom prst="rect">
            <a:avLst/>
          </a:prstGeom>
        </p:spPr>
        <p:txBody>
          <a:bodyPr lIns="121869" tIns="121869" rIns="121869" bIns="121869" anchor="b"/>
          <a:lstStyle>
            <a:lvl1pPr algn="ctr">
              <a:defRPr sz="6900"/>
            </a:lvl1pPr>
          </a:lstStyle>
          <a:p>
            <a:r>
              <a:t>Title Text</a:t>
            </a:r>
          </a:p>
        </p:txBody>
      </p:sp>
      <p:sp>
        <p:nvSpPr>
          <p:cNvPr id="262" name="Body Level One…"/>
          <p:cNvSpPr txBox="1">
            <a:spLocks noGrp="1"/>
          </p:cNvSpPr>
          <p:nvPr>
            <p:ph type="body" sz="quarter" idx="1"/>
          </p:nvPr>
        </p:nvSpPr>
        <p:spPr>
          <a:xfrm>
            <a:off x="415600" y="3778832"/>
            <a:ext cx="11360801" cy="1056801"/>
          </a:xfrm>
          <a:prstGeom prst="rect">
            <a:avLst/>
          </a:prstGeom>
        </p:spPr>
        <p:txBody>
          <a:bodyPr lIns="121869" tIns="121869" rIns="121869" bIns="121869"/>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263"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70" name="Title Text"/>
          <p:cNvSpPr txBox="1">
            <a:spLocks noGrp="1"/>
          </p:cNvSpPr>
          <p:nvPr>
            <p:ph type="title"/>
          </p:nvPr>
        </p:nvSpPr>
        <p:spPr>
          <a:prstGeom prst="rect">
            <a:avLst/>
          </a:prstGeom>
        </p:spPr>
        <p:txBody>
          <a:bodyPr lIns="121869" tIns="121869" rIns="121869" bIns="121869"/>
          <a:lstStyle/>
          <a:p>
            <a:r>
              <a:t>Title Text</a:t>
            </a:r>
          </a:p>
        </p:txBody>
      </p:sp>
      <p:sp>
        <p:nvSpPr>
          <p:cNvPr id="271" name="Body Level One…"/>
          <p:cNvSpPr txBox="1">
            <a:spLocks noGrp="1"/>
          </p:cNvSpPr>
          <p:nvPr>
            <p:ph type="body" idx="1"/>
          </p:nvPr>
        </p:nvSpPr>
        <p:spPr>
          <a:prstGeom prst="rect">
            <a:avLst/>
          </a:prstGeom>
        </p:spPr>
        <p:txBody>
          <a:bodyPr lIns="121869" tIns="121869" rIns="121869" bIns="121869"/>
          <a:lstStyle/>
          <a:p>
            <a:r>
              <a:t>Body Level One</a:t>
            </a:r>
          </a:p>
          <a:p>
            <a:pPr lvl="1"/>
            <a:r>
              <a:t>Body Level Two</a:t>
            </a:r>
          </a:p>
          <a:p>
            <a:pPr lvl="2"/>
            <a:r>
              <a:t>Body Level Three</a:t>
            </a:r>
          </a:p>
          <a:p>
            <a:pPr lvl="3"/>
            <a:r>
              <a:t>Body Level Four</a:t>
            </a:r>
          </a:p>
          <a:p>
            <a:pPr lvl="4"/>
            <a:r>
              <a:t>Body Level Five</a:t>
            </a:r>
          </a:p>
        </p:txBody>
      </p:sp>
      <p:sp>
        <p:nvSpPr>
          <p:cNvPr id="27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lIns="121869" tIns="121869" rIns="121869" bIns="121869"/>
          <a:lstStyle/>
          <a:p>
            <a:r>
              <a:t>Title Text</a:t>
            </a:r>
          </a:p>
        </p:txBody>
      </p:sp>
      <p:sp>
        <p:nvSpPr>
          <p:cNvPr id="280" name="Body Level One…"/>
          <p:cNvSpPr txBox="1">
            <a:spLocks noGrp="1"/>
          </p:cNvSpPr>
          <p:nvPr>
            <p:ph type="body" sz="half" idx="1"/>
          </p:nvPr>
        </p:nvSpPr>
        <p:spPr>
          <a:xfrm>
            <a:off x="415600" y="1536633"/>
            <a:ext cx="5333201" cy="4555200"/>
          </a:xfrm>
          <a:prstGeom prst="rect">
            <a:avLst/>
          </a:prstGeom>
        </p:spPr>
        <p:txBody>
          <a:bodyPr lIns="121869" tIns="121869" rIns="121869" bIns="121869"/>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281" name="Google Shape;23;p5"/>
          <p:cNvSpPr txBox="1">
            <a:spLocks noGrp="1"/>
          </p:cNvSpPr>
          <p:nvPr>
            <p:ph type="body" sz="half" idx="13"/>
          </p:nvPr>
        </p:nvSpPr>
        <p:spPr>
          <a:xfrm>
            <a:off x="6443200" y="1536632"/>
            <a:ext cx="5333201" cy="4555202"/>
          </a:xfrm>
          <a:prstGeom prst="rect">
            <a:avLst/>
          </a:prstGeom>
        </p:spPr>
        <p:txBody>
          <a:bodyPr lIns="121869" tIns="121869" rIns="121869" bIns="121869"/>
          <a:lstStyle/>
          <a:p>
            <a:pPr indent="-423215">
              <a:buSzPts val="1900"/>
              <a:defRPr sz="1900"/>
            </a:pPr>
            <a:endParaRPr/>
          </a:p>
        </p:txBody>
      </p:sp>
      <p:sp>
        <p:nvSpPr>
          <p:cNvPr id="28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9" name="Title Text"/>
          <p:cNvSpPr txBox="1">
            <a:spLocks noGrp="1"/>
          </p:cNvSpPr>
          <p:nvPr>
            <p:ph type="title"/>
          </p:nvPr>
        </p:nvSpPr>
        <p:spPr>
          <a:prstGeom prst="rect">
            <a:avLst/>
          </a:prstGeom>
        </p:spPr>
        <p:txBody>
          <a:bodyPr lIns="121869" tIns="121869" rIns="121869" bIns="121869"/>
          <a:lstStyle/>
          <a:p>
            <a:r>
              <a:t>Title Text</a:t>
            </a:r>
          </a:p>
        </p:txBody>
      </p:sp>
      <p:sp>
        <p:nvSpPr>
          <p:cNvPr id="290"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415600" y="740799"/>
            <a:ext cx="3744001" cy="1007602"/>
          </a:xfrm>
          <a:prstGeom prst="rect">
            <a:avLst/>
          </a:prstGeom>
        </p:spPr>
        <p:txBody>
          <a:bodyPr lIns="121869" tIns="121869" rIns="121869" bIns="121869" anchor="b"/>
          <a:lstStyle>
            <a:lvl1pPr>
              <a:defRPr sz="3200"/>
            </a:lvl1pPr>
          </a:lstStyle>
          <a:p>
            <a:r>
              <a:t>Title Text</a:t>
            </a:r>
          </a:p>
        </p:txBody>
      </p:sp>
      <p:sp>
        <p:nvSpPr>
          <p:cNvPr id="298" name="Body Level One…"/>
          <p:cNvSpPr txBox="1">
            <a:spLocks noGrp="1"/>
          </p:cNvSpPr>
          <p:nvPr>
            <p:ph type="body" sz="quarter" idx="1"/>
          </p:nvPr>
        </p:nvSpPr>
        <p:spPr>
          <a:xfrm>
            <a:off x="415600" y="1852800"/>
            <a:ext cx="3744001" cy="4239201"/>
          </a:xfrm>
          <a:prstGeom prst="rect">
            <a:avLst/>
          </a:prstGeom>
        </p:spPr>
        <p:txBody>
          <a:bodyPr lIns="121869" tIns="121869" rIns="121869" bIns="121869"/>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99"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06" name="Title Text"/>
          <p:cNvSpPr txBox="1">
            <a:spLocks noGrp="1"/>
          </p:cNvSpPr>
          <p:nvPr>
            <p:ph type="title"/>
          </p:nvPr>
        </p:nvSpPr>
        <p:spPr>
          <a:xfrm>
            <a:off x="653666" y="600199"/>
            <a:ext cx="8490402" cy="5454402"/>
          </a:xfrm>
          <a:prstGeom prst="rect">
            <a:avLst/>
          </a:prstGeom>
        </p:spPr>
        <p:txBody>
          <a:bodyPr lIns="121869" tIns="121869" rIns="121869" bIns="121869" anchor="ctr"/>
          <a:lstStyle>
            <a:lvl1pPr>
              <a:defRPr sz="6400"/>
            </a:lvl1pPr>
          </a:lstStyle>
          <a:p>
            <a:r>
              <a:t>Title Text</a:t>
            </a:r>
          </a:p>
        </p:txBody>
      </p:sp>
      <p:sp>
        <p:nvSpPr>
          <p:cNvPr id="307"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31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315" name="Title Text"/>
          <p:cNvSpPr txBox="1">
            <a:spLocks noGrp="1"/>
          </p:cNvSpPr>
          <p:nvPr>
            <p:ph type="title"/>
          </p:nvPr>
        </p:nvSpPr>
        <p:spPr>
          <a:xfrm>
            <a:off x="354000" y="1644232"/>
            <a:ext cx="5393600" cy="1976401"/>
          </a:xfrm>
          <a:prstGeom prst="rect">
            <a:avLst/>
          </a:prstGeom>
        </p:spPr>
        <p:txBody>
          <a:bodyPr lIns="121869" tIns="121869" rIns="121869" bIns="121869" anchor="b"/>
          <a:lstStyle>
            <a:lvl1pPr algn="ctr">
              <a:defRPr sz="5600"/>
            </a:lvl1pPr>
          </a:lstStyle>
          <a:p>
            <a:r>
              <a:t>Title Text</a:t>
            </a:r>
          </a:p>
        </p:txBody>
      </p:sp>
      <p:sp>
        <p:nvSpPr>
          <p:cNvPr id="316" name="Body Level One…"/>
          <p:cNvSpPr txBox="1">
            <a:spLocks noGrp="1"/>
          </p:cNvSpPr>
          <p:nvPr>
            <p:ph type="body" sz="quarter" idx="1"/>
          </p:nvPr>
        </p:nvSpPr>
        <p:spPr>
          <a:xfrm>
            <a:off x="354000" y="3737433"/>
            <a:ext cx="5393600" cy="1646801"/>
          </a:xfrm>
          <a:prstGeom prst="rect">
            <a:avLst/>
          </a:prstGeom>
        </p:spPr>
        <p:txBody>
          <a:bodyPr lIns="121869" tIns="121869" rIns="121869" bIns="121869"/>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317" name="Google Shape;39;p9"/>
          <p:cNvSpPr txBox="1">
            <a:spLocks noGrp="1"/>
          </p:cNvSpPr>
          <p:nvPr>
            <p:ph type="body" sz="half" idx="13"/>
          </p:nvPr>
        </p:nvSpPr>
        <p:spPr>
          <a:xfrm>
            <a:off x="6586000" y="965433"/>
            <a:ext cx="5116001" cy="4926801"/>
          </a:xfrm>
          <a:prstGeom prst="rect">
            <a:avLst/>
          </a:prstGeom>
        </p:spPr>
        <p:txBody>
          <a:bodyPr lIns="121869" tIns="121869" rIns="121869" bIns="121869" anchor="ctr"/>
          <a:lstStyle/>
          <a:p>
            <a:endParaRPr/>
          </a:p>
        </p:txBody>
      </p:sp>
      <p:sp>
        <p:nvSpPr>
          <p:cNvPr id="318"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325" name="Body Level One…"/>
          <p:cNvSpPr txBox="1">
            <a:spLocks noGrp="1"/>
          </p:cNvSpPr>
          <p:nvPr>
            <p:ph type="body" sz="quarter" idx="1"/>
          </p:nvPr>
        </p:nvSpPr>
        <p:spPr>
          <a:xfrm>
            <a:off x="415600" y="5640766"/>
            <a:ext cx="7998401" cy="806801"/>
          </a:xfrm>
          <a:prstGeom prst="rect">
            <a:avLst/>
          </a:prstGeom>
        </p:spPr>
        <p:txBody>
          <a:bodyPr lIns="121869" tIns="121869" rIns="121869" bIns="121869"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326"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333" name="Title Text"/>
          <p:cNvSpPr txBox="1">
            <a:spLocks noGrp="1"/>
          </p:cNvSpPr>
          <p:nvPr>
            <p:ph type="title"/>
          </p:nvPr>
        </p:nvSpPr>
        <p:spPr>
          <a:xfrm>
            <a:off x="415600" y="1474833"/>
            <a:ext cx="11360801" cy="2618001"/>
          </a:xfrm>
          <a:prstGeom prst="rect">
            <a:avLst/>
          </a:prstGeom>
        </p:spPr>
        <p:txBody>
          <a:bodyPr lIns="121869" tIns="121869" rIns="121869" bIns="121869" anchor="b"/>
          <a:lstStyle>
            <a:lvl1pPr algn="ctr">
              <a:defRPr sz="16000"/>
            </a:lvl1pPr>
          </a:lstStyle>
          <a:p>
            <a:r>
              <a:t>Title Text</a:t>
            </a:r>
          </a:p>
        </p:txBody>
      </p:sp>
      <p:sp>
        <p:nvSpPr>
          <p:cNvPr id="334" name="Body Level One…"/>
          <p:cNvSpPr txBox="1">
            <a:spLocks noGrp="1"/>
          </p:cNvSpPr>
          <p:nvPr>
            <p:ph type="body" sz="half" idx="1"/>
          </p:nvPr>
        </p:nvSpPr>
        <p:spPr>
          <a:xfrm>
            <a:off x="415600" y="4202967"/>
            <a:ext cx="11360801" cy="1734401"/>
          </a:xfrm>
          <a:prstGeom prst="rect">
            <a:avLst/>
          </a:prstGeom>
        </p:spPr>
        <p:txBody>
          <a:bodyPr lIns="121869" tIns="121869" rIns="121869" bIns="121869"/>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335"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4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49" name="Title Text"/>
          <p:cNvSpPr txBox="1">
            <a:spLocks noGrp="1"/>
          </p:cNvSpPr>
          <p:nvPr>
            <p:ph type="title"/>
          </p:nvPr>
        </p:nvSpPr>
        <p:spPr>
          <a:xfrm>
            <a:off x="415611" y="992767"/>
            <a:ext cx="11360801" cy="2736801"/>
          </a:xfrm>
          <a:prstGeom prst="rect">
            <a:avLst/>
          </a:prstGeom>
        </p:spPr>
        <p:txBody>
          <a:bodyPr lIns="121872" tIns="121872" rIns="121872" bIns="121872" anchor="b"/>
          <a:lstStyle>
            <a:lvl1pPr algn="ctr">
              <a:defRPr sz="6900"/>
            </a:lvl1pPr>
          </a:lstStyle>
          <a:p>
            <a:r>
              <a:t>Title Text</a:t>
            </a:r>
          </a:p>
        </p:txBody>
      </p:sp>
      <p:sp>
        <p:nvSpPr>
          <p:cNvPr id="350" name="Body Level One…"/>
          <p:cNvSpPr txBox="1">
            <a:spLocks noGrp="1"/>
          </p:cNvSpPr>
          <p:nvPr>
            <p:ph type="body" sz="quarter" idx="1"/>
          </p:nvPr>
        </p:nvSpPr>
        <p:spPr>
          <a:xfrm>
            <a:off x="415600" y="3778832"/>
            <a:ext cx="11360801" cy="1056801"/>
          </a:xfrm>
          <a:prstGeom prst="rect">
            <a:avLst/>
          </a:prstGeom>
        </p:spPr>
        <p:txBody>
          <a:bodyPr lIns="121872" tIns="121872" rIns="121872" bIns="121872"/>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351"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58" name="Title Text"/>
          <p:cNvSpPr txBox="1">
            <a:spLocks noGrp="1"/>
          </p:cNvSpPr>
          <p:nvPr>
            <p:ph type="title"/>
          </p:nvPr>
        </p:nvSpPr>
        <p:spPr>
          <a:prstGeom prst="rect">
            <a:avLst/>
          </a:prstGeom>
        </p:spPr>
        <p:txBody>
          <a:bodyPr lIns="121872" tIns="121872" rIns="121872" bIns="121872"/>
          <a:lstStyle/>
          <a:p>
            <a:r>
              <a:t>Title Text</a:t>
            </a:r>
          </a:p>
        </p:txBody>
      </p:sp>
      <p:sp>
        <p:nvSpPr>
          <p:cNvPr id="359" name="Body Level One…"/>
          <p:cNvSpPr txBox="1">
            <a:spLocks noGrp="1"/>
          </p:cNvSpPr>
          <p:nvPr>
            <p:ph type="body" idx="1"/>
          </p:nvPr>
        </p:nvSpPr>
        <p:spPr>
          <a:prstGeom prst="rect">
            <a:avLst/>
          </a:prstGeom>
        </p:spPr>
        <p:txBody>
          <a:bodyPr lIns="121872" tIns="121872" rIns="121872" bIns="121872"/>
          <a:lstStyle>
            <a:lvl1pPr marL="609442" indent="-457083"/>
            <a:lvl2pPr marL="1196624" indent="-400951"/>
            <a:lvl3pPr marL="1806070" indent="-400951"/>
            <a:lvl4pPr marL="2415522" indent="-400951"/>
            <a:lvl5pPr marL="3024964" indent="-400951"/>
          </a:lstStyle>
          <a:p>
            <a:r>
              <a:t>Body Level One</a:t>
            </a:r>
          </a:p>
          <a:p>
            <a:pPr lvl="1"/>
            <a:r>
              <a:t>Body Level Two</a:t>
            </a:r>
          </a:p>
          <a:p>
            <a:pPr lvl="2"/>
            <a:r>
              <a:t>Body Level Three</a:t>
            </a:r>
          </a:p>
          <a:p>
            <a:pPr lvl="3"/>
            <a:r>
              <a:t>Body Level Four</a:t>
            </a:r>
          </a:p>
          <a:p>
            <a:pPr lvl="4"/>
            <a:r>
              <a:t>Body Level Five</a:t>
            </a:r>
          </a:p>
        </p:txBody>
      </p:sp>
      <p:sp>
        <p:nvSpPr>
          <p:cNvPr id="36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67" name="Title Text"/>
          <p:cNvSpPr txBox="1">
            <a:spLocks noGrp="1"/>
          </p:cNvSpPr>
          <p:nvPr>
            <p:ph type="title"/>
          </p:nvPr>
        </p:nvSpPr>
        <p:spPr>
          <a:prstGeom prst="rect">
            <a:avLst/>
          </a:prstGeom>
        </p:spPr>
        <p:txBody>
          <a:bodyPr lIns="121872" tIns="121872" rIns="121872" bIns="121872"/>
          <a:lstStyle/>
          <a:p>
            <a:r>
              <a:t>Title Text</a:t>
            </a:r>
          </a:p>
        </p:txBody>
      </p:sp>
      <p:sp>
        <p:nvSpPr>
          <p:cNvPr id="368" name="Body Level One…"/>
          <p:cNvSpPr txBox="1">
            <a:spLocks noGrp="1"/>
          </p:cNvSpPr>
          <p:nvPr>
            <p:ph type="body" sz="half" idx="1"/>
          </p:nvPr>
        </p:nvSpPr>
        <p:spPr>
          <a:xfrm>
            <a:off x="415600" y="1536633"/>
            <a:ext cx="5333201" cy="4555200"/>
          </a:xfrm>
          <a:prstGeom prst="rect">
            <a:avLst/>
          </a:prstGeom>
        </p:spPr>
        <p:txBody>
          <a:bodyPr lIns="121872" tIns="121872" rIns="121872" bIns="121872"/>
          <a:lstStyle>
            <a:lvl1pPr marL="609442" indent="-423226">
              <a:buSzPts val="1900"/>
              <a:defRPr sz="1900"/>
            </a:lvl1pPr>
            <a:lvl2pPr marL="1295081" indent="-482482">
              <a:buSzPts val="1900"/>
              <a:defRPr sz="1900"/>
            </a:lvl2pPr>
            <a:lvl3pPr marL="1904527" indent="-482482">
              <a:buSzPts val="1900"/>
              <a:defRPr sz="1900"/>
            </a:lvl3pPr>
            <a:lvl4pPr marL="2513979" indent="-482482">
              <a:buSzPts val="1900"/>
              <a:defRPr sz="1900"/>
            </a:lvl4pPr>
            <a:lvl5pPr marL="3123421" indent="-482482">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69" name="Google Shape;23;p5"/>
          <p:cNvSpPr txBox="1">
            <a:spLocks noGrp="1"/>
          </p:cNvSpPr>
          <p:nvPr>
            <p:ph type="body" sz="half" idx="13"/>
          </p:nvPr>
        </p:nvSpPr>
        <p:spPr>
          <a:xfrm>
            <a:off x="6443200" y="1536632"/>
            <a:ext cx="5333201" cy="4555202"/>
          </a:xfrm>
          <a:prstGeom prst="rect">
            <a:avLst/>
          </a:prstGeom>
        </p:spPr>
        <p:txBody>
          <a:bodyPr lIns="121872" tIns="121872" rIns="121872" bIns="121872"/>
          <a:lstStyle/>
          <a:p>
            <a:pPr marL="609442" indent="-423226">
              <a:buSzPts val="1900"/>
              <a:defRPr sz="1900"/>
            </a:pPr>
            <a:endParaRPr/>
          </a:p>
        </p:txBody>
      </p:sp>
      <p:sp>
        <p:nvSpPr>
          <p:cNvPr id="37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77" name="Title Text"/>
          <p:cNvSpPr txBox="1">
            <a:spLocks noGrp="1"/>
          </p:cNvSpPr>
          <p:nvPr>
            <p:ph type="title"/>
          </p:nvPr>
        </p:nvSpPr>
        <p:spPr>
          <a:prstGeom prst="rect">
            <a:avLst/>
          </a:prstGeom>
        </p:spPr>
        <p:txBody>
          <a:bodyPr lIns="121872" tIns="121872" rIns="121872" bIns="121872"/>
          <a:lstStyle/>
          <a:p>
            <a:r>
              <a:t>Title Text</a:t>
            </a:r>
          </a:p>
        </p:txBody>
      </p:sp>
      <p:sp>
        <p:nvSpPr>
          <p:cNvPr id="378"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415600" y="740799"/>
            <a:ext cx="3744001" cy="1007602"/>
          </a:xfrm>
          <a:prstGeom prst="rect">
            <a:avLst/>
          </a:prstGeom>
        </p:spPr>
        <p:txBody>
          <a:bodyPr lIns="121872" tIns="121872" rIns="121872" bIns="121872" anchor="b"/>
          <a:lstStyle>
            <a:lvl1pPr>
              <a:defRPr sz="3200"/>
            </a:lvl1pPr>
          </a:lstStyle>
          <a:p>
            <a:r>
              <a:t>Title Text</a:t>
            </a:r>
          </a:p>
        </p:txBody>
      </p:sp>
      <p:sp>
        <p:nvSpPr>
          <p:cNvPr id="386" name="Body Level One…"/>
          <p:cNvSpPr txBox="1">
            <a:spLocks noGrp="1"/>
          </p:cNvSpPr>
          <p:nvPr>
            <p:ph type="body" sz="quarter" idx="1"/>
          </p:nvPr>
        </p:nvSpPr>
        <p:spPr>
          <a:xfrm>
            <a:off x="415600" y="1852800"/>
            <a:ext cx="3744001" cy="4239201"/>
          </a:xfrm>
          <a:prstGeom prst="rect">
            <a:avLst/>
          </a:prstGeom>
        </p:spPr>
        <p:txBody>
          <a:bodyPr lIns="121872" tIns="121872" rIns="121872" bIns="121872"/>
          <a:lstStyle>
            <a:lvl1pPr marL="609442" indent="-406300">
              <a:buSzPts val="1600"/>
              <a:defRPr sz="1600"/>
            </a:lvl1pPr>
            <a:lvl2pPr marL="1218900" indent="-406300">
              <a:buSzPts val="1600"/>
              <a:defRPr sz="1600"/>
            </a:lvl2pPr>
            <a:lvl3pPr marL="1828345" indent="-406300">
              <a:buSzPts val="1600"/>
              <a:defRPr sz="1600"/>
            </a:lvl3pPr>
            <a:lvl4pPr marL="2437797" indent="-406300">
              <a:buSzPts val="1600"/>
              <a:defRPr sz="1600"/>
            </a:lvl4pPr>
            <a:lvl5pPr marL="3047239" indent="-4063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387"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415600" y="1536633"/>
            <a:ext cx="5333201" cy="4555200"/>
          </a:xfrm>
          <a:prstGeom prst="rect">
            <a:avLst/>
          </a:prstGeom>
        </p:spPr>
        <p:txBody>
          <a:bodyPr/>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6443200" y="1536632"/>
            <a:ext cx="5333201" cy="4555202"/>
          </a:xfrm>
          <a:prstGeom prst="rect">
            <a:avLst/>
          </a:prstGeom>
        </p:spPr>
        <p:txBody>
          <a:bodyPr/>
          <a:lstStyle/>
          <a:p>
            <a:pPr indent="-423215">
              <a:buSzPts val="1900"/>
              <a:defRPr sz="19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94" name="Title Text"/>
          <p:cNvSpPr txBox="1">
            <a:spLocks noGrp="1"/>
          </p:cNvSpPr>
          <p:nvPr>
            <p:ph type="title"/>
          </p:nvPr>
        </p:nvSpPr>
        <p:spPr>
          <a:xfrm>
            <a:off x="653666" y="600199"/>
            <a:ext cx="8490402" cy="5454402"/>
          </a:xfrm>
          <a:prstGeom prst="rect">
            <a:avLst/>
          </a:prstGeom>
        </p:spPr>
        <p:txBody>
          <a:bodyPr lIns="121872" tIns="121872" rIns="121872" bIns="121872" anchor="ctr"/>
          <a:lstStyle>
            <a:lvl1pPr>
              <a:defRPr sz="6400"/>
            </a:lvl1pPr>
          </a:lstStyle>
          <a:p>
            <a:r>
              <a:t>Title Text</a:t>
            </a:r>
          </a:p>
        </p:txBody>
      </p:sp>
      <p:sp>
        <p:nvSpPr>
          <p:cNvPr id="395"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0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03" name="Title Text"/>
          <p:cNvSpPr txBox="1">
            <a:spLocks noGrp="1"/>
          </p:cNvSpPr>
          <p:nvPr>
            <p:ph type="title"/>
          </p:nvPr>
        </p:nvSpPr>
        <p:spPr>
          <a:xfrm>
            <a:off x="354000" y="1644232"/>
            <a:ext cx="5393600" cy="1976401"/>
          </a:xfrm>
          <a:prstGeom prst="rect">
            <a:avLst/>
          </a:prstGeom>
        </p:spPr>
        <p:txBody>
          <a:bodyPr lIns="121872" tIns="121872" rIns="121872" bIns="121872" anchor="b"/>
          <a:lstStyle>
            <a:lvl1pPr algn="ctr">
              <a:defRPr sz="5600"/>
            </a:lvl1pPr>
          </a:lstStyle>
          <a:p>
            <a:r>
              <a:t>Title Text</a:t>
            </a:r>
          </a:p>
        </p:txBody>
      </p:sp>
      <p:sp>
        <p:nvSpPr>
          <p:cNvPr id="404" name="Body Level One…"/>
          <p:cNvSpPr txBox="1">
            <a:spLocks noGrp="1"/>
          </p:cNvSpPr>
          <p:nvPr>
            <p:ph type="body" sz="quarter" idx="1"/>
          </p:nvPr>
        </p:nvSpPr>
        <p:spPr>
          <a:xfrm>
            <a:off x="354000" y="3737433"/>
            <a:ext cx="5393600" cy="1646801"/>
          </a:xfrm>
          <a:prstGeom prst="rect">
            <a:avLst/>
          </a:prstGeom>
        </p:spPr>
        <p:txBody>
          <a:bodyPr lIns="121872" tIns="121872" rIns="121872" bIns="121872"/>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05" name="Google Shape;39;p9"/>
          <p:cNvSpPr txBox="1">
            <a:spLocks noGrp="1"/>
          </p:cNvSpPr>
          <p:nvPr>
            <p:ph type="body" sz="half" idx="13"/>
          </p:nvPr>
        </p:nvSpPr>
        <p:spPr>
          <a:xfrm>
            <a:off x="6586000" y="965433"/>
            <a:ext cx="5116001" cy="4926801"/>
          </a:xfrm>
          <a:prstGeom prst="rect">
            <a:avLst/>
          </a:prstGeom>
        </p:spPr>
        <p:txBody>
          <a:bodyPr lIns="121872" tIns="121872" rIns="121872" bIns="121872" anchor="ctr"/>
          <a:lstStyle/>
          <a:p>
            <a:pPr marL="609442" indent="-457083"/>
            <a:endParaRPr/>
          </a:p>
        </p:txBody>
      </p:sp>
      <p:sp>
        <p:nvSpPr>
          <p:cNvPr id="406"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13" name="Body Level One…"/>
          <p:cNvSpPr txBox="1">
            <a:spLocks noGrp="1"/>
          </p:cNvSpPr>
          <p:nvPr>
            <p:ph type="body" sz="quarter" idx="1"/>
          </p:nvPr>
        </p:nvSpPr>
        <p:spPr>
          <a:xfrm>
            <a:off x="415600" y="5640766"/>
            <a:ext cx="7998401" cy="806801"/>
          </a:xfrm>
          <a:prstGeom prst="rect">
            <a:avLst/>
          </a:prstGeom>
        </p:spPr>
        <p:txBody>
          <a:bodyPr lIns="121872" tIns="121872" rIns="121872" bIns="121872" anchor="ctr"/>
          <a:lstStyle>
            <a:lvl1pPr marL="304719"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14"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21" name="Title Text"/>
          <p:cNvSpPr txBox="1">
            <a:spLocks noGrp="1"/>
          </p:cNvSpPr>
          <p:nvPr>
            <p:ph type="title"/>
          </p:nvPr>
        </p:nvSpPr>
        <p:spPr>
          <a:xfrm>
            <a:off x="415600" y="1474833"/>
            <a:ext cx="11360801" cy="2618001"/>
          </a:xfrm>
          <a:prstGeom prst="rect">
            <a:avLst/>
          </a:prstGeom>
        </p:spPr>
        <p:txBody>
          <a:bodyPr lIns="121872" tIns="121872" rIns="121872" bIns="121872" anchor="b"/>
          <a:lstStyle>
            <a:lvl1pPr algn="ctr">
              <a:defRPr sz="16000"/>
            </a:lvl1pPr>
          </a:lstStyle>
          <a:p>
            <a:r>
              <a:t>Title Text</a:t>
            </a:r>
          </a:p>
        </p:txBody>
      </p:sp>
      <p:sp>
        <p:nvSpPr>
          <p:cNvPr id="422" name="Body Level One…"/>
          <p:cNvSpPr txBox="1">
            <a:spLocks noGrp="1"/>
          </p:cNvSpPr>
          <p:nvPr>
            <p:ph type="body" sz="half" idx="1"/>
          </p:nvPr>
        </p:nvSpPr>
        <p:spPr>
          <a:xfrm>
            <a:off x="415600" y="4202967"/>
            <a:ext cx="11360801" cy="1734401"/>
          </a:xfrm>
          <a:prstGeom prst="rect">
            <a:avLst/>
          </a:prstGeom>
        </p:spPr>
        <p:txBody>
          <a:bodyPr lIns="121872" tIns="121872" rIns="121872" bIns="121872"/>
          <a:lstStyle>
            <a:lvl1pPr marL="609442" indent="-457083" algn="ctr"/>
            <a:lvl2pPr marL="1196624" indent="-400951" algn="ctr"/>
            <a:lvl3pPr marL="1806070" indent="-400951" algn="ctr"/>
            <a:lvl4pPr marL="2415522" indent="-400951" algn="ctr"/>
            <a:lvl5pPr marL="3024964" indent="-400951" algn="ct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3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37" name="Title Text"/>
          <p:cNvSpPr txBox="1">
            <a:spLocks noGrp="1"/>
          </p:cNvSpPr>
          <p:nvPr>
            <p:ph type="title"/>
          </p:nvPr>
        </p:nvSpPr>
        <p:spPr>
          <a:xfrm>
            <a:off x="415611" y="992767"/>
            <a:ext cx="11360801" cy="2736801"/>
          </a:xfrm>
          <a:prstGeom prst="rect">
            <a:avLst/>
          </a:prstGeom>
        </p:spPr>
        <p:txBody>
          <a:bodyPr lIns="121878" tIns="121878" rIns="121878" bIns="121878" anchor="b"/>
          <a:lstStyle>
            <a:lvl1pPr algn="ctr">
              <a:defRPr sz="6900"/>
            </a:lvl1pPr>
          </a:lstStyle>
          <a:p>
            <a:r>
              <a:t>Title Text</a:t>
            </a:r>
          </a:p>
        </p:txBody>
      </p:sp>
      <p:sp>
        <p:nvSpPr>
          <p:cNvPr id="438" name="Body Level One…"/>
          <p:cNvSpPr txBox="1">
            <a:spLocks noGrp="1"/>
          </p:cNvSpPr>
          <p:nvPr>
            <p:ph type="body" sz="quarter" idx="1"/>
          </p:nvPr>
        </p:nvSpPr>
        <p:spPr>
          <a:xfrm>
            <a:off x="415600" y="3778832"/>
            <a:ext cx="11360801" cy="1056801"/>
          </a:xfrm>
          <a:prstGeom prst="rect">
            <a:avLst/>
          </a:prstGeom>
        </p:spPr>
        <p:txBody>
          <a:bodyPr lIns="121878" tIns="121878" rIns="121878" bIns="121878"/>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439"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446" name="Title Text"/>
          <p:cNvSpPr txBox="1">
            <a:spLocks noGrp="1"/>
          </p:cNvSpPr>
          <p:nvPr>
            <p:ph type="title"/>
          </p:nvPr>
        </p:nvSpPr>
        <p:spPr>
          <a:xfrm>
            <a:off x="653666" y="600199"/>
            <a:ext cx="8490402" cy="5454402"/>
          </a:xfrm>
          <a:prstGeom prst="rect">
            <a:avLst/>
          </a:prstGeom>
        </p:spPr>
        <p:txBody>
          <a:bodyPr lIns="121878" tIns="121878" rIns="121878" bIns="121878" anchor="ctr"/>
          <a:lstStyle>
            <a:lvl1pPr>
              <a:defRPr sz="6400"/>
            </a:lvl1pPr>
          </a:lstStyle>
          <a:p>
            <a:r>
              <a:t>Title Text</a:t>
            </a:r>
          </a:p>
        </p:txBody>
      </p:sp>
      <p:sp>
        <p:nvSpPr>
          <p:cNvPr id="447"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5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55" name="Title Text"/>
          <p:cNvSpPr txBox="1">
            <a:spLocks noGrp="1"/>
          </p:cNvSpPr>
          <p:nvPr>
            <p:ph type="title"/>
          </p:nvPr>
        </p:nvSpPr>
        <p:spPr>
          <a:xfrm>
            <a:off x="354000" y="1644232"/>
            <a:ext cx="5393600" cy="1976401"/>
          </a:xfrm>
          <a:prstGeom prst="rect">
            <a:avLst/>
          </a:prstGeom>
        </p:spPr>
        <p:txBody>
          <a:bodyPr lIns="121878" tIns="121878" rIns="121878" bIns="121878" anchor="b"/>
          <a:lstStyle>
            <a:lvl1pPr algn="ctr">
              <a:defRPr sz="5600"/>
            </a:lvl1pPr>
          </a:lstStyle>
          <a:p>
            <a:r>
              <a:t>Title Text</a:t>
            </a:r>
          </a:p>
        </p:txBody>
      </p:sp>
      <p:sp>
        <p:nvSpPr>
          <p:cNvPr id="456" name="Body Level One…"/>
          <p:cNvSpPr txBox="1">
            <a:spLocks noGrp="1"/>
          </p:cNvSpPr>
          <p:nvPr>
            <p:ph type="body" sz="quarter" idx="1"/>
          </p:nvPr>
        </p:nvSpPr>
        <p:spPr>
          <a:xfrm>
            <a:off x="354000" y="3737433"/>
            <a:ext cx="5393600" cy="1646801"/>
          </a:xfrm>
          <a:prstGeom prst="rect">
            <a:avLst/>
          </a:prstGeom>
        </p:spPr>
        <p:txBody>
          <a:bodyPr lIns="121878" tIns="121878" rIns="121878" bIns="121878"/>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57" name="Google Shape;39;p9"/>
          <p:cNvSpPr txBox="1">
            <a:spLocks noGrp="1"/>
          </p:cNvSpPr>
          <p:nvPr>
            <p:ph type="body" sz="half" idx="13"/>
          </p:nvPr>
        </p:nvSpPr>
        <p:spPr>
          <a:xfrm>
            <a:off x="6586000" y="965433"/>
            <a:ext cx="5116001" cy="4926801"/>
          </a:xfrm>
          <a:prstGeom prst="rect">
            <a:avLst/>
          </a:prstGeom>
        </p:spPr>
        <p:txBody>
          <a:bodyPr lIns="121878" tIns="121878" rIns="121878" bIns="121878" anchor="ctr"/>
          <a:lstStyle/>
          <a:p>
            <a:pPr marL="609475" indent="-457106"/>
            <a:endParaRPr/>
          </a:p>
        </p:txBody>
      </p:sp>
      <p:sp>
        <p:nvSpPr>
          <p:cNvPr id="458"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65" name="Body Level One…"/>
          <p:cNvSpPr txBox="1">
            <a:spLocks noGrp="1"/>
          </p:cNvSpPr>
          <p:nvPr>
            <p:ph type="body" sz="quarter" idx="1"/>
          </p:nvPr>
        </p:nvSpPr>
        <p:spPr>
          <a:xfrm>
            <a:off x="415600" y="5640766"/>
            <a:ext cx="7998401" cy="806801"/>
          </a:xfrm>
          <a:prstGeom prst="rect">
            <a:avLst/>
          </a:prstGeom>
        </p:spPr>
        <p:txBody>
          <a:bodyPr lIns="121878" tIns="121878" rIns="121878" bIns="121878" anchor="ctr"/>
          <a:lstStyle>
            <a:lvl1pPr marL="304736"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66"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73" name="Title Text"/>
          <p:cNvSpPr txBox="1">
            <a:spLocks noGrp="1"/>
          </p:cNvSpPr>
          <p:nvPr>
            <p:ph type="title"/>
          </p:nvPr>
        </p:nvSpPr>
        <p:spPr>
          <a:xfrm>
            <a:off x="415600" y="1474833"/>
            <a:ext cx="11360801" cy="2618001"/>
          </a:xfrm>
          <a:prstGeom prst="rect">
            <a:avLst/>
          </a:prstGeom>
        </p:spPr>
        <p:txBody>
          <a:bodyPr lIns="121878" tIns="121878" rIns="121878" bIns="121878" anchor="b"/>
          <a:lstStyle>
            <a:lvl1pPr algn="ctr">
              <a:defRPr sz="16000"/>
            </a:lvl1pPr>
          </a:lstStyle>
          <a:p>
            <a:r>
              <a:t>Title Text</a:t>
            </a:r>
          </a:p>
        </p:txBody>
      </p:sp>
      <p:sp>
        <p:nvSpPr>
          <p:cNvPr id="474" name="Body Level One…"/>
          <p:cNvSpPr txBox="1">
            <a:spLocks noGrp="1"/>
          </p:cNvSpPr>
          <p:nvPr>
            <p:ph type="body" sz="half" idx="1"/>
          </p:nvPr>
        </p:nvSpPr>
        <p:spPr>
          <a:xfrm>
            <a:off x="415600" y="4202967"/>
            <a:ext cx="11360801" cy="1734401"/>
          </a:xfrm>
          <a:prstGeom prst="rect">
            <a:avLst/>
          </a:prstGeom>
        </p:spPr>
        <p:txBody>
          <a:bodyPr lIns="121878" tIns="121878" rIns="121878" bIns="121878"/>
          <a:lstStyle>
            <a:lvl1pPr marL="609475" indent="-457106" algn="ctr"/>
            <a:lvl2pPr marL="1196683" indent="-400971" algn="ctr"/>
            <a:lvl3pPr marL="1806160" indent="-400971" algn="ctr"/>
            <a:lvl4pPr marL="2415641" indent="-400971" algn="ctr"/>
            <a:lvl5pPr marL="3025115" indent="-400971" algn="ctr"/>
          </a:lstStyle>
          <a:p>
            <a:r>
              <a:t>Body Level One</a:t>
            </a:r>
          </a:p>
          <a:p>
            <a:pPr lvl="1"/>
            <a:r>
              <a:t>Body Level Two</a:t>
            </a:r>
          </a:p>
          <a:p>
            <a:pPr lvl="2"/>
            <a:r>
              <a:t>Body Level Three</a:t>
            </a:r>
          </a:p>
          <a:p>
            <a:pPr lvl="3"/>
            <a:r>
              <a:t>Body Level Four</a:t>
            </a:r>
          </a:p>
          <a:p>
            <a:pPr lvl="4"/>
            <a:r>
              <a:t>Body Level Five</a:t>
            </a:r>
          </a:p>
        </p:txBody>
      </p:sp>
      <p:sp>
        <p:nvSpPr>
          <p:cNvPr id="475"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15600" y="740799"/>
            <a:ext cx="3744001" cy="1007602"/>
          </a:xfrm>
          <a:prstGeom prst="rect">
            <a:avLst/>
          </a:prstGeom>
        </p:spPr>
        <p:txBody>
          <a:bodyPr anchor="b"/>
          <a:lstStyle>
            <a:lvl1pPr>
              <a:defRPr sz="3200"/>
            </a:lvl1pPr>
          </a:lstStyle>
          <a:p>
            <a:r>
              <a:t>Title Text</a:t>
            </a:r>
          </a:p>
        </p:txBody>
      </p:sp>
      <p:sp>
        <p:nvSpPr>
          <p:cNvPr id="56" name="Body Level One…"/>
          <p:cNvSpPr txBox="1">
            <a:spLocks noGrp="1"/>
          </p:cNvSpPr>
          <p:nvPr>
            <p:ph type="body" sz="quarter" idx="1"/>
          </p:nvPr>
        </p:nvSpPr>
        <p:spPr>
          <a:xfrm>
            <a:off x="415600" y="1852800"/>
            <a:ext cx="3744001" cy="4239201"/>
          </a:xfrm>
          <a:prstGeom prst="rect">
            <a:avLst/>
          </a:prstGeom>
        </p:spPr>
        <p:txBody>
          <a:bodyPr/>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653666" y="600199"/>
            <a:ext cx="8490402" cy="5454402"/>
          </a:xfrm>
          <a:prstGeom prst="rect">
            <a:avLst/>
          </a:prstGeom>
        </p:spPr>
        <p:txBody>
          <a:bodyPr anchor="ctr"/>
          <a:lstStyle>
            <a:lvl1pPr>
              <a:defRPr sz="64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7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2400"/>
            </a:pPr>
            <a:endParaRPr/>
          </a:p>
        </p:txBody>
      </p:sp>
      <p:sp>
        <p:nvSpPr>
          <p:cNvPr id="73" name="Title Text"/>
          <p:cNvSpPr txBox="1">
            <a:spLocks noGrp="1"/>
          </p:cNvSpPr>
          <p:nvPr>
            <p:ph type="title"/>
          </p:nvPr>
        </p:nvSpPr>
        <p:spPr>
          <a:xfrm>
            <a:off x="354000" y="1644232"/>
            <a:ext cx="5393600" cy="1976401"/>
          </a:xfrm>
          <a:prstGeom prst="rect">
            <a:avLst/>
          </a:prstGeom>
        </p:spPr>
        <p:txBody>
          <a:bodyPr anchor="b"/>
          <a:lstStyle>
            <a:lvl1pPr algn="ctr">
              <a:defRPr sz="5600"/>
            </a:lvl1pPr>
          </a:lstStyle>
          <a:p>
            <a:r>
              <a:t>Title Text</a:t>
            </a:r>
          </a:p>
        </p:txBody>
      </p:sp>
      <p:sp>
        <p:nvSpPr>
          <p:cNvPr id="74" name="Body Level One…"/>
          <p:cNvSpPr txBox="1">
            <a:spLocks noGrp="1"/>
          </p:cNvSpPr>
          <p:nvPr>
            <p:ph type="body" sz="quarter" idx="1"/>
          </p:nvPr>
        </p:nvSpPr>
        <p:spPr>
          <a:xfrm>
            <a:off x="354000" y="3737433"/>
            <a:ext cx="5393600" cy="16468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6586000" y="965433"/>
            <a:ext cx="5116001" cy="4926801"/>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415600" y="5640766"/>
            <a:ext cx="7998401" cy="806801"/>
          </a:xfrm>
          <a:prstGeom prst="rect">
            <a:avLst/>
          </a:prstGeom>
        </p:spPr>
        <p:txBody>
          <a:bodyPr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15600" y="593366"/>
            <a:ext cx="11360801" cy="7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04" tIns="91404" rIns="91404" bIns="91404">
            <a:normAutofit/>
          </a:bodyPr>
          <a:lstStyle/>
          <a:p>
            <a:r>
              <a:t>Title Text</a:t>
            </a:r>
          </a:p>
        </p:txBody>
      </p:sp>
      <p:sp>
        <p:nvSpPr>
          <p:cNvPr id="3" name="Body Level One…"/>
          <p:cNvSpPr txBox="1">
            <a:spLocks noGrp="1"/>
          </p:cNvSpPr>
          <p:nvPr>
            <p:ph type="body" idx="1"/>
          </p:nvPr>
        </p:nvSpPr>
        <p:spPr>
          <a:xfrm>
            <a:off x="415600" y="1536633"/>
            <a:ext cx="11360801" cy="455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04" tIns="91404" rIns="91404" bIns="9140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649061" y="6296069"/>
            <a:ext cx="379151" cy="367908"/>
          </a:xfrm>
          <a:prstGeom prst="rect">
            <a:avLst/>
          </a:prstGeom>
          <a:ln w="12700">
            <a:miter lim="400000"/>
          </a:ln>
        </p:spPr>
        <p:txBody>
          <a:bodyPr wrap="none" lIns="91404" tIns="91404" rIns="91404" bIns="91404" anchor="ctr">
            <a:spAutoFit/>
          </a:bodyPr>
          <a:lstStyle>
            <a:lvl1pPr algn="r">
              <a:defRPr sz="13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p:titleStyle>
    <p:bodyStyle>
      <a:lvl1pPr marL="609426" marR="0" indent="-45707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1pPr>
      <a:lvl2pPr marL="1196595"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2pPr>
      <a:lvl3pPr marL="180602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3pPr>
      <a:lvl4pPr marL="2415463"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4pPr>
      <a:lvl5pPr marL="3024889"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5pPr>
      <a:lvl6pPr marL="363431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6pPr>
      <a:lvl7pPr marL="4243752"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7pPr>
      <a:lvl8pPr marL="4853184"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8pPr>
      <a:lvl9pPr marL="5462627"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45.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hyperlink" Target="https://circuitdigest.com/microcontroller-projects/control-your-computer-with-hand-gestures"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www.anaconda.com/distribution/#download-section" TargetMode="External"/><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5.xml"/><Relationship Id="rId6" Type="http://schemas.openxmlformats.org/officeDocument/2006/relationships/hyperlink" Target="https://github.com/The-Assembly/hands_gesture" TargetMode="External"/><Relationship Id="rId5" Type="http://schemas.openxmlformats.org/officeDocument/2006/relationships/hyperlink" Target="https://www.videolan.org/vlc/" TargetMode="External"/><Relationship Id="rId4" Type="http://schemas.openxmlformats.org/officeDocument/2006/relationships/hyperlink" Target="https://www.arduino.cc/en/main/software" TargetMode="Externa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5.xml"/><Relationship Id="rId5" Type="http://schemas.openxmlformats.org/officeDocument/2006/relationships/image" Target="../media/image17.pn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yautogui.readthedocs.io/en/latest/keyboard.html"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 name="Picture 2" descr="Picture 2"/>
          <p:cNvPicPr>
            <a:picLocks noChangeAspect="1"/>
          </p:cNvPicPr>
          <p:nvPr/>
        </p:nvPicPr>
        <p:blipFill>
          <a:blip r:embed="rId2"/>
          <a:stretch>
            <a:fillRect/>
          </a:stretch>
        </p:blipFill>
        <p:spPr>
          <a:xfrm>
            <a:off x="0" y="0"/>
            <a:ext cx="12192000" cy="69596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AF4EF3-14C8-4123-8638-72CE06B171F4}"/>
              </a:ext>
            </a:extLst>
          </p:cNvPr>
          <p:cNvSpPr txBox="1"/>
          <p:nvPr/>
        </p:nvSpPr>
        <p:spPr>
          <a:xfrm>
            <a:off x="1685825" y="125320"/>
            <a:ext cx="8994743" cy="738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78" tIns="121878" rIns="121878" bIns="121878" anchor="b">
            <a:spAutoFit/>
          </a:bodyPr>
          <a:lstStyle/>
          <a:p>
            <a:pPr algn="ctr">
              <a:defRPr sz="4000" b="1">
                <a:effectLst>
                  <a:outerShdw blurRad="38100" dist="38100" dir="2700000" rotWithShape="0">
                    <a:srgbClr val="000000">
                      <a:alpha val="43137"/>
                    </a:srgbClr>
                  </a:outerShdw>
                </a:effectLst>
              </a:defRPr>
            </a:pPr>
            <a:r>
              <a:rPr lang="en-US" sz="3200" dirty="0"/>
              <a:t>Serial communication – Arduino and Python</a:t>
            </a:r>
            <a:r>
              <a:rPr sz="3200" dirty="0"/>
              <a:t> </a:t>
            </a:r>
          </a:p>
        </p:txBody>
      </p:sp>
      <p:sp>
        <p:nvSpPr>
          <p:cNvPr id="5" name="Rectangle 12">
            <a:extLst>
              <a:ext uri="{FF2B5EF4-FFF2-40B4-BE49-F238E27FC236}">
                <a16:creationId xmlns:a16="http://schemas.microsoft.com/office/drawing/2014/main" id="{B3AAEFCB-BE0B-45CD-930E-221FEEECEF2E}"/>
              </a:ext>
            </a:extLst>
          </p:cNvPr>
          <p:cNvSpPr txBox="1"/>
          <p:nvPr/>
        </p:nvSpPr>
        <p:spPr>
          <a:xfrm>
            <a:off x="553882" y="1207596"/>
            <a:ext cx="11084236" cy="1569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indent="76200" algn="just">
              <a:defRPr sz="2400">
                <a:solidFill>
                  <a:srgbClr val="222222"/>
                </a:solidFill>
              </a:defRPr>
            </a:pPr>
            <a:r>
              <a:rPr lang="en-US" b="1" dirty="0">
                <a:solidFill>
                  <a:srgbClr val="222222"/>
                </a:solidFill>
                <a:latin typeface="arial" panose="020B0604020202020204" pitchFamily="34" charset="0"/>
              </a:rPr>
              <a:t>Serial</a:t>
            </a:r>
            <a:r>
              <a:rPr lang="en-US" dirty="0">
                <a:solidFill>
                  <a:srgbClr val="222222"/>
                </a:solidFill>
                <a:latin typeface="arial" panose="020B0604020202020204" pitchFamily="34" charset="0"/>
              </a:rPr>
              <a:t> is used for </a:t>
            </a:r>
            <a:r>
              <a:rPr lang="en-US" b="1" dirty="0">
                <a:solidFill>
                  <a:srgbClr val="222222"/>
                </a:solidFill>
                <a:latin typeface="arial" panose="020B0604020202020204" pitchFamily="34" charset="0"/>
              </a:rPr>
              <a:t>communication</a:t>
            </a:r>
            <a:r>
              <a:rPr lang="en-US" dirty="0">
                <a:solidFill>
                  <a:srgbClr val="222222"/>
                </a:solidFill>
                <a:latin typeface="arial" panose="020B0604020202020204" pitchFamily="34" charset="0"/>
              </a:rPr>
              <a:t> between the </a:t>
            </a:r>
            <a:r>
              <a:rPr lang="en-US" b="1" dirty="0">
                <a:solidFill>
                  <a:srgbClr val="222222"/>
                </a:solidFill>
                <a:latin typeface="arial" panose="020B0604020202020204" pitchFamily="34" charset="0"/>
              </a:rPr>
              <a:t>Arduino</a:t>
            </a:r>
            <a:r>
              <a:rPr lang="en-US" dirty="0">
                <a:solidFill>
                  <a:srgbClr val="222222"/>
                </a:solidFill>
                <a:latin typeface="arial" panose="020B0604020202020204" pitchFamily="34" charset="0"/>
              </a:rPr>
              <a:t> board and a computer or other devices. All </a:t>
            </a:r>
            <a:r>
              <a:rPr lang="en-US" b="1" dirty="0">
                <a:solidFill>
                  <a:srgbClr val="222222"/>
                </a:solidFill>
                <a:latin typeface="arial" panose="020B0604020202020204" pitchFamily="34" charset="0"/>
              </a:rPr>
              <a:t>Arduino</a:t>
            </a:r>
            <a:r>
              <a:rPr lang="en-US" dirty="0">
                <a:solidFill>
                  <a:srgbClr val="222222"/>
                </a:solidFill>
                <a:latin typeface="arial" panose="020B0604020202020204" pitchFamily="34" charset="0"/>
              </a:rPr>
              <a:t> boards have at least one </a:t>
            </a:r>
            <a:r>
              <a:rPr lang="en-US" b="1" dirty="0">
                <a:solidFill>
                  <a:srgbClr val="222222"/>
                </a:solidFill>
                <a:latin typeface="arial" panose="020B0604020202020204" pitchFamily="34" charset="0"/>
              </a:rPr>
              <a:t>serial port</a:t>
            </a:r>
            <a:r>
              <a:rPr lang="en-US" dirty="0">
                <a:solidFill>
                  <a:srgbClr val="222222"/>
                </a:solidFill>
                <a:latin typeface="arial" panose="020B0604020202020204" pitchFamily="34" charset="0"/>
              </a:rPr>
              <a:t> (also known as a </a:t>
            </a:r>
            <a:r>
              <a:rPr lang="en-US" b="1" dirty="0">
                <a:solidFill>
                  <a:srgbClr val="222222"/>
                </a:solidFill>
                <a:latin typeface="arial" panose="020B0604020202020204" pitchFamily="34" charset="0"/>
              </a:rPr>
              <a:t>UART</a:t>
            </a:r>
            <a:r>
              <a:rPr lang="en-US" dirty="0">
                <a:solidFill>
                  <a:srgbClr val="222222"/>
                </a:solidFill>
                <a:latin typeface="arial" panose="020B0604020202020204" pitchFamily="34" charset="0"/>
              </a:rPr>
              <a:t> or USART): </a:t>
            </a:r>
            <a:r>
              <a:rPr lang="en-US" b="1" dirty="0">
                <a:solidFill>
                  <a:srgbClr val="222222"/>
                </a:solidFill>
                <a:latin typeface="arial" panose="020B0604020202020204" pitchFamily="34" charset="0"/>
              </a:rPr>
              <a:t>Serial</a:t>
            </a:r>
            <a:r>
              <a:rPr lang="en-US" dirty="0">
                <a:solidFill>
                  <a:srgbClr val="222222"/>
                </a:solidFill>
                <a:latin typeface="arial" panose="020B0604020202020204" pitchFamily="34" charset="0"/>
              </a:rPr>
              <a:t>. It communicates on digital pins 0 (RX) and 1 (TX) as well as with the computer via USB.</a:t>
            </a:r>
            <a:endParaRPr dirty="0">
              <a:solidFill>
                <a:srgbClr val="333333"/>
              </a:solidFill>
              <a:latin typeface="+mj-lt"/>
              <a:ea typeface="+mj-ea"/>
              <a:cs typeface="+mj-cs"/>
              <a:sym typeface="Helvetica"/>
            </a:endParaRPr>
          </a:p>
        </p:txBody>
      </p:sp>
      <p:pic>
        <p:nvPicPr>
          <p:cNvPr id="3074" name="Picture 2" descr="Image result for serial communication arduino">
            <a:extLst>
              <a:ext uri="{FF2B5EF4-FFF2-40B4-BE49-F238E27FC236}">
                <a16:creationId xmlns:a16="http://schemas.microsoft.com/office/drawing/2014/main" id="{3E9427CE-B0DB-4A37-A5F3-71E20BBF4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932" y="2586333"/>
            <a:ext cx="4572000" cy="3457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11ECB50-105E-4940-9AEA-B51BF0451B04}"/>
              </a:ext>
            </a:extLst>
          </p:cNvPr>
          <p:cNvSpPr/>
          <p:nvPr/>
        </p:nvSpPr>
        <p:spPr>
          <a:xfrm>
            <a:off x="458407" y="3649327"/>
            <a:ext cx="5499333" cy="1323439"/>
          </a:xfrm>
          <a:prstGeom prst="rect">
            <a:avLst/>
          </a:prstGeom>
        </p:spPr>
        <p:txBody>
          <a:bodyPr wrap="square">
            <a:spAutoFit/>
          </a:bodyPr>
          <a:lstStyle/>
          <a:p>
            <a:r>
              <a:rPr lang="en-US" sz="2000" b="1" dirty="0" err="1">
                <a:solidFill>
                  <a:srgbClr val="222222"/>
                </a:solidFill>
                <a:latin typeface="arial" panose="020B0604020202020204" pitchFamily="34" charset="0"/>
              </a:rPr>
              <a:t>pySerial</a:t>
            </a:r>
            <a:r>
              <a:rPr lang="en-US" sz="2000" dirty="0">
                <a:solidFill>
                  <a:srgbClr val="222222"/>
                </a:solidFill>
                <a:latin typeface="arial" panose="020B0604020202020204" pitchFamily="34" charset="0"/>
              </a:rPr>
              <a:t> is a Python API module to access the serial port. </a:t>
            </a:r>
            <a:r>
              <a:rPr lang="en-US" sz="2000" b="1" dirty="0" err="1">
                <a:solidFill>
                  <a:srgbClr val="222222"/>
                </a:solidFill>
                <a:latin typeface="arial" panose="020B0604020202020204" pitchFamily="34" charset="0"/>
              </a:rPr>
              <a:t>pySerial</a:t>
            </a:r>
            <a:r>
              <a:rPr lang="en-US" sz="2000" dirty="0">
                <a:solidFill>
                  <a:srgbClr val="222222"/>
                </a:solidFill>
                <a:latin typeface="arial" panose="020B0604020202020204" pitchFamily="34" charset="0"/>
              </a:rPr>
              <a:t> provides a uniform API across multiple operating systems, including Windows, Linux, and BSD.</a:t>
            </a:r>
            <a:endParaRPr lang="en-US" sz="2000" dirty="0"/>
          </a:p>
        </p:txBody>
      </p:sp>
    </p:spTree>
    <p:extLst>
      <p:ext uri="{BB962C8B-B14F-4D97-AF65-F5344CB8AC3E}">
        <p14:creationId xmlns:p14="http://schemas.microsoft.com/office/powerpoint/2010/main" val="22087584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36" name="Title 1"/>
          <p:cNvSpPr txBox="1"/>
          <p:nvPr/>
        </p:nvSpPr>
        <p:spPr>
          <a:xfrm>
            <a:off x="1013533" y="356082"/>
            <a:ext cx="10164934" cy="700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lvl1pPr algn="ctr">
              <a:defRPr sz="3200" b="1">
                <a:effectLst>
                  <a:outerShdw blurRad="38100" dist="38100" dir="2700000" rotWithShape="0">
                    <a:srgbClr val="000000">
                      <a:alpha val="43137"/>
                    </a:srgbClr>
                  </a:outerShdw>
                </a:effectLst>
              </a:defRPr>
            </a:lvl1pPr>
          </a:lstStyle>
          <a:p>
            <a:r>
              <a:t>Task I – Assembly and set up of Hardware</a:t>
            </a:r>
          </a:p>
        </p:txBody>
      </p:sp>
      <p:pic>
        <p:nvPicPr>
          <p:cNvPr id="537" name="Picture 2" descr="Picture 2"/>
          <p:cNvPicPr>
            <a:picLocks noChangeAspect="1"/>
          </p:cNvPicPr>
          <p:nvPr/>
        </p:nvPicPr>
        <p:blipFill rotWithShape="1">
          <a:blip r:embed="rId3"/>
          <a:srcRect l="796" t="1771" r="512" b="8916"/>
          <a:stretch/>
        </p:blipFill>
        <p:spPr>
          <a:xfrm>
            <a:off x="452486" y="1261410"/>
            <a:ext cx="7268067" cy="2468025"/>
          </a:xfrm>
          <a:prstGeom prst="rect">
            <a:avLst/>
          </a:prstGeom>
          <a:ln w="12700">
            <a:miter lim="400000"/>
          </a:ln>
        </p:spPr>
      </p:pic>
      <p:sp>
        <p:nvSpPr>
          <p:cNvPr id="538" name="TextBox 1"/>
          <p:cNvSpPr txBox="1"/>
          <p:nvPr/>
        </p:nvSpPr>
        <p:spPr>
          <a:xfrm>
            <a:off x="1948225" y="5685780"/>
            <a:ext cx="4911848" cy="301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Connections of the ultrasonic sensors to the Arduino Uno</a:t>
            </a:r>
          </a:p>
        </p:txBody>
      </p:sp>
      <p:pic>
        <p:nvPicPr>
          <p:cNvPr id="1026" name="Picture 2" descr="Image result for breadboard circuit diagram">
            <a:extLst>
              <a:ext uri="{FF2B5EF4-FFF2-40B4-BE49-F238E27FC236}">
                <a16:creationId xmlns:a16="http://schemas.microsoft.com/office/drawing/2014/main" id="{EFC02C1E-3F8D-4A39-B01E-AEB7C458F6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3300937" y="3414438"/>
            <a:ext cx="1772361" cy="259194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5CFC194-EB20-488B-8394-3EB7E62ADA43}"/>
              </a:ext>
            </a:extLst>
          </p:cNvPr>
          <p:cNvCxnSpPr>
            <a:cxnSpLocks/>
          </p:cNvCxnSpPr>
          <p:nvPr/>
        </p:nvCxnSpPr>
        <p:spPr>
          <a:xfrm flipV="1">
            <a:off x="3129699" y="3528933"/>
            <a:ext cx="1310327" cy="477459"/>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EF67FDF4-8BB9-4B9D-B688-F54008525D5F}"/>
              </a:ext>
            </a:extLst>
          </p:cNvPr>
          <p:cNvCxnSpPr>
            <a:cxnSpLocks/>
          </p:cNvCxnSpPr>
          <p:nvPr/>
        </p:nvCxnSpPr>
        <p:spPr>
          <a:xfrm flipV="1">
            <a:off x="4656841" y="3528933"/>
            <a:ext cx="0" cy="403236"/>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5D7FA9E2-B5ED-4ECA-B0B1-971C345380D6}"/>
              </a:ext>
            </a:extLst>
          </p:cNvPr>
          <p:cNvCxnSpPr>
            <a:cxnSpLocks/>
          </p:cNvCxnSpPr>
          <p:nvPr/>
        </p:nvCxnSpPr>
        <p:spPr>
          <a:xfrm flipV="1">
            <a:off x="4789202" y="3313465"/>
            <a:ext cx="2214914" cy="618704"/>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57A4D91C-C54C-445F-AC79-891AB104E45A}"/>
              </a:ext>
            </a:extLst>
          </p:cNvPr>
          <p:cNvCxnSpPr>
            <a:cxnSpLocks/>
          </p:cNvCxnSpPr>
          <p:nvPr/>
        </p:nvCxnSpPr>
        <p:spPr>
          <a:xfrm flipH="1" flipV="1">
            <a:off x="1501920" y="3341803"/>
            <a:ext cx="3022561" cy="590366"/>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F4790C1C-8F56-45E2-BC6E-5C329F51D304}"/>
              </a:ext>
            </a:extLst>
          </p:cNvPr>
          <p:cNvCxnSpPr>
            <a:cxnSpLocks/>
          </p:cNvCxnSpPr>
          <p:nvPr/>
        </p:nvCxnSpPr>
        <p:spPr>
          <a:xfrm>
            <a:off x="1150070" y="3183903"/>
            <a:ext cx="1875934" cy="822489"/>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p14="http://schemas.microsoft.com/office/powerpoint/2010/main" Requires="p14">
          <p:contentPart p14:bwMode="auto" r:id="rId5">
            <p14:nvContentPartPr>
              <p14:cNvPr id="512" name="Ink 511">
                <a:extLst>
                  <a:ext uri="{FF2B5EF4-FFF2-40B4-BE49-F238E27FC236}">
                    <a16:creationId xmlns:a16="http://schemas.microsoft.com/office/drawing/2014/main" id="{24BAFA4D-CCE3-467E-AFE3-FDB71C4D0AA2}"/>
                  </a:ext>
                </a:extLst>
              </p14:cNvPr>
              <p14:cNvContentPartPr/>
              <p14:nvPr/>
            </p14:nvContentPartPr>
            <p14:xfrm>
              <a:off x="1237673" y="3097652"/>
              <a:ext cx="1326600" cy="228600"/>
            </p14:xfrm>
          </p:contentPart>
        </mc:Choice>
        <mc:Fallback>
          <p:pic>
            <p:nvPicPr>
              <p:cNvPr id="512" name="Ink 511">
                <a:extLst>
                  <a:ext uri="{FF2B5EF4-FFF2-40B4-BE49-F238E27FC236}">
                    <a16:creationId xmlns:a16="http://schemas.microsoft.com/office/drawing/2014/main" id="{24BAFA4D-CCE3-467E-AFE3-FDB71C4D0AA2}"/>
                  </a:ext>
                </a:extLst>
              </p:cNvPr>
              <p:cNvPicPr/>
              <p:nvPr/>
            </p:nvPicPr>
            <p:blipFill>
              <a:blip r:embed="rId6"/>
              <a:stretch>
                <a:fillRect/>
              </a:stretch>
            </p:blipFill>
            <p:spPr>
              <a:xfrm>
                <a:off x="1175033" y="3034652"/>
                <a:ext cx="14522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23" name="Ink 522">
                <a:extLst>
                  <a:ext uri="{FF2B5EF4-FFF2-40B4-BE49-F238E27FC236}">
                    <a16:creationId xmlns:a16="http://schemas.microsoft.com/office/drawing/2014/main" id="{F3A925B0-2A6D-49F1-815B-DD6C55A11357}"/>
                  </a:ext>
                </a:extLst>
              </p14:cNvPr>
              <p14:cNvContentPartPr/>
              <p14:nvPr/>
            </p14:nvContentPartPr>
            <p14:xfrm>
              <a:off x="5822273" y="3103412"/>
              <a:ext cx="1078920" cy="313200"/>
            </p14:xfrm>
          </p:contentPart>
        </mc:Choice>
        <mc:Fallback>
          <p:pic>
            <p:nvPicPr>
              <p:cNvPr id="523" name="Ink 522">
                <a:extLst>
                  <a:ext uri="{FF2B5EF4-FFF2-40B4-BE49-F238E27FC236}">
                    <a16:creationId xmlns:a16="http://schemas.microsoft.com/office/drawing/2014/main" id="{F3A925B0-2A6D-49F1-815B-DD6C55A11357}"/>
                  </a:ext>
                </a:extLst>
              </p:cNvPr>
              <p:cNvPicPr/>
              <p:nvPr/>
            </p:nvPicPr>
            <p:blipFill>
              <a:blip r:embed="rId8"/>
              <a:stretch>
                <a:fillRect/>
              </a:stretch>
            </p:blipFill>
            <p:spPr>
              <a:xfrm>
                <a:off x="5759273" y="3040412"/>
                <a:ext cx="1204560" cy="438840"/>
              </a:xfrm>
              <a:prstGeom prst="rect">
                <a:avLst/>
              </a:prstGeom>
            </p:spPr>
          </p:pic>
        </mc:Fallback>
      </mc:AlternateContent>
      <p:cxnSp>
        <p:nvCxnSpPr>
          <p:cNvPr id="23" name="Straight Connector 22">
            <a:extLst>
              <a:ext uri="{FF2B5EF4-FFF2-40B4-BE49-F238E27FC236}">
                <a16:creationId xmlns:a16="http://schemas.microsoft.com/office/drawing/2014/main" id="{F541F668-B719-47D7-92FA-CF63BB47790F}"/>
              </a:ext>
            </a:extLst>
          </p:cNvPr>
          <p:cNvCxnSpPr>
            <a:cxnSpLocks/>
          </p:cNvCxnSpPr>
          <p:nvPr/>
        </p:nvCxnSpPr>
        <p:spPr>
          <a:xfrm flipV="1">
            <a:off x="3377854" y="3183904"/>
            <a:ext cx="3282184" cy="822488"/>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901CE498-7FDA-4147-983D-7A28D6FDCF70}"/>
              </a:ext>
            </a:extLst>
          </p:cNvPr>
          <p:cNvSpPr/>
          <p:nvPr/>
        </p:nvSpPr>
        <p:spPr>
          <a:xfrm>
            <a:off x="8521118" y="2202867"/>
            <a:ext cx="2793840" cy="2246769"/>
          </a:xfrm>
          <a:prstGeom prst="rect">
            <a:avLst/>
          </a:prstGeom>
        </p:spPr>
        <p:txBody>
          <a:bodyPr wrap="square">
            <a:spAutoFit/>
          </a:bodyPr>
          <a:lstStyle/>
          <a:p>
            <a:r>
              <a:rPr lang="en-US" sz="2000" b="1" dirty="0">
                <a:solidFill>
                  <a:srgbClr val="222222"/>
                </a:solidFill>
                <a:latin typeface="arial" panose="020B0604020202020204" pitchFamily="34" charset="0"/>
              </a:rPr>
              <a:t>Connections:</a:t>
            </a:r>
          </a:p>
          <a:p>
            <a:endParaRPr lang="en-US" sz="2000" b="1"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Trigger 1 -  pin  4</a:t>
            </a:r>
          </a:p>
          <a:p>
            <a:r>
              <a:rPr lang="en-US" sz="2000" b="1" dirty="0">
                <a:solidFill>
                  <a:srgbClr val="222222"/>
                </a:solidFill>
                <a:latin typeface="arial" panose="020B0604020202020204" pitchFamily="34" charset="0"/>
              </a:rPr>
              <a:t>Echo 1     -  pin  5</a:t>
            </a:r>
          </a:p>
          <a:p>
            <a:r>
              <a:rPr lang="en-US" sz="2000" b="1" dirty="0">
                <a:solidFill>
                  <a:srgbClr val="222222"/>
                </a:solidFill>
                <a:latin typeface="arial" panose="020B0604020202020204" pitchFamily="34" charset="0"/>
              </a:rPr>
              <a:t>Trigger 2 -  pin  2</a:t>
            </a:r>
          </a:p>
          <a:p>
            <a:r>
              <a:rPr lang="en-US" sz="2000" b="1" dirty="0">
                <a:solidFill>
                  <a:srgbClr val="222222"/>
                </a:solidFill>
                <a:latin typeface="arial" panose="020B0604020202020204" pitchFamily="34" charset="0"/>
              </a:rPr>
              <a:t>Echo 2     -  pin  3</a:t>
            </a:r>
          </a:p>
          <a:p>
            <a:endParaRPr lang="en-US" sz="2000" b="1" dirty="0">
              <a:solidFill>
                <a:srgbClr val="222222"/>
              </a:solidFill>
              <a:latin typeface="arial" panose="020B0604020202020204" pitchFamily="3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40"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41" name="Rectangle 2"/>
          <p:cNvSpPr txBox="1"/>
          <p:nvPr/>
        </p:nvSpPr>
        <p:spPr>
          <a:xfrm>
            <a:off x="553882" y="1386704"/>
            <a:ext cx="11084236" cy="114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lgn="just">
              <a:buClr>
                <a:srgbClr val="000000"/>
              </a:buClr>
              <a:buSzPts val="2400"/>
              <a:buChar char="✓"/>
              <a:defRPr sz="2400"/>
            </a:pPr>
            <a:r>
              <a:t>Launch Arduino IDE</a:t>
            </a:r>
          </a:p>
          <a:p>
            <a:pPr marL="419100" indent="-342900" algn="just">
              <a:buClr>
                <a:srgbClr val="000000"/>
              </a:buClr>
              <a:buSzPts val="2400"/>
              <a:buChar char="✓"/>
              <a:defRPr sz="2400"/>
            </a:pPr>
            <a:r>
              <a:t>Create a new file</a:t>
            </a:r>
          </a:p>
          <a:p>
            <a:pPr marL="419100" indent="-342900" algn="just">
              <a:buClr>
                <a:srgbClr val="000000"/>
              </a:buClr>
              <a:buSzPts val="2400"/>
              <a:buChar char="✓"/>
              <a:defRPr sz="2400"/>
            </a:pPr>
            <a:r>
              <a:t>Declare the pins of the ultrasonic sensors:</a:t>
            </a:r>
          </a:p>
        </p:txBody>
      </p:sp>
      <p:sp>
        <p:nvSpPr>
          <p:cNvPr id="542" name="Rectangle 3"/>
          <p:cNvSpPr txBox="1"/>
          <p:nvPr/>
        </p:nvSpPr>
        <p:spPr>
          <a:xfrm>
            <a:off x="4128654" y="2624824"/>
            <a:ext cx="4876801" cy="999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a:pPr>
            <a:r>
              <a:t>const int trigger1 = 2; //Trigger pin of 1st Sesnor</a:t>
            </a:r>
          </a:p>
          <a:p>
            <a:pPr>
              <a:defRPr sz="1600"/>
            </a:pPr>
            <a:r>
              <a:t>const int echo1 = 3; //Echo pin of 1st Sesnor</a:t>
            </a:r>
          </a:p>
          <a:p>
            <a:pPr>
              <a:defRPr sz="1600"/>
            </a:pPr>
            <a:r>
              <a:t>const int trigger2 = 4; //Trigger pin of 2nd Sesnor</a:t>
            </a:r>
          </a:p>
          <a:p>
            <a:pPr>
              <a:defRPr sz="1600"/>
            </a:pPr>
            <a:r>
              <a:t>const int echo2 = 5;//Echo pin of 2nd Sesnor</a:t>
            </a:r>
          </a:p>
        </p:txBody>
      </p:sp>
      <p:sp>
        <p:nvSpPr>
          <p:cNvPr id="543" name="Rectangle 4"/>
          <p:cNvSpPr txBox="1"/>
          <p:nvPr/>
        </p:nvSpPr>
        <p:spPr>
          <a:xfrm>
            <a:off x="553882" y="3739836"/>
            <a:ext cx="11084236" cy="437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lgn="just">
              <a:buClr>
                <a:srgbClr val="000000"/>
              </a:buClr>
              <a:buSzPts val="2400"/>
              <a:buChar char="✓"/>
              <a:defRPr sz="2400"/>
            </a:lvl1pPr>
          </a:lstStyle>
          <a:p>
            <a:r>
              <a:t>Initialize the pins:</a:t>
            </a:r>
          </a:p>
        </p:txBody>
      </p:sp>
      <p:sp>
        <p:nvSpPr>
          <p:cNvPr id="544" name="Rectangle 5"/>
          <p:cNvSpPr txBox="1"/>
          <p:nvPr/>
        </p:nvSpPr>
        <p:spPr>
          <a:xfrm>
            <a:off x="4128656" y="3970666"/>
            <a:ext cx="3321457" cy="168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a:pPr>
            <a:r>
              <a:t> void setup() {</a:t>
            </a:r>
          </a:p>
          <a:p>
            <a:pPr>
              <a:defRPr sz="1600"/>
            </a:pPr>
            <a:r>
              <a:t>Serial.begin(9600); </a:t>
            </a:r>
          </a:p>
          <a:p>
            <a:pPr>
              <a:defRPr sz="1600"/>
            </a:pPr>
            <a:r>
              <a:t>  </a:t>
            </a:r>
          </a:p>
          <a:p>
            <a:pPr>
              <a:defRPr sz="1600"/>
            </a:pPr>
            <a:r>
              <a:t>pinMode(trigger1, OUTPUT);  </a:t>
            </a:r>
          </a:p>
          <a:p>
            <a:pPr>
              <a:defRPr sz="1600"/>
            </a:pPr>
            <a:r>
              <a:t>pinMode(echo1, INPUT); </a:t>
            </a:r>
          </a:p>
          <a:p>
            <a:pPr>
              <a:defRPr sz="1600"/>
            </a:pPr>
            <a:r>
              <a:t>pinMode(trigger2, OUTPUT); </a:t>
            </a:r>
          </a:p>
          <a:p>
            <a:pPr>
              <a:defRPr sz="1600"/>
            </a:pPr>
            <a:r>
              <a:t>pinMode(echo2, INPUT);           }</a:t>
            </a:r>
          </a:p>
        </p:txBody>
      </p:sp>
      <p:sp>
        <p:nvSpPr>
          <p:cNvPr id="545" name="Straight Connector 6"/>
          <p:cNvSpPr/>
          <p:nvPr/>
        </p:nvSpPr>
        <p:spPr>
          <a:xfrm>
            <a:off x="7558747" y="5406470"/>
            <a:ext cx="1" cy="545317"/>
          </a:xfrm>
          <a:prstGeom prst="line">
            <a:avLst/>
          </a:prstGeom>
          <a:ln w="57150">
            <a:solidFill>
              <a:srgbClr val="000000"/>
            </a:solidFill>
          </a:ln>
        </p:spPr>
        <p:txBody>
          <a:bodyPr lIns="45719" rIns="45719"/>
          <a:lstStyle/>
          <a:p>
            <a:endParaRPr/>
          </a:p>
        </p:txBody>
      </p:sp>
      <p:sp>
        <p:nvSpPr>
          <p:cNvPr id="546" name="Straight Connector 7"/>
          <p:cNvSpPr/>
          <p:nvPr/>
        </p:nvSpPr>
        <p:spPr>
          <a:xfrm flipH="1">
            <a:off x="7060366" y="5951785"/>
            <a:ext cx="498382" cy="1"/>
          </a:xfrm>
          <a:prstGeom prst="line">
            <a:avLst/>
          </a:prstGeom>
          <a:ln w="57150">
            <a:solidFill>
              <a:srgbClr val="000000"/>
            </a:solidFill>
          </a:ln>
        </p:spPr>
        <p:txBody>
          <a:bodyPr lIns="45719" rIns="45719"/>
          <a:lstStyle/>
          <a:p>
            <a:endParaRPr/>
          </a:p>
        </p:txBody>
      </p:sp>
      <p:sp>
        <p:nvSpPr>
          <p:cNvPr id="547" name="Straight Connector 12"/>
          <p:cNvSpPr/>
          <p:nvPr/>
        </p:nvSpPr>
        <p:spPr>
          <a:xfrm>
            <a:off x="8790440" y="3194519"/>
            <a:ext cx="1" cy="545317"/>
          </a:xfrm>
          <a:prstGeom prst="line">
            <a:avLst/>
          </a:prstGeom>
          <a:ln w="57150">
            <a:solidFill>
              <a:srgbClr val="000000"/>
            </a:solidFill>
          </a:ln>
        </p:spPr>
        <p:txBody>
          <a:bodyPr lIns="45719" rIns="45719"/>
          <a:lstStyle/>
          <a:p>
            <a:endParaRPr/>
          </a:p>
        </p:txBody>
      </p:sp>
      <p:sp>
        <p:nvSpPr>
          <p:cNvPr id="548" name="Straight Connector 13"/>
          <p:cNvSpPr/>
          <p:nvPr/>
        </p:nvSpPr>
        <p:spPr>
          <a:xfrm flipH="1">
            <a:off x="8292058" y="3739836"/>
            <a:ext cx="498382" cy="1"/>
          </a:xfrm>
          <a:prstGeom prst="line">
            <a:avLst/>
          </a:prstGeom>
          <a:ln w="57150">
            <a:solidFill>
              <a:srgbClr val="000000"/>
            </a:solidFill>
          </a:ln>
        </p:spPr>
        <p:txBody>
          <a:bodyPr lIns="45719" rIns="45719"/>
          <a:lstStyle/>
          <a:p>
            <a:endParaRPr/>
          </a:p>
        </p:txBody>
      </p:sp>
      <p:sp>
        <p:nvSpPr>
          <p:cNvPr id="549" name="Straight Connector 14"/>
          <p:cNvSpPr/>
          <p:nvPr/>
        </p:nvSpPr>
        <p:spPr>
          <a:xfrm>
            <a:off x="3901985" y="2587030"/>
            <a:ext cx="481503" cy="1"/>
          </a:xfrm>
          <a:prstGeom prst="line">
            <a:avLst/>
          </a:prstGeom>
          <a:ln w="57150">
            <a:solidFill>
              <a:srgbClr val="000000"/>
            </a:solidFill>
          </a:ln>
        </p:spPr>
        <p:txBody>
          <a:bodyPr lIns="45719" rIns="45719"/>
          <a:lstStyle/>
          <a:p>
            <a:endParaRPr/>
          </a:p>
        </p:txBody>
      </p:sp>
      <p:sp>
        <p:nvSpPr>
          <p:cNvPr id="550" name="Straight Connector 15"/>
          <p:cNvSpPr/>
          <p:nvPr/>
        </p:nvSpPr>
        <p:spPr>
          <a:xfrm>
            <a:off x="3901985" y="2587030"/>
            <a:ext cx="1" cy="455974"/>
          </a:xfrm>
          <a:prstGeom prst="line">
            <a:avLst/>
          </a:prstGeom>
          <a:ln w="57150">
            <a:solidFill>
              <a:srgbClr val="000000"/>
            </a:solidFill>
          </a:ln>
        </p:spPr>
        <p:txBody>
          <a:bodyPr lIns="45719" rIns="45719"/>
          <a:lstStyle/>
          <a:p>
            <a:endParaRPr/>
          </a:p>
        </p:txBody>
      </p:sp>
      <p:sp>
        <p:nvSpPr>
          <p:cNvPr id="551" name="Straight Connector 20"/>
          <p:cNvSpPr/>
          <p:nvPr/>
        </p:nvSpPr>
        <p:spPr>
          <a:xfrm>
            <a:off x="3940824" y="3936915"/>
            <a:ext cx="481503" cy="1"/>
          </a:xfrm>
          <a:prstGeom prst="line">
            <a:avLst/>
          </a:prstGeom>
          <a:ln w="57150">
            <a:solidFill>
              <a:srgbClr val="000000"/>
            </a:solidFill>
          </a:ln>
        </p:spPr>
        <p:txBody>
          <a:bodyPr lIns="45719" rIns="45719"/>
          <a:lstStyle/>
          <a:p>
            <a:endParaRPr/>
          </a:p>
        </p:txBody>
      </p:sp>
      <p:sp>
        <p:nvSpPr>
          <p:cNvPr id="552" name="Straight Connector 21"/>
          <p:cNvSpPr/>
          <p:nvPr/>
        </p:nvSpPr>
        <p:spPr>
          <a:xfrm>
            <a:off x="3940824" y="3936915"/>
            <a:ext cx="1" cy="455974"/>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Rectangle 2"/>
          <p:cNvSpPr txBox="1"/>
          <p:nvPr/>
        </p:nvSpPr>
        <p:spPr>
          <a:xfrm>
            <a:off x="3167921" y="1972847"/>
            <a:ext cx="5106647" cy="3880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t>void calculate_distance(int trigger, int echo)</a:t>
            </a:r>
          </a:p>
          <a:p>
            <a:pPr>
              <a:defRPr sz="2000"/>
            </a:pPr>
            <a:r>
              <a:t>{</a:t>
            </a:r>
          </a:p>
          <a:p>
            <a:pPr>
              <a:defRPr sz="2000"/>
            </a:pPr>
            <a:r>
              <a:t>digitalWrite(trigger, LOW);</a:t>
            </a:r>
          </a:p>
          <a:p>
            <a:pPr>
              <a:defRPr sz="2000"/>
            </a:pPr>
            <a:r>
              <a:t>delayMicroseconds(2);</a:t>
            </a:r>
          </a:p>
          <a:p>
            <a:pPr>
              <a:defRPr sz="2000"/>
            </a:pPr>
            <a:r>
              <a:t>digitalWrite(trigger, HIGH);</a:t>
            </a:r>
          </a:p>
          <a:p>
            <a:pPr>
              <a:defRPr sz="2000"/>
            </a:pPr>
            <a:r>
              <a:t>delayMicroseconds(10);</a:t>
            </a:r>
          </a:p>
          <a:p>
            <a:pPr>
              <a:defRPr sz="2000"/>
            </a:pPr>
            <a:r>
              <a:t>digitalWrite(trigger, LOW);</a:t>
            </a:r>
          </a:p>
          <a:p>
            <a:pPr>
              <a:defRPr sz="2000"/>
            </a:pPr>
            <a:endParaRPr/>
          </a:p>
          <a:p>
            <a:pPr>
              <a:defRPr sz="2000"/>
            </a:pPr>
            <a:r>
              <a:t>time_taken = pulseIn(echo, HIGH);</a:t>
            </a:r>
          </a:p>
          <a:p>
            <a:pPr>
              <a:defRPr sz="2000"/>
            </a:pPr>
            <a:r>
              <a:t>dist= time_taken*0.034/2;</a:t>
            </a:r>
          </a:p>
          <a:p>
            <a:pPr>
              <a:defRPr sz="2000"/>
            </a:pPr>
            <a:r>
              <a:t>if (dist&gt;50)</a:t>
            </a:r>
          </a:p>
          <a:p>
            <a:pPr>
              <a:defRPr sz="2000"/>
            </a:pPr>
            <a:r>
              <a:t>dist = 50;</a:t>
            </a:r>
          </a:p>
          <a:p>
            <a:pPr>
              <a:defRPr sz="2000"/>
            </a:pPr>
            <a:r>
              <a:t>}</a:t>
            </a:r>
          </a:p>
        </p:txBody>
      </p:sp>
      <p:sp>
        <p:nvSpPr>
          <p:cNvPr id="555"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56" name="Rectangle 4"/>
          <p:cNvSpPr txBox="1"/>
          <p:nvPr/>
        </p:nvSpPr>
        <p:spPr>
          <a:xfrm>
            <a:off x="768741" y="1191832"/>
            <a:ext cx="9844294" cy="4370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buClr>
                <a:srgbClr val="000000"/>
              </a:buClr>
              <a:buSzPts val="2400"/>
              <a:buChar char="✓"/>
              <a:defRPr sz="2400"/>
            </a:lvl1pPr>
          </a:lstStyle>
          <a:p>
            <a:r>
              <a:t>Function to calculate distance between sensor and hands </a:t>
            </a:r>
          </a:p>
        </p:txBody>
      </p:sp>
      <p:sp>
        <p:nvSpPr>
          <p:cNvPr id="557" name="Straight Connector 5"/>
          <p:cNvSpPr/>
          <p:nvPr/>
        </p:nvSpPr>
        <p:spPr>
          <a:xfrm>
            <a:off x="3011205" y="1834302"/>
            <a:ext cx="983674" cy="1"/>
          </a:xfrm>
          <a:prstGeom prst="line">
            <a:avLst/>
          </a:prstGeom>
          <a:ln w="57150">
            <a:solidFill>
              <a:srgbClr val="000000"/>
            </a:solidFill>
          </a:ln>
        </p:spPr>
        <p:txBody>
          <a:bodyPr lIns="45719" rIns="45719"/>
          <a:lstStyle/>
          <a:p>
            <a:endParaRPr/>
          </a:p>
        </p:txBody>
      </p:sp>
      <p:sp>
        <p:nvSpPr>
          <p:cNvPr id="558" name="Straight Connector 6"/>
          <p:cNvSpPr/>
          <p:nvPr/>
        </p:nvSpPr>
        <p:spPr>
          <a:xfrm>
            <a:off x="3011205" y="1834302"/>
            <a:ext cx="1" cy="913151"/>
          </a:xfrm>
          <a:prstGeom prst="line">
            <a:avLst/>
          </a:prstGeom>
          <a:ln w="57150">
            <a:solidFill>
              <a:srgbClr val="000000"/>
            </a:solidFill>
          </a:ln>
        </p:spPr>
        <p:txBody>
          <a:bodyPr lIns="45719" rIns="45719"/>
          <a:lstStyle/>
          <a:p>
            <a:endParaRPr/>
          </a:p>
        </p:txBody>
      </p:sp>
      <p:sp>
        <p:nvSpPr>
          <p:cNvPr id="559" name="Straight Connector 7"/>
          <p:cNvSpPr/>
          <p:nvPr/>
        </p:nvSpPr>
        <p:spPr>
          <a:xfrm>
            <a:off x="8383206" y="5153125"/>
            <a:ext cx="1" cy="913151"/>
          </a:xfrm>
          <a:prstGeom prst="line">
            <a:avLst/>
          </a:prstGeom>
          <a:ln w="57150">
            <a:solidFill>
              <a:srgbClr val="000000"/>
            </a:solidFill>
          </a:ln>
        </p:spPr>
        <p:txBody>
          <a:bodyPr lIns="45719" rIns="45719"/>
          <a:lstStyle/>
          <a:p>
            <a:endParaRPr/>
          </a:p>
        </p:txBody>
      </p:sp>
      <p:sp>
        <p:nvSpPr>
          <p:cNvPr id="560" name="Straight Connector 8"/>
          <p:cNvSpPr/>
          <p:nvPr/>
        </p:nvSpPr>
        <p:spPr>
          <a:xfrm flipH="1" flipV="1">
            <a:off x="7510071"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62"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63" name="Rectangle 2"/>
          <p:cNvSpPr txBox="1"/>
          <p:nvPr/>
        </p:nvSpPr>
        <p:spPr>
          <a:xfrm>
            <a:off x="693791" y="1371715"/>
            <a:ext cx="9844294" cy="437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buClr>
                <a:srgbClr val="000000"/>
              </a:buClr>
              <a:buSzPts val="2400"/>
              <a:buChar char="✓"/>
              <a:defRPr sz="2400"/>
            </a:lvl1pPr>
          </a:lstStyle>
          <a:p>
            <a:r>
              <a:t>Main loop for sensing hand gestures</a:t>
            </a:r>
          </a:p>
        </p:txBody>
      </p:sp>
      <p:sp>
        <p:nvSpPr>
          <p:cNvPr id="564" name="Rectangle 3"/>
          <p:cNvSpPr txBox="1"/>
          <p:nvPr/>
        </p:nvSpPr>
        <p:spPr>
          <a:xfrm>
            <a:off x="2839452" y="2294057"/>
            <a:ext cx="6096001" cy="32818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t>void loop() { calculate_distance(trigger1,echo1);</a:t>
            </a:r>
          </a:p>
          <a:p>
            <a:pPr>
              <a:defRPr sz="2400"/>
            </a:pPr>
            <a:r>
              <a:t>distL =dist; //get distance of left sensor</a:t>
            </a:r>
          </a:p>
          <a:p>
            <a:pPr>
              <a:defRPr sz="2400"/>
            </a:pPr>
            <a:endParaRPr/>
          </a:p>
          <a:p>
            <a:pPr>
              <a:defRPr sz="2400"/>
            </a:pPr>
            <a:r>
              <a:t>calculate_distance(trigger2,echo2);</a:t>
            </a:r>
          </a:p>
          <a:p>
            <a:pPr>
              <a:defRPr sz="2400"/>
            </a:pPr>
            <a:r>
              <a:t>distR =dist; //get distance of right sensor</a:t>
            </a:r>
          </a:p>
          <a:p>
            <a:pPr>
              <a:defRPr sz="2400"/>
            </a:pPr>
            <a:endParaRPr/>
          </a:p>
          <a:p>
            <a:pPr>
              <a:defRPr sz="2400"/>
            </a:pPr>
            <a:r>
              <a:t>delay(200);</a:t>
            </a:r>
          </a:p>
          <a:p>
            <a:pPr>
              <a:defRPr sz="2400"/>
            </a:pPr>
            <a:r>
              <a:t>}</a:t>
            </a:r>
          </a:p>
        </p:txBody>
      </p:sp>
      <p:sp>
        <p:nvSpPr>
          <p:cNvPr id="565" name="Straight Connector 4"/>
          <p:cNvSpPr/>
          <p:nvPr/>
        </p:nvSpPr>
        <p:spPr>
          <a:xfrm>
            <a:off x="2578069" y="2155145"/>
            <a:ext cx="983674" cy="1"/>
          </a:xfrm>
          <a:prstGeom prst="line">
            <a:avLst/>
          </a:prstGeom>
          <a:ln w="57150">
            <a:solidFill>
              <a:srgbClr val="000000"/>
            </a:solidFill>
          </a:ln>
        </p:spPr>
        <p:txBody>
          <a:bodyPr lIns="45719" rIns="45719"/>
          <a:lstStyle/>
          <a:p>
            <a:endParaRPr/>
          </a:p>
        </p:txBody>
      </p:sp>
      <p:sp>
        <p:nvSpPr>
          <p:cNvPr id="566" name="Straight Connector 5"/>
          <p:cNvSpPr/>
          <p:nvPr/>
        </p:nvSpPr>
        <p:spPr>
          <a:xfrm>
            <a:off x="2578069" y="2155145"/>
            <a:ext cx="1" cy="913151"/>
          </a:xfrm>
          <a:prstGeom prst="line">
            <a:avLst/>
          </a:prstGeom>
          <a:ln w="57150">
            <a:solidFill>
              <a:srgbClr val="000000"/>
            </a:solidFill>
          </a:ln>
        </p:spPr>
        <p:txBody>
          <a:bodyPr lIns="45719" rIns="45719"/>
          <a:lstStyle/>
          <a:p>
            <a:endParaRPr/>
          </a:p>
        </p:txBody>
      </p:sp>
      <p:sp>
        <p:nvSpPr>
          <p:cNvPr id="567" name="Straight Connector 6"/>
          <p:cNvSpPr/>
          <p:nvPr/>
        </p:nvSpPr>
        <p:spPr>
          <a:xfrm>
            <a:off x="8495502" y="4935527"/>
            <a:ext cx="1" cy="913151"/>
          </a:xfrm>
          <a:prstGeom prst="line">
            <a:avLst/>
          </a:prstGeom>
          <a:ln w="57150">
            <a:solidFill>
              <a:srgbClr val="000000"/>
            </a:solidFill>
          </a:ln>
        </p:spPr>
        <p:txBody>
          <a:bodyPr lIns="45719" rIns="45719"/>
          <a:lstStyle/>
          <a:p>
            <a:endParaRPr/>
          </a:p>
        </p:txBody>
      </p:sp>
      <p:sp>
        <p:nvSpPr>
          <p:cNvPr id="568" name="Straight Connector 7"/>
          <p:cNvSpPr/>
          <p:nvPr/>
        </p:nvSpPr>
        <p:spPr>
          <a:xfrm flipH="1" flipV="1">
            <a:off x="7622367" y="5833572"/>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71" name="Rectangle 2"/>
          <p:cNvSpPr txBox="1"/>
          <p:nvPr/>
        </p:nvSpPr>
        <p:spPr>
          <a:xfrm>
            <a:off x="549412" y="1024339"/>
            <a:ext cx="11466125" cy="1017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buClr>
                <a:srgbClr val="000000"/>
              </a:buClr>
              <a:buSzPts val="3200"/>
              <a:buChar char="✓"/>
              <a:defRPr sz="3200"/>
            </a:lvl1pPr>
          </a:lstStyle>
          <a:p>
            <a:r>
              <a:t>Defining distances between sensor and hand to assign functionality</a:t>
            </a:r>
          </a:p>
        </p:txBody>
      </p:sp>
      <p:sp>
        <p:nvSpPr>
          <p:cNvPr id="572" name="Rectangle 3"/>
          <p:cNvSpPr txBox="1"/>
          <p:nvPr/>
        </p:nvSpPr>
        <p:spPr>
          <a:xfrm>
            <a:off x="2245895" y="2680078"/>
            <a:ext cx="7913469" cy="35510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800"/>
            </a:pPr>
            <a:r>
              <a:t>//Pause Modes -Hold</a:t>
            </a:r>
          </a:p>
          <a:p>
            <a:pPr>
              <a:defRPr sz="1800"/>
            </a:pPr>
            <a:r>
              <a:t>if ((distL &gt;40 &amp;&amp; distR&gt;40) &amp;&amp; (distL &lt;50 &amp;&amp; distR&lt;50)) //Detect both hands</a:t>
            </a:r>
          </a:p>
          <a:p>
            <a:pPr>
              <a:defRPr sz="1800"/>
            </a:pPr>
            <a:r>
              <a:t>{Serial.println("Play/Pause"); delay (500);}</a:t>
            </a:r>
          </a:p>
          <a:p>
            <a:pPr>
              <a:defRPr sz="1800"/>
            </a:pPr>
            <a:endParaRPr/>
          </a:p>
          <a:p>
            <a:pPr>
              <a:defRPr sz="1800"/>
            </a:pPr>
            <a:r>
              <a:t>if ((distL &gt;0 &amp;&amp; distR&gt;0) &amp;&amp; (distL &lt;5 &amp;&amp; distR&lt;5)) //Detect both hands</a:t>
            </a:r>
          </a:p>
          <a:p>
            <a:pPr>
              <a:defRPr sz="1800"/>
            </a:pPr>
            <a:r>
              <a:t>{Serial.println ("MUTE"); delay ( 500);}</a:t>
            </a:r>
          </a:p>
          <a:p>
            <a:pPr>
              <a:defRPr sz="1800"/>
            </a:pPr>
            <a:endParaRPr/>
          </a:p>
          <a:p>
            <a:pPr>
              <a:defRPr sz="1800"/>
            </a:pPr>
            <a:r>
              <a:t>calculate_distance(trigger1,echo1);</a:t>
            </a:r>
          </a:p>
          <a:p>
            <a:pPr>
              <a:defRPr sz="1800"/>
            </a:pPr>
            <a:r>
              <a:t>distL =dist;</a:t>
            </a:r>
          </a:p>
          <a:p>
            <a:pPr>
              <a:defRPr sz="1800"/>
            </a:pPr>
            <a:endParaRPr/>
          </a:p>
          <a:p>
            <a:pPr>
              <a:defRPr sz="1800"/>
            </a:pPr>
            <a:r>
              <a:t>calculate_distance(trigger2,echo2);</a:t>
            </a:r>
          </a:p>
          <a:p>
            <a:pPr>
              <a:defRPr sz="1800"/>
            </a:pPr>
            <a:r>
              <a:t>distR =dist;</a:t>
            </a:r>
          </a:p>
          <a:p>
            <a:pPr>
              <a:defRPr sz="1800"/>
            </a:pPr>
            <a:r>
              <a:t> </a:t>
            </a:r>
          </a:p>
        </p:txBody>
      </p:sp>
      <p:sp>
        <p:nvSpPr>
          <p:cNvPr id="573" name="Straight Connector 4"/>
          <p:cNvSpPr/>
          <p:nvPr/>
        </p:nvSpPr>
        <p:spPr>
          <a:xfrm>
            <a:off x="2032636" y="2475987"/>
            <a:ext cx="983674" cy="1"/>
          </a:xfrm>
          <a:prstGeom prst="line">
            <a:avLst/>
          </a:prstGeom>
          <a:ln w="57150">
            <a:solidFill>
              <a:srgbClr val="000000"/>
            </a:solidFill>
          </a:ln>
        </p:spPr>
        <p:txBody>
          <a:bodyPr lIns="45719" rIns="45719"/>
          <a:lstStyle/>
          <a:p>
            <a:endParaRPr/>
          </a:p>
        </p:txBody>
      </p:sp>
      <p:sp>
        <p:nvSpPr>
          <p:cNvPr id="574" name="Straight Connector 5"/>
          <p:cNvSpPr/>
          <p:nvPr/>
        </p:nvSpPr>
        <p:spPr>
          <a:xfrm>
            <a:off x="2032636" y="2475987"/>
            <a:ext cx="1" cy="913151"/>
          </a:xfrm>
          <a:prstGeom prst="line">
            <a:avLst/>
          </a:prstGeom>
          <a:ln w="57150">
            <a:solidFill>
              <a:srgbClr val="000000"/>
            </a:solidFill>
          </a:ln>
        </p:spPr>
        <p:txBody>
          <a:bodyPr lIns="45719" rIns="45719"/>
          <a:lstStyle/>
          <a:p>
            <a:endParaRPr/>
          </a:p>
        </p:txBody>
      </p:sp>
      <p:sp>
        <p:nvSpPr>
          <p:cNvPr id="575" name="Straight Connector 6"/>
          <p:cNvSpPr/>
          <p:nvPr/>
        </p:nvSpPr>
        <p:spPr>
          <a:xfrm>
            <a:off x="10372620" y="5153125"/>
            <a:ext cx="1" cy="913151"/>
          </a:xfrm>
          <a:prstGeom prst="line">
            <a:avLst/>
          </a:prstGeom>
          <a:ln w="57150">
            <a:solidFill>
              <a:srgbClr val="000000"/>
            </a:solidFill>
          </a:ln>
        </p:spPr>
        <p:txBody>
          <a:bodyPr lIns="45719" rIns="45719"/>
          <a:lstStyle/>
          <a:p>
            <a:endParaRPr/>
          </a:p>
        </p:txBody>
      </p:sp>
      <p:sp>
        <p:nvSpPr>
          <p:cNvPr id="576" name="Straight Connector 7"/>
          <p:cNvSpPr/>
          <p:nvPr/>
        </p:nvSpPr>
        <p:spPr>
          <a:xfrm flipH="1" flipV="1">
            <a:off x="9499485"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Rectangle 1"/>
          <p:cNvSpPr txBox="1"/>
          <p:nvPr/>
        </p:nvSpPr>
        <p:spPr>
          <a:xfrm>
            <a:off x="6721640" y="1183682"/>
            <a:ext cx="4812634" cy="461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//Control Modes</a:t>
            </a:r>
          </a:p>
          <a:p>
            <a:r>
              <a:t>//Lock Left - Control Mode</a:t>
            </a:r>
          </a:p>
          <a:p>
            <a:r>
              <a:t>if (distL&gt;=13 &amp;&amp; distL&lt;=17)</a:t>
            </a:r>
          </a:p>
          <a:p>
            <a:r>
              <a:t>{</a:t>
            </a:r>
          </a:p>
          <a:p>
            <a:r>
              <a:t>  delay(100); //Hand Hold Time</a:t>
            </a:r>
          </a:p>
          <a:p>
            <a:r>
              <a:t>  calculate_distance(trigger1,echo1);</a:t>
            </a:r>
          </a:p>
          <a:p>
            <a:r>
              <a:t>  distL =dist;</a:t>
            </a:r>
          </a:p>
          <a:p>
            <a:r>
              <a:t>  if (distL&gt;=13 &amp;&amp; distL&lt;=17)</a:t>
            </a:r>
          </a:p>
          <a:p>
            <a:r>
              <a:t>  {</a:t>
            </a:r>
          </a:p>
          <a:p>
            <a:r>
              <a:t>    Serial.println("Left Locked");</a:t>
            </a:r>
          </a:p>
          <a:p>
            <a:r>
              <a:t>    while(distL&lt;=40)</a:t>
            </a:r>
          </a:p>
          <a:p>
            <a:r>
              <a:t>    {</a:t>
            </a:r>
          </a:p>
          <a:p>
            <a:r>
              <a:t>      calculate_distance(trigger1,echo1);</a:t>
            </a:r>
          </a:p>
          <a:p>
            <a:r>
              <a:t>      distL =dist;</a:t>
            </a:r>
          </a:p>
          <a:p>
            <a:r>
              <a:t>      if (distL&lt;10) //Hand pushed in </a:t>
            </a:r>
          </a:p>
          <a:p>
            <a:r>
              <a:t>      {Serial.println ("Vdown"); delay (500);}</a:t>
            </a:r>
          </a:p>
          <a:p>
            <a:r>
              <a:t>      if (distL&gt;20) //Hand pulled out</a:t>
            </a:r>
          </a:p>
          <a:p>
            <a:r>
              <a:t>      {Serial.println ("Vup"); delay (500);}</a:t>
            </a:r>
          </a:p>
          <a:p>
            <a:r>
              <a:t>    }</a:t>
            </a:r>
          </a:p>
          <a:p>
            <a:r>
              <a:t>  }</a:t>
            </a:r>
          </a:p>
          <a:p>
            <a:r>
              <a:t>}</a:t>
            </a:r>
          </a:p>
        </p:txBody>
      </p:sp>
      <p:sp>
        <p:nvSpPr>
          <p:cNvPr id="579" name="Title 1"/>
          <p:cNvSpPr txBox="1"/>
          <p:nvPr/>
        </p:nvSpPr>
        <p:spPr>
          <a:xfrm>
            <a:off x="-128337" y="16077"/>
            <a:ext cx="12192001"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0" name="Rectangle 3"/>
          <p:cNvSpPr txBox="1"/>
          <p:nvPr/>
        </p:nvSpPr>
        <p:spPr>
          <a:xfrm>
            <a:off x="549411" y="1659287"/>
            <a:ext cx="6172231" cy="289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buClr>
                <a:srgbClr val="000000"/>
              </a:buClr>
              <a:buSzPts val="3200"/>
              <a:buChar char="✓"/>
              <a:defRPr sz="3200"/>
            </a:pPr>
            <a:r>
              <a:t>Defining distances between sensor and hand to assign functionality</a:t>
            </a:r>
          </a:p>
          <a:p>
            <a:pPr marL="419100" indent="-342900">
              <a:buClr>
                <a:srgbClr val="000000"/>
              </a:buClr>
              <a:buSzPts val="3200"/>
              <a:buChar char="✓"/>
              <a:defRPr sz="3200"/>
            </a:pPr>
            <a:endParaRPr/>
          </a:p>
          <a:p>
            <a:pPr marL="419100" indent="-342900">
              <a:buClr>
                <a:srgbClr val="000000"/>
              </a:buClr>
              <a:buSzPts val="3200"/>
              <a:buChar char="✓"/>
              <a:defRPr sz="3200"/>
            </a:pPr>
            <a:r>
              <a:t>Detection of a single hand within a defined distance range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itle 1"/>
          <p:cNvSpPr txBox="1"/>
          <p:nvPr/>
        </p:nvSpPr>
        <p:spPr>
          <a:xfrm>
            <a:off x="0" y="139029"/>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3" name="Rectangle 2"/>
          <p:cNvSpPr txBox="1"/>
          <p:nvPr/>
        </p:nvSpPr>
        <p:spPr>
          <a:xfrm>
            <a:off x="641682" y="2163328"/>
            <a:ext cx="5454319" cy="148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buClr>
                <a:srgbClr val="000000"/>
              </a:buClr>
              <a:buSzPts val="3200"/>
              <a:buChar char="✓"/>
              <a:defRPr sz="3200"/>
            </a:lvl1pPr>
          </a:lstStyle>
          <a:p>
            <a:r>
              <a:t>Detection of a left hand within a defined distance range</a:t>
            </a:r>
          </a:p>
        </p:txBody>
      </p:sp>
      <p:sp>
        <p:nvSpPr>
          <p:cNvPr id="584" name="Rectangle 3"/>
          <p:cNvSpPr txBox="1"/>
          <p:nvPr/>
        </p:nvSpPr>
        <p:spPr>
          <a:xfrm>
            <a:off x="6095999" y="1025099"/>
            <a:ext cx="4620128" cy="4656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a:pPr>
            <a:r>
              <a:t>//Lock Right - Control Mode</a:t>
            </a:r>
          </a:p>
          <a:p>
            <a:pPr>
              <a:defRPr sz="1600"/>
            </a:pPr>
            <a:r>
              <a:t>if (distR&gt;=13 &amp;&amp; distR&lt;=17)</a:t>
            </a:r>
          </a:p>
          <a:p>
            <a:pPr>
              <a:defRPr sz="1600"/>
            </a:pPr>
            <a:r>
              <a:t>{</a:t>
            </a:r>
          </a:p>
          <a:p>
            <a:pPr>
              <a:defRPr sz="1600"/>
            </a:pPr>
            <a:r>
              <a:t>  delay(100); //Hand Hold Time</a:t>
            </a:r>
          </a:p>
          <a:p>
            <a:pPr>
              <a:defRPr sz="1600"/>
            </a:pPr>
            <a:r>
              <a:t>  calculate_distance(trigger2,echo2);               </a:t>
            </a:r>
          </a:p>
          <a:p>
            <a:pPr>
              <a:defRPr sz="1600"/>
            </a:pPr>
            <a:r>
              <a:t>  distR =dist; </a:t>
            </a:r>
          </a:p>
          <a:p>
            <a:pPr>
              <a:defRPr sz="1600"/>
            </a:pPr>
            <a:r>
              <a:t>  if (distR&gt;=13 &amp;&amp; distR&lt;=17)</a:t>
            </a:r>
          </a:p>
          <a:p>
            <a:pPr>
              <a:defRPr sz="1600"/>
            </a:pPr>
            <a:r>
              <a:t>  {</a:t>
            </a:r>
          </a:p>
          <a:p>
            <a:pPr>
              <a:defRPr sz="1600"/>
            </a:pPr>
            <a:r>
              <a:t>    Serial.println("Right Locked");  </a:t>
            </a:r>
          </a:p>
          <a:p>
            <a:pPr>
              <a:defRPr sz="1600"/>
            </a:pPr>
            <a:r>
              <a:t>    while(distR&lt;=40)</a:t>
            </a:r>
          </a:p>
          <a:p>
            <a:pPr>
              <a:defRPr sz="1600"/>
            </a:pPr>
            <a:r>
              <a:t>    {</a:t>
            </a:r>
          </a:p>
          <a:p>
            <a:pPr>
              <a:defRPr sz="1600"/>
            </a:pPr>
            <a:r>
              <a:t>      calculate_distance(trigger2,echo2);</a:t>
            </a:r>
          </a:p>
          <a:p>
            <a:pPr>
              <a:defRPr sz="1600"/>
            </a:pPr>
            <a:r>
              <a:t>      distR =dist;</a:t>
            </a:r>
          </a:p>
          <a:p>
            <a:pPr>
              <a:defRPr sz="1600"/>
            </a:pPr>
            <a:r>
              <a:t>      if (distR&lt;10) //Right hand pushed in</a:t>
            </a:r>
          </a:p>
          <a:p>
            <a:pPr>
              <a:defRPr sz="1600"/>
            </a:pPr>
            <a:r>
              <a:t>      {Serial.println ("Rewind"); delay (300);}</a:t>
            </a:r>
          </a:p>
          <a:p>
            <a:pPr>
              <a:defRPr sz="1600"/>
            </a:pPr>
            <a:r>
              <a:t>      if (distR&gt;20) //Right hand pulled out</a:t>
            </a:r>
          </a:p>
          <a:p>
            <a:pPr>
              <a:defRPr sz="1600"/>
            </a:pPr>
            <a:r>
              <a:t>      {Serial.println ("Forward"); delay (300);}</a:t>
            </a:r>
          </a:p>
          <a:p>
            <a:pPr>
              <a:defRPr sz="1600"/>
            </a:pPr>
            <a:r>
              <a:t>  }</a:t>
            </a:r>
          </a:p>
          <a:p>
            <a:pPr>
              <a:defRPr sz="1600"/>
            </a:pPr>
            <a:r>
              <a:t>}</a:t>
            </a:r>
          </a:p>
          <a:p>
            <a:pPr>
              <a:defRPr sz="1600"/>
            </a:pPr>
            <a: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itle 1"/>
          <p:cNvSpPr txBox="1"/>
          <p:nvPr/>
        </p:nvSpPr>
        <p:spPr>
          <a:xfrm>
            <a:off x="0" y="139029"/>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7" name="For Mac:…"/>
          <p:cNvSpPr txBox="1"/>
          <p:nvPr/>
        </p:nvSpPr>
        <p:spPr>
          <a:xfrm>
            <a:off x="1048029" y="2521371"/>
            <a:ext cx="7494144" cy="2831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sz="2400" b="1" dirty="0"/>
              <a:t>For Mac:</a:t>
            </a:r>
          </a:p>
          <a:p>
            <a:pPr marL="250657" indent="-250657">
              <a:buSzPct val="100000"/>
              <a:buAutoNum type="arabicParenR"/>
            </a:pPr>
            <a:r>
              <a:rPr lang="en-US" sz="1400" dirty="0"/>
              <a:t>Launch Anaconda</a:t>
            </a:r>
          </a:p>
          <a:p>
            <a:pPr marL="250657" indent="-250657">
              <a:buSzPct val="100000"/>
              <a:buAutoNum type="arabicParenR"/>
            </a:pPr>
            <a:endParaRPr sz="1400" dirty="0">
              <a:solidFill>
                <a:schemeClr val="accent5">
                  <a:satOff val="-50445"/>
                  <a:lumOff val="16813"/>
                </a:schemeClr>
              </a:solidFill>
            </a:endParaRPr>
          </a:p>
          <a:p>
            <a:pPr marL="250657" indent="-250657">
              <a:buSzPct val="100000"/>
              <a:buAutoNum type="arabicParenR"/>
            </a:pPr>
            <a:r>
              <a:rPr sz="1400" dirty="0"/>
              <a:t>Execute the following code on the </a:t>
            </a:r>
            <a:r>
              <a:rPr lang="en-US" sz="1400" dirty="0"/>
              <a:t>terminal</a:t>
            </a:r>
            <a:r>
              <a:rPr sz="1400" dirty="0"/>
              <a:t>:  </a:t>
            </a:r>
          </a:p>
          <a:p>
            <a:pPr marL="885657" lvl="1" indent="-250657">
              <a:buSzPct val="100000"/>
              <a:buAutoNum type="arabicParenR"/>
              <a:defRPr b="1">
                <a:solidFill>
                  <a:schemeClr val="accent2">
                    <a:lumOff val="-2588"/>
                  </a:schemeClr>
                </a:solidFill>
              </a:defRPr>
            </a:pPr>
            <a:r>
              <a:rPr sz="1400" dirty="0">
                <a:latin typeface="Courier"/>
                <a:ea typeface="Courier"/>
                <a:cs typeface="Courier"/>
                <a:sym typeface="Courier"/>
              </a:rPr>
              <a:t>pip install --upgrade pip </a:t>
            </a:r>
          </a:p>
          <a:p>
            <a:pPr>
              <a:defRPr b="1">
                <a:solidFill>
                  <a:schemeClr val="accent2">
                    <a:lumOff val="-2588"/>
                  </a:schemeClr>
                </a:solidFill>
              </a:defRPr>
            </a:pPr>
            <a:endParaRPr sz="1400" dirty="0">
              <a:latin typeface="Courier"/>
              <a:ea typeface="Courier"/>
              <a:cs typeface="Courier"/>
              <a:sym typeface="Courier"/>
            </a:endParaRPr>
          </a:p>
          <a:p>
            <a:pPr marL="885657" lvl="1" indent="-250657">
              <a:buSzPct val="100000"/>
              <a:buAutoNum type="arabicParenR" startAt="2"/>
              <a:defRPr b="1">
                <a:solidFill>
                  <a:schemeClr val="accent2">
                    <a:lumOff val="-2588"/>
                  </a:schemeClr>
                </a:solidFill>
                <a:latin typeface="Courier"/>
                <a:ea typeface="Courier"/>
                <a:cs typeface="Courier"/>
                <a:sym typeface="Courier"/>
              </a:defRPr>
            </a:pPr>
            <a:r>
              <a:rPr sz="1400" dirty="0" err="1"/>
              <a:t>conda</a:t>
            </a:r>
            <a:r>
              <a:rPr sz="1400" dirty="0"/>
              <a:t> install -c </a:t>
            </a:r>
            <a:r>
              <a:rPr sz="1400" dirty="0" err="1"/>
              <a:t>conda</a:t>
            </a:r>
            <a:r>
              <a:rPr sz="1400" dirty="0"/>
              <a:t>-forge </a:t>
            </a:r>
            <a:r>
              <a:rPr sz="1400" dirty="0" err="1"/>
              <a:t>pyautoguipip</a:t>
            </a:r>
            <a:endParaRPr sz="1400" dirty="0"/>
          </a:p>
          <a:p>
            <a:pPr>
              <a:defRPr b="1">
                <a:solidFill>
                  <a:schemeClr val="accent2">
                    <a:lumOff val="-2588"/>
                  </a:schemeClr>
                </a:solidFill>
                <a:latin typeface="Courier"/>
                <a:ea typeface="Courier"/>
                <a:cs typeface="Courier"/>
                <a:sym typeface="Courier"/>
              </a:defRPr>
            </a:pPr>
            <a:endParaRPr sz="1400" dirty="0"/>
          </a:p>
          <a:p>
            <a:pPr marL="885657" lvl="1" indent="-250657">
              <a:buSzPct val="100000"/>
              <a:buAutoNum type="arabicParenR" startAt="3"/>
              <a:defRPr b="1">
                <a:solidFill>
                  <a:schemeClr val="accent2">
                    <a:lumOff val="-2588"/>
                  </a:schemeClr>
                </a:solidFill>
                <a:latin typeface="Courier"/>
                <a:ea typeface="Courier"/>
                <a:cs typeface="Courier"/>
                <a:sym typeface="Courier"/>
              </a:defRPr>
            </a:pPr>
            <a:r>
              <a:rPr sz="1400" dirty="0"/>
              <a:t> install </a:t>
            </a:r>
            <a:r>
              <a:rPr sz="1400" dirty="0" err="1"/>
              <a:t>pyserial</a:t>
            </a:r>
            <a:endParaRPr sz="1400" dirty="0"/>
          </a:p>
          <a:p>
            <a:pPr>
              <a:defRPr b="1">
                <a:solidFill>
                  <a:schemeClr val="accent2">
                    <a:lumOff val="-2588"/>
                  </a:schemeClr>
                </a:solidFill>
                <a:latin typeface="Courier"/>
                <a:ea typeface="Courier"/>
                <a:cs typeface="Courier"/>
                <a:sym typeface="Courier"/>
              </a:defRPr>
            </a:pPr>
            <a:endParaRPr sz="1400" dirty="0"/>
          </a:p>
          <a:p>
            <a:pPr>
              <a:defRPr b="1">
                <a:solidFill>
                  <a:schemeClr val="accent2">
                    <a:lumOff val="-2588"/>
                  </a:schemeClr>
                </a:solidFill>
                <a:latin typeface="Courier"/>
                <a:ea typeface="Courier"/>
                <a:cs typeface="Courier"/>
                <a:sym typeface="Courier"/>
              </a:defRPr>
            </a:pPr>
            <a:r>
              <a:rPr sz="1400" b="0" dirty="0"/>
              <a:t>3</a:t>
            </a:r>
            <a:r>
              <a:rPr sz="1400" dirty="0"/>
              <a:t>)</a:t>
            </a:r>
            <a:r>
              <a:rPr sz="1400" b="0" dirty="0">
                <a:latin typeface="Arial"/>
                <a:ea typeface="Arial"/>
                <a:cs typeface="Arial"/>
                <a:sym typeface="Arial"/>
              </a:rPr>
              <a:t>To find the port addresses on a mac use the terminal command:</a:t>
            </a:r>
          </a:p>
          <a:p>
            <a:pPr lvl="3" indent="685800">
              <a:defRPr b="1">
                <a:solidFill>
                  <a:schemeClr val="accent2">
                    <a:lumOff val="-2588"/>
                  </a:schemeClr>
                </a:solidFill>
                <a:latin typeface="Courier"/>
                <a:ea typeface="Courier"/>
                <a:cs typeface="Courier"/>
                <a:sym typeface="Courier"/>
              </a:defRPr>
            </a:pPr>
            <a:r>
              <a:rPr sz="1400" dirty="0"/>
              <a:t>python -m </a:t>
            </a:r>
            <a:r>
              <a:rPr sz="1400" dirty="0" err="1"/>
              <a:t>serial.tools.list_ports</a:t>
            </a:r>
            <a:endParaRPr sz="1600" dirty="0"/>
          </a:p>
        </p:txBody>
      </p:sp>
      <p:sp>
        <p:nvSpPr>
          <p:cNvPr id="4" name="Step 1: Open Windows Command prompt and change the directory to the folder where you have installed python. By default the command should be…">
            <a:extLst>
              <a:ext uri="{FF2B5EF4-FFF2-40B4-BE49-F238E27FC236}">
                <a16:creationId xmlns:a16="http://schemas.microsoft.com/office/drawing/2014/main" id="{6C626514-3A0D-4998-B372-E60C5893EEF5}"/>
              </a:ext>
            </a:extLst>
          </p:cNvPr>
          <p:cNvSpPr txBox="1"/>
          <p:nvPr/>
        </p:nvSpPr>
        <p:spPr>
          <a:xfrm>
            <a:off x="1048029" y="955340"/>
            <a:ext cx="8256225"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defTabSz="457200">
              <a:defRPr sz="1400">
                <a:solidFill>
                  <a:srgbClr val="555555"/>
                </a:solidFill>
                <a:latin typeface="+mj-lt"/>
                <a:ea typeface="+mj-ea"/>
                <a:cs typeface="+mj-cs"/>
                <a:sym typeface="Helvetica"/>
              </a:defRPr>
            </a:pPr>
            <a:r>
              <a:rPr lang="en-US" sz="2400" b="1" dirty="0">
                <a:solidFill>
                  <a:schemeClr val="tx1"/>
                </a:solidFill>
              </a:rPr>
              <a:t>For windows:</a:t>
            </a:r>
          </a:p>
          <a:p>
            <a:pPr algn="just" defTabSz="457200">
              <a:defRPr sz="1400">
                <a:solidFill>
                  <a:srgbClr val="555555"/>
                </a:solidFill>
                <a:latin typeface="+mj-lt"/>
                <a:ea typeface="+mj-ea"/>
                <a:cs typeface="+mj-cs"/>
                <a:sym typeface="Helvetica"/>
              </a:defRPr>
            </a:pPr>
            <a:endParaRPr lang="en-US" sz="1600" b="1" dirty="0">
              <a:solidFill>
                <a:schemeClr val="tx1"/>
              </a:solidFill>
            </a:endParaRPr>
          </a:p>
          <a:p>
            <a:pPr marL="285750" indent="-285750" algn="just" defTabSz="457200">
              <a:buFont typeface="Wingdings" panose="05000000000000000000" pitchFamily="2" charset="2"/>
              <a:buChar char="Ø"/>
              <a:defRPr sz="1400">
                <a:solidFill>
                  <a:srgbClr val="555555"/>
                </a:solidFill>
                <a:latin typeface="+mj-lt"/>
                <a:ea typeface="+mj-ea"/>
                <a:cs typeface="+mj-cs"/>
                <a:sym typeface="Helvetica"/>
              </a:defRPr>
            </a:pPr>
            <a:r>
              <a:rPr sz="1600" dirty="0">
                <a:solidFill>
                  <a:schemeClr val="tx1"/>
                </a:solidFill>
              </a:rPr>
              <a:t>Open </a:t>
            </a:r>
            <a:r>
              <a:rPr lang="en-US" sz="1600" dirty="0">
                <a:solidFill>
                  <a:schemeClr val="tx1"/>
                </a:solidFill>
              </a:rPr>
              <a:t>Anaconda C</a:t>
            </a:r>
            <a:r>
              <a:rPr sz="1600" dirty="0">
                <a:solidFill>
                  <a:schemeClr val="tx1"/>
                </a:solidFill>
              </a:rPr>
              <a:t>ommand prompt </a:t>
            </a:r>
            <a:r>
              <a:rPr lang="en-US" sz="1600" dirty="0">
                <a:solidFill>
                  <a:schemeClr val="tx1"/>
                </a:solidFill>
              </a:rPr>
              <a:t>and use </a:t>
            </a:r>
            <a:r>
              <a:rPr sz="1600" dirty="0">
                <a:solidFill>
                  <a:schemeClr val="tx1"/>
                </a:solidFill>
              </a:rPr>
              <a:t>the command</a:t>
            </a:r>
            <a:r>
              <a:rPr lang="en-US" sz="1600" dirty="0">
                <a:solidFill>
                  <a:schemeClr val="tx1"/>
                </a:solidFill>
              </a:rPr>
              <a:t> </a:t>
            </a:r>
            <a:r>
              <a:rPr lang="en-US" sz="1600" dirty="0">
                <a:solidFill>
                  <a:schemeClr val="tx1"/>
                </a:solidFill>
                <a:sym typeface="Helvetica"/>
              </a:rPr>
              <a:t>to install the </a:t>
            </a:r>
            <a:r>
              <a:rPr lang="en-US" sz="1600" dirty="0" err="1">
                <a:solidFill>
                  <a:schemeClr val="tx1"/>
                </a:solidFill>
                <a:sym typeface="Helvetica"/>
              </a:rPr>
              <a:t>pyautogui</a:t>
            </a:r>
            <a:r>
              <a:rPr lang="en-US" sz="1600" dirty="0">
                <a:solidFill>
                  <a:schemeClr val="tx1"/>
                </a:solidFill>
                <a:sym typeface="Helvetica"/>
              </a:rPr>
              <a:t> module</a:t>
            </a:r>
            <a:endParaRPr lang="en-US" sz="1600" dirty="0">
              <a:solidFill>
                <a:schemeClr val="tx1"/>
              </a:solidFill>
            </a:endParaRPr>
          </a:p>
          <a:p>
            <a:pPr algn="just" defTabSz="457200">
              <a:defRPr sz="1400">
                <a:solidFill>
                  <a:srgbClr val="555555"/>
                </a:solidFill>
                <a:latin typeface="+mj-lt"/>
                <a:ea typeface="+mj-ea"/>
                <a:cs typeface="+mj-cs"/>
                <a:sym typeface="Helvetica"/>
              </a:defRPr>
            </a:pPr>
            <a:r>
              <a:rPr lang="en-US" sz="1600" dirty="0">
                <a:solidFill>
                  <a:schemeClr val="tx1"/>
                </a:solidFill>
              </a:rPr>
              <a:t>            </a:t>
            </a:r>
            <a:r>
              <a:rPr sz="1600" dirty="0">
                <a:solidFill>
                  <a:schemeClr val="tx1"/>
                </a:solidFill>
              </a:rPr>
              <a:t> </a:t>
            </a:r>
            <a:r>
              <a:rPr lang="en-US" sz="1600" dirty="0">
                <a:solidFill>
                  <a:schemeClr val="tx1"/>
                </a:solidFill>
              </a:rPr>
              <a:t>                  </a:t>
            </a:r>
            <a:r>
              <a:rPr sz="1600" dirty="0">
                <a:solidFill>
                  <a:schemeClr val="tx1"/>
                </a:solidFill>
              </a:rPr>
              <a:t>“</a:t>
            </a:r>
            <a:r>
              <a:rPr sz="1600" i="1" dirty="0">
                <a:solidFill>
                  <a:schemeClr val="tx1"/>
                </a:solidFill>
              </a:rPr>
              <a:t>python –m pip install </a:t>
            </a:r>
            <a:r>
              <a:rPr sz="1600" i="1" dirty="0" err="1">
                <a:solidFill>
                  <a:schemeClr val="tx1"/>
                </a:solidFill>
              </a:rPr>
              <a:t>pyautogui</a:t>
            </a:r>
            <a:r>
              <a:rPr sz="1600" dirty="0">
                <a:solidFill>
                  <a:schemeClr val="tx1"/>
                </a:solidFill>
              </a:rPr>
              <a:t>” </a:t>
            </a:r>
          </a:p>
        </p:txBody>
      </p:sp>
      <p:pic>
        <p:nvPicPr>
          <p:cNvPr id="3" name="Picture 2" descr="A picture containing indoor&#10;&#10;Description automatically generated">
            <a:extLst>
              <a:ext uri="{FF2B5EF4-FFF2-40B4-BE49-F238E27FC236}">
                <a16:creationId xmlns:a16="http://schemas.microsoft.com/office/drawing/2014/main" id="{E16CA6AB-9886-44C6-BB29-5D18476BC611}"/>
              </a:ext>
            </a:extLst>
          </p:cNvPr>
          <p:cNvPicPr>
            <a:picLocks noChangeAspect="1"/>
          </p:cNvPicPr>
          <p:nvPr/>
        </p:nvPicPr>
        <p:blipFill rotWithShape="1">
          <a:blip r:embed="rId2">
            <a:extLst>
              <a:ext uri="{28A0092B-C50C-407E-A947-70E740481C1C}">
                <a14:useLocalDpi xmlns:a14="http://schemas.microsoft.com/office/drawing/2010/main" val="0"/>
              </a:ext>
            </a:extLst>
          </a:blip>
          <a:srcRect r="54500"/>
          <a:stretch/>
        </p:blipFill>
        <p:spPr>
          <a:xfrm>
            <a:off x="6627043" y="4860174"/>
            <a:ext cx="5311016" cy="1042486"/>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3" name="Title 1"/>
          <p:cNvSpPr txBox="1"/>
          <p:nvPr/>
        </p:nvSpPr>
        <p:spPr>
          <a:xfrm>
            <a:off x="0" y="139029"/>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4" name="Rectangle 2"/>
          <p:cNvSpPr txBox="1"/>
          <p:nvPr/>
        </p:nvSpPr>
        <p:spPr>
          <a:xfrm>
            <a:off x="553882" y="1386704"/>
            <a:ext cx="11084236" cy="39930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lgn="just">
              <a:buClr>
                <a:srgbClr val="000000"/>
              </a:buClr>
              <a:buSzPts val="2400"/>
              <a:buChar char="✓"/>
              <a:defRPr sz="2400"/>
            </a:pPr>
            <a:r>
              <a:t>Download pyserial library in Anaconda</a:t>
            </a:r>
          </a:p>
          <a:p>
            <a:pPr marL="419100" indent="-342900" algn="just">
              <a:buClr>
                <a:srgbClr val="000000"/>
              </a:buClr>
              <a:buSzPts val="2400"/>
              <a:buChar char="✓"/>
              <a:defRPr sz="2400"/>
            </a:pPr>
            <a:r>
              <a:t>Launch Spyder (Python 3.7)</a:t>
            </a:r>
          </a:p>
          <a:p>
            <a:pPr marL="419100" indent="-342900" algn="just">
              <a:buClr>
                <a:srgbClr val="000000"/>
              </a:buClr>
              <a:buSzPts val="2400"/>
              <a:buChar char="✓"/>
              <a:defRPr sz="2400"/>
            </a:pPr>
            <a:endParaRPr/>
          </a:p>
          <a:p>
            <a:pPr marL="419100" indent="-342900" algn="just">
              <a:buClr>
                <a:srgbClr val="000000"/>
              </a:buClr>
              <a:buSzPts val="2400"/>
              <a:buChar char="✓"/>
              <a:defRPr sz="2400"/>
            </a:pPr>
            <a:endParaRPr/>
          </a:p>
          <a:p>
            <a:pPr marL="419100" indent="-342900" algn="just">
              <a:buClr>
                <a:srgbClr val="000000"/>
              </a:buClr>
              <a:buSzPts val="2400"/>
              <a:buChar char="✓"/>
              <a:defRPr sz="2400"/>
            </a:pPr>
            <a:r>
              <a:t>Create a new .py file</a:t>
            </a:r>
          </a:p>
          <a:p>
            <a:pPr marL="419100" indent="-342900" algn="just">
              <a:buClr>
                <a:srgbClr val="000000"/>
              </a:buClr>
              <a:buSzPts val="2400"/>
              <a:buChar char="✓"/>
              <a:defRPr sz="2400"/>
            </a:pPr>
            <a:r>
              <a:t>Import libraries:   -import serial</a:t>
            </a:r>
          </a:p>
          <a:p>
            <a:pPr indent="76200" algn="just">
              <a:defRPr sz="2400"/>
            </a:pPr>
            <a:r>
              <a:t>                                -import time</a:t>
            </a:r>
          </a:p>
          <a:p>
            <a:pPr indent="76200" algn="just">
              <a:defRPr sz="2400"/>
            </a:pPr>
            <a:r>
              <a:t>                                -import pyautogui</a:t>
            </a:r>
          </a:p>
          <a:p>
            <a:pPr indent="76200" algn="just">
              <a:defRPr sz="2400"/>
            </a:pPr>
            <a:endParaRPr/>
          </a:p>
          <a:p>
            <a:pPr marL="419100" indent="-342900" algn="just">
              <a:buClr>
                <a:srgbClr val="000000"/>
              </a:buClr>
              <a:buSzPts val="2400"/>
              <a:buChar char="✓"/>
              <a:defRPr sz="2400"/>
            </a:pPr>
            <a:r>
              <a:t>Create a Serial port object for Arduino connection:</a:t>
            </a:r>
          </a:p>
          <a:p>
            <a:pPr indent="76200" algn="just">
              <a:defRPr sz="2400"/>
            </a:pPr>
            <a:r>
              <a:t>                       ArduinoSerial = serial.Serial (‘USB PORT’,9600)</a:t>
            </a:r>
          </a:p>
        </p:txBody>
      </p:sp>
      <p:pic>
        <p:nvPicPr>
          <p:cNvPr id="595" name="Picture 2" descr="Picture 2"/>
          <p:cNvPicPr>
            <a:picLocks noChangeAspect="1"/>
          </p:cNvPicPr>
          <p:nvPr/>
        </p:nvPicPr>
        <p:blipFill>
          <a:blip r:embed="rId3"/>
          <a:stretch>
            <a:fillRect/>
          </a:stretch>
        </p:blipFill>
        <p:spPr>
          <a:xfrm>
            <a:off x="8125691" y="1748601"/>
            <a:ext cx="3061856" cy="306185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Google Shape;139;p27"/>
          <p:cNvSpPr txBox="1"/>
          <p:nvPr/>
        </p:nvSpPr>
        <p:spPr>
          <a:xfrm>
            <a:off x="1981200" y="299374"/>
            <a:ext cx="8229600" cy="737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12" tIns="91412" rIns="91412" bIns="91412" anchor="ctr">
            <a:spAutoFit/>
          </a:bodyPr>
          <a:lstStyle>
            <a:lvl1pPr algn="ctr">
              <a:defRPr sz="4000" b="1">
                <a:effectLst>
                  <a:outerShdw blurRad="38100" dist="38100" dir="2700000" rotWithShape="0">
                    <a:srgbClr val="000000">
                      <a:alpha val="43137"/>
                    </a:srgbClr>
                  </a:outerShdw>
                </a:effectLst>
              </a:defRPr>
            </a:lvl1pPr>
          </a:lstStyle>
          <a:p>
            <a:r>
              <a:t>About the Assembly</a:t>
            </a:r>
          </a:p>
        </p:txBody>
      </p:sp>
      <p:sp>
        <p:nvSpPr>
          <p:cNvPr id="487" name="Google Shape;140;p27"/>
          <p:cNvSpPr txBox="1"/>
          <p:nvPr/>
        </p:nvSpPr>
        <p:spPr>
          <a:xfrm>
            <a:off x="1014413" y="1143649"/>
            <a:ext cx="10163200" cy="43007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8" tIns="45698" rIns="45698" bIns="45698">
            <a:spAutoFit/>
          </a:bodyPr>
          <a:lstStyle/>
          <a:p>
            <a:pPr marL="609426" indent="-474001">
              <a:lnSpc>
                <a:spcPct val="150000"/>
              </a:lnSpc>
              <a:buClr>
                <a:srgbClr val="000000"/>
              </a:buClr>
              <a:buSzPts val="2700"/>
              <a:buFont typeface="Arial"/>
              <a:buChar char="●"/>
              <a:defRPr sz="2700"/>
            </a:pPr>
            <a:r>
              <a:t>A smart lab based out of In5 since Dec 2014</a:t>
            </a:r>
          </a:p>
          <a:p>
            <a:pPr marL="609426" indent="-474001">
              <a:lnSpc>
                <a:spcPct val="150000"/>
              </a:lnSpc>
              <a:buClr>
                <a:srgbClr val="000000"/>
              </a:buClr>
              <a:buSzPts val="2700"/>
              <a:buFont typeface="Arial"/>
              <a:buChar char="●"/>
              <a:defRPr sz="2700"/>
            </a:pPr>
            <a:r>
              <a:t>Over 250 free workshops done </a:t>
            </a:r>
          </a:p>
          <a:p>
            <a:pPr marL="609426" indent="-474001">
              <a:lnSpc>
                <a:spcPct val="150000"/>
              </a:lnSpc>
              <a:buClr>
                <a:srgbClr val="000000"/>
              </a:buClr>
              <a:buSzPts val="2700"/>
              <a:buFont typeface="Arial"/>
              <a:buChar char="●"/>
              <a:defRPr sz="2700"/>
            </a:pPr>
            <a:r>
              <a:t>ASSEMBLY: HACK - Embedded systems, iOT and hardware</a:t>
            </a:r>
          </a:p>
          <a:p>
            <a:pPr marL="609426" indent="-474001">
              <a:lnSpc>
                <a:spcPct val="115000"/>
              </a:lnSpc>
              <a:buClr>
                <a:srgbClr val="000000"/>
              </a:buClr>
              <a:buSzPts val="2700"/>
              <a:buFont typeface="Arial"/>
              <a:buChar char="●"/>
              <a:defRPr sz="2700"/>
            </a:pPr>
            <a:r>
              <a:t>ASSEMBLY: CODE - Software projects - APIs, frameworks, apps</a:t>
            </a:r>
          </a:p>
          <a:p>
            <a:pPr marL="609426" indent="-474001">
              <a:lnSpc>
                <a:spcPct val="150000"/>
              </a:lnSpc>
              <a:buClr>
                <a:srgbClr val="000000"/>
              </a:buClr>
              <a:buSzPts val="2700"/>
              <a:buFont typeface="Arial"/>
              <a:buChar char="●"/>
              <a:defRPr sz="2700"/>
            </a:pPr>
            <a:r>
              <a:t>Age range: 16-60 - students, professionals, entrepreneurs</a:t>
            </a:r>
          </a:p>
          <a:p>
            <a:pPr marL="609426" indent="-474001">
              <a:lnSpc>
                <a:spcPct val="150000"/>
              </a:lnSpc>
              <a:buClr>
                <a:srgbClr val="000000"/>
              </a:buClr>
              <a:buSzPts val="2700"/>
              <a:buFont typeface="Arial"/>
              <a:buChar char="●"/>
              <a:defRPr sz="2700"/>
            </a:pPr>
            <a:r>
              <a:t>Focus on smart technology and practical applications</a:t>
            </a:r>
          </a:p>
          <a:p>
            <a:pPr marL="609426" indent="-474001">
              <a:lnSpc>
                <a:spcPct val="150000"/>
              </a:lnSpc>
              <a:buClr>
                <a:srgbClr val="000000"/>
              </a:buClr>
              <a:buSzPts val="2700"/>
              <a:buFont typeface="Arial"/>
              <a:buChar char="●"/>
              <a:defRPr sz="2700"/>
            </a:pPr>
            <a:r>
              <a:t>Forum: members.theassembly.ae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7"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8" name="Rectangle 2"/>
          <p:cNvSpPr txBox="1"/>
          <p:nvPr/>
        </p:nvSpPr>
        <p:spPr>
          <a:xfrm>
            <a:off x="4835535" y="1386704"/>
            <a:ext cx="6096001" cy="3817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800"/>
            </a:pPr>
            <a:r>
              <a:t>while 1:</a:t>
            </a:r>
          </a:p>
          <a:p>
            <a:pPr>
              <a:defRPr sz="1800"/>
            </a:pPr>
            <a:r>
              <a:t>    incoming = str (ArduinoSerial.readline()) </a:t>
            </a:r>
          </a:p>
          <a:p>
            <a:pPr>
              <a:defRPr sz="1800"/>
            </a:pPr>
            <a:r>
              <a:t>    print (incoming)</a:t>
            </a:r>
          </a:p>
          <a:p>
            <a:pPr>
              <a:defRPr sz="1800"/>
            </a:pPr>
            <a:r>
              <a:t>    </a:t>
            </a:r>
          </a:p>
          <a:p>
            <a:pPr>
              <a:defRPr sz="1800"/>
            </a:pPr>
            <a:r>
              <a:t>    if 'Play/Pause' in incoming:</a:t>
            </a:r>
          </a:p>
          <a:p>
            <a:pPr>
              <a:defRPr sz="1800"/>
            </a:pPr>
            <a:r>
              <a:t>        pyautogui.typewrite(['space'],  0.2)</a:t>
            </a:r>
          </a:p>
          <a:p>
            <a:pPr>
              <a:defRPr sz="1800"/>
            </a:pPr>
            <a:endParaRPr/>
          </a:p>
          <a:p>
            <a:pPr>
              <a:defRPr sz="1800"/>
            </a:pPr>
            <a:r>
              <a:t>    if 'Vup' in incoming: </a:t>
            </a:r>
          </a:p>
          <a:p>
            <a:pPr>
              <a:defRPr sz="1800"/>
            </a:pPr>
            <a:r>
              <a:t>        pyautogui.hotkey('ctrl', 'up')</a:t>
            </a:r>
          </a:p>
          <a:p>
            <a:pPr>
              <a:defRPr sz="1800"/>
            </a:pPr>
            <a:r>
              <a:t> </a:t>
            </a:r>
          </a:p>
          <a:p>
            <a:pPr>
              <a:defRPr sz="1800"/>
            </a:pPr>
            <a:r>
              <a:t>    if 'Vdown' in incoming: </a:t>
            </a:r>
          </a:p>
          <a:p>
            <a:pPr>
              <a:defRPr sz="1800"/>
            </a:pPr>
            <a:r>
              <a:t>        pyautogui.hotkey('ctrl',' down ' )</a:t>
            </a:r>
          </a:p>
          <a:p>
            <a:pPr>
              <a:defRPr sz="1800"/>
            </a:pPr>
            <a:r>
              <a:t>        </a:t>
            </a:r>
          </a:p>
          <a:p>
            <a:pPr>
              <a:defRPr sz="1800"/>
            </a:pPr>
            <a:r>
              <a:t>incoming   = "";</a:t>
            </a:r>
          </a:p>
        </p:txBody>
      </p:sp>
      <p:sp>
        <p:nvSpPr>
          <p:cNvPr id="599" name="Rectangle 3"/>
          <p:cNvSpPr txBox="1"/>
          <p:nvPr/>
        </p:nvSpPr>
        <p:spPr>
          <a:xfrm>
            <a:off x="235227" y="1609004"/>
            <a:ext cx="4031971" cy="2926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buClr>
                <a:srgbClr val="000000"/>
              </a:buClr>
              <a:buSzPts val="2400"/>
              <a:buChar char="✓"/>
              <a:defRPr sz="2400"/>
            </a:pPr>
            <a:r>
              <a:t>Main loop for reading and writing instructions to and from the Arduino and your computer using “pyautogui”</a:t>
            </a:r>
          </a:p>
          <a:p>
            <a:pPr marL="419100" indent="-342900">
              <a:buClr>
                <a:srgbClr val="000000"/>
              </a:buClr>
              <a:buSzPts val="2400"/>
              <a:buChar char="✓"/>
              <a:defRPr sz="2400"/>
            </a:pPr>
            <a:endParaRPr/>
          </a:p>
          <a:p>
            <a:pPr marL="419100" indent="-342900">
              <a:buClr>
                <a:srgbClr val="000000"/>
              </a:buClr>
              <a:buSzPts val="2400"/>
              <a:buChar char="✓"/>
              <a:defRPr sz="2400"/>
            </a:pPr>
            <a:endParaRPr/>
          </a:p>
        </p:txBody>
      </p:sp>
      <p:sp>
        <p:nvSpPr>
          <p:cNvPr id="600" name="Straight Connector 5"/>
          <p:cNvSpPr/>
          <p:nvPr/>
        </p:nvSpPr>
        <p:spPr>
          <a:xfrm>
            <a:off x="4655127" y="1248159"/>
            <a:ext cx="1" cy="913151"/>
          </a:xfrm>
          <a:prstGeom prst="line">
            <a:avLst/>
          </a:prstGeom>
          <a:ln w="57150">
            <a:solidFill>
              <a:srgbClr val="000000"/>
            </a:solidFill>
          </a:ln>
        </p:spPr>
        <p:txBody>
          <a:bodyPr lIns="45719" rIns="45719"/>
          <a:lstStyle/>
          <a:p>
            <a:endParaRPr/>
          </a:p>
        </p:txBody>
      </p:sp>
      <p:sp>
        <p:nvSpPr>
          <p:cNvPr id="601" name="Straight Connector 6"/>
          <p:cNvSpPr/>
          <p:nvPr/>
        </p:nvSpPr>
        <p:spPr>
          <a:xfrm>
            <a:off x="4655127" y="1248159"/>
            <a:ext cx="983674" cy="1"/>
          </a:xfrm>
          <a:prstGeom prst="line">
            <a:avLst/>
          </a:prstGeom>
          <a:ln w="57150">
            <a:solidFill>
              <a:srgbClr val="000000"/>
            </a:solidFill>
          </a:ln>
        </p:spPr>
        <p:txBody>
          <a:bodyPr lIns="45719" rIns="45719"/>
          <a:lstStyle/>
          <a:p>
            <a:endParaRPr/>
          </a:p>
        </p:txBody>
      </p:sp>
      <p:sp>
        <p:nvSpPr>
          <p:cNvPr id="602" name="Straight Connector 9"/>
          <p:cNvSpPr/>
          <p:nvPr/>
        </p:nvSpPr>
        <p:spPr>
          <a:xfrm>
            <a:off x="10137055" y="4458977"/>
            <a:ext cx="1" cy="913151"/>
          </a:xfrm>
          <a:prstGeom prst="line">
            <a:avLst/>
          </a:prstGeom>
          <a:ln w="57150">
            <a:solidFill>
              <a:srgbClr val="000000"/>
            </a:solidFill>
          </a:ln>
        </p:spPr>
        <p:txBody>
          <a:bodyPr lIns="45719" rIns="45719"/>
          <a:lstStyle/>
          <a:p>
            <a:endParaRPr/>
          </a:p>
        </p:txBody>
      </p:sp>
      <p:sp>
        <p:nvSpPr>
          <p:cNvPr id="603" name="Straight Connector 10"/>
          <p:cNvSpPr/>
          <p:nvPr/>
        </p:nvSpPr>
        <p:spPr>
          <a:xfrm>
            <a:off x="4655127" y="1386704"/>
            <a:ext cx="1" cy="913152"/>
          </a:xfrm>
          <a:prstGeom prst="line">
            <a:avLst/>
          </a:prstGeom>
          <a:ln w="57150">
            <a:solidFill>
              <a:srgbClr val="000000"/>
            </a:solidFill>
          </a:ln>
        </p:spPr>
        <p:txBody>
          <a:bodyPr lIns="45719" rIns="45719"/>
          <a:lstStyle/>
          <a:p>
            <a:endParaRPr/>
          </a:p>
        </p:txBody>
      </p:sp>
      <p:sp>
        <p:nvSpPr>
          <p:cNvPr id="604" name="Straight Connector 11"/>
          <p:cNvSpPr/>
          <p:nvPr/>
        </p:nvSpPr>
        <p:spPr>
          <a:xfrm flipH="1" flipV="1">
            <a:off x="9263921" y="5357023"/>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33E7-9808-4DD0-85D0-7A39231FEB37}"/>
              </a:ext>
            </a:extLst>
          </p:cNvPr>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rPr dirty="0"/>
              <a:t>Task II – Handsfree Video Control </a:t>
            </a:r>
          </a:p>
        </p:txBody>
      </p:sp>
      <p:pic>
        <p:nvPicPr>
          <p:cNvPr id="3" name="Picture 2">
            <a:extLst>
              <a:ext uri="{FF2B5EF4-FFF2-40B4-BE49-F238E27FC236}">
                <a16:creationId xmlns:a16="http://schemas.microsoft.com/office/drawing/2014/main" id="{C320C67C-6EFC-4925-8BF1-E2125E3CFB0A}"/>
              </a:ext>
            </a:extLst>
          </p:cNvPr>
          <p:cNvPicPr>
            <a:picLocks noChangeAspect="1"/>
          </p:cNvPicPr>
          <p:nvPr/>
        </p:nvPicPr>
        <p:blipFill rotWithShape="1">
          <a:blip r:embed="rId2"/>
          <a:srcRect l="39201" r="6134" b="5017"/>
          <a:stretch/>
        </p:blipFill>
        <p:spPr>
          <a:xfrm>
            <a:off x="5675774" y="1436914"/>
            <a:ext cx="4615859" cy="4511399"/>
          </a:xfrm>
          <a:prstGeom prst="rect">
            <a:avLst/>
          </a:prstGeom>
        </p:spPr>
      </p:pic>
      <p:sp>
        <p:nvSpPr>
          <p:cNvPr id="4" name="Rectangle 3">
            <a:extLst>
              <a:ext uri="{FF2B5EF4-FFF2-40B4-BE49-F238E27FC236}">
                <a16:creationId xmlns:a16="http://schemas.microsoft.com/office/drawing/2014/main" id="{BC5B323B-4EC3-47C2-A00C-34AD3456A5C6}"/>
              </a:ext>
            </a:extLst>
          </p:cNvPr>
          <p:cNvSpPr txBox="1"/>
          <p:nvPr/>
        </p:nvSpPr>
        <p:spPr>
          <a:xfrm>
            <a:off x="1008225" y="1697401"/>
            <a:ext cx="4031971" cy="26776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buClr>
                <a:srgbClr val="000000"/>
              </a:buClr>
              <a:buSzPts val="2400"/>
              <a:buFont typeface="Arial" panose="020B0604020202020204" pitchFamily="34" charset="0"/>
              <a:buChar char="•"/>
              <a:defRPr sz="2400"/>
            </a:pPr>
            <a:r>
              <a:rPr lang="en-US" dirty="0"/>
              <a:t>Run the python file </a:t>
            </a:r>
          </a:p>
          <a:p>
            <a:pPr marL="419100" indent="-342900">
              <a:buClr>
                <a:srgbClr val="000000"/>
              </a:buClr>
              <a:buSzPts val="2400"/>
              <a:buFont typeface="Arial" panose="020B0604020202020204" pitchFamily="34" charset="0"/>
              <a:buChar char="•"/>
              <a:defRPr sz="2400"/>
            </a:pPr>
            <a:endParaRPr lang="en-US" dirty="0"/>
          </a:p>
          <a:p>
            <a:pPr marL="419100" indent="-342900">
              <a:buClr>
                <a:srgbClr val="000000"/>
              </a:buClr>
              <a:buSzPts val="2400"/>
              <a:buFont typeface="Arial" panose="020B0604020202020204" pitchFamily="34" charset="0"/>
              <a:buChar char="•"/>
              <a:defRPr sz="2400"/>
            </a:pPr>
            <a:r>
              <a:rPr lang="en-US" dirty="0"/>
              <a:t>Play a video using VLC player</a:t>
            </a:r>
          </a:p>
          <a:p>
            <a:pPr marL="419100" indent="-342900">
              <a:buClr>
                <a:srgbClr val="000000"/>
              </a:buClr>
              <a:buSzPts val="2400"/>
              <a:buFont typeface="Arial" panose="020B0604020202020204" pitchFamily="34" charset="0"/>
              <a:buChar char="•"/>
              <a:defRPr sz="2400"/>
            </a:pPr>
            <a:endParaRPr lang="en-US" dirty="0"/>
          </a:p>
          <a:p>
            <a:pPr marL="419100" indent="-342900">
              <a:buClr>
                <a:srgbClr val="000000"/>
              </a:buClr>
              <a:buSzPts val="2400"/>
              <a:buFont typeface="Arial" panose="020B0604020202020204" pitchFamily="34" charset="0"/>
              <a:buChar char="•"/>
              <a:defRPr sz="2400"/>
            </a:pPr>
            <a:r>
              <a:rPr lang="en-US" dirty="0"/>
              <a:t>Test hand gesture control</a:t>
            </a:r>
            <a:endParaRPr dirty="0"/>
          </a:p>
          <a:p>
            <a:pPr marL="419100" indent="-342900">
              <a:buClr>
                <a:srgbClr val="000000"/>
              </a:buClr>
              <a:buSzPts val="2400"/>
              <a:buChar char="✓"/>
              <a:defRPr sz="2400"/>
            </a:pPr>
            <a:endParaRPr dirty="0"/>
          </a:p>
        </p:txBody>
      </p:sp>
      <p:sp>
        <p:nvSpPr>
          <p:cNvPr id="5" name="Oval 4">
            <a:extLst>
              <a:ext uri="{FF2B5EF4-FFF2-40B4-BE49-F238E27FC236}">
                <a16:creationId xmlns:a16="http://schemas.microsoft.com/office/drawing/2014/main" id="{25EF6449-E5DA-48E5-AA9B-0149174E4A34}"/>
              </a:ext>
            </a:extLst>
          </p:cNvPr>
          <p:cNvSpPr/>
          <p:nvPr/>
        </p:nvSpPr>
        <p:spPr>
          <a:xfrm>
            <a:off x="6513921" y="1669697"/>
            <a:ext cx="273377" cy="235094"/>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a:ln>
                <a:noFill/>
              </a:ln>
              <a:solidFill>
                <a:srgbClr val="000000"/>
              </a:solidFill>
              <a:effectLst/>
              <a:uFillTx/>
              <a:latin typeface="Arial"/>
              <a:ea typeface="Arial"/>
              <a:cs typeface="Arial"/>
              <a:sym typeface="Arial"/>
            </a:endParaRPr>
          </a:p>
        </p:txBody>
      </p:sp>
      <p:cxnSp>
        <p:nvCxnSpPr>
          <p:cNvPr id="7" name="Straight Arrow Connector 6">
            <a:extLst>
              <a:ext uri="{FF2B5EF4-FFF2-40B4-BE49-F238E27FC236}">
                <a16:creationId xmlns:a16="http://schemas.microsoft.com/office/drawing/2014/main" id="{97E1191E-C057-4379-B46C-E3313796AD7D}"/>
              </a:ext>
            </a:extLst>
          </p:cNvPr>
          <p:cNvCxnSpPr>
            <a:endCxn id="5" idx="2"/>
          </p:cNvCxnSpPr>
          <p:nvPr/>
        </p:nvCxnSpPr>
        <p:spPr>
          <a:xfrm flipV="1">
            <a:off x="4100660" y="1787244"/>
            <a:ext cx="2413261" cy="11754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010626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itle 1"/>
          <p:cNvSpPr txBox="1"/>
          <p:nvPr/>
        </p:nvSpPr>
        <p:spPr>
          <a:xfrm>
            <a:off x="0" y="112396"/>
            <a:ext cx="12192000"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III – Handsfree Browser Control</a:t>
            </a:r>
          </a:p>
        </p:txBody>
      </p:sp>
      <p:sp>
        <p:nvSpPr>
          <p:cNvPr id="607" name="Rectangle 2"/>
          <p:cNvSpPr txBox="1"/>
          <p:nvPr/>
        </p:nvSpPr>
        <p:spPr>
          <a:xfrm>
            <a:off x="689809" y="1085872"/>
            <a:ext cx="10812382" cy="21118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19100" indent="-342900">
              <a:buClr>
                <a:srgbClr val="000000"/>
              </a:buClr>
              <a:buSzPts val="2800"/>
              <a:buChar char="✓"/>
              <a:defRPr sz="2800"/>
            </a:pPr>
            <a:r>
              <a:t>Using pyautogui shortcuts for the keyboard, define new functionality to control browser operation</a:t>
            </a:r>
          </a:p>
          <a:p>
            <a:pPr marL="419100" indent="-342900">
              <a:buClr>
                <a:srgbClr val="000000"/>
              </a:buClr>
              <a:buSzPts val="2800"/>
              <a:buChar char="✓"/>
              <a:defRPr sz="2800"/>
            </a:pPr>
            <a:endParaRPr/>
          </a:p>
          <a:p>
            <a:pPr marL="419100" indent="-342900">
              <a:buClr>
                <a:srgbClr val="000000"/>
              </a:buClr>
              <a:buSzPts val="2800"/>
              <a:buChar char="✓"/>
              <a:defRPr sz="2800"/>
            </a:pPr>
            <a:r>
              <a:t>Refresh a browser using ‘browserrefresh’ command with hotkey() in the .py code</a:t>
            </a:r>
          </a:p>
        </p:txBody>
      </p:sp>
      <p:sp>
        <p:nvSpPr>
          <p:cNvPr id="608" name="Rectangle 3"/>
          <p:cNvSpPr txBox="1"/>
          <p:nvPr/>
        </p:nvSpPr>
        <p:spPr>
          <a:xfrm>
            <a:off x="2350167" y="4983267"/>
            <a:ext cx="7900739" cy="959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t>//if ((distL &gt;0 &amp;&amp; distR&gt;0) &amp;&amp; (distL &lt;5 &amp;&amp; distR&lt;5)) //Detect both hands</a:t>
            </a:r>
          </a:p>
          <a:p>
            <a:pPr>
              <a:defRPr sz="2000"/>
            </a:pPr>
            <a:r>
              <a:t>//{Serial.println ("Refresh"); delay ( 500);}</a:t>
            </a:r>
          </a:p>
        </p:txBody>
      </p:sp>
      <p:sp>
        <p:nvSpPr>
          <p:cNvPr id="609" name="Rectangle 4"/>
          <p:cNvSpPr txBox="1"/>
          <p:nvPr/>
        </p:nvSpPr>
        <p:spPr>
          <a:xfrm>
            <a:off x="3048000" y="3429000"/>
            <a:ext cx="6096000"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800"/>
            </a:pPr>
            <a:r>
              <a:t>if 'Refresh' in incoming: </a:t>
            </a:r>
          </a:p>
          <a:p>
            <a:pPr>
              <a:defRPr sz="1800"/>
            </a:pPr>
            <a:r>
              <a:t>     pyautogui.hotkey('browserrefresh' ) </a:t>
            </a:r>
          </a:p>
        </p:txBody>
      </p:sp>
      <p:sp>
        <p:nvSpPr>
          <p:cNvPr id="610" name="Rectangle 5"/>
          <p:cNvSpPr txBox="1"/>
          <p:nvPr/>
        </p:nvSpPr>
        <p:spPr>
          <a:xfrm>
            <a:off x="689809" y="4298467"/>
            <a:ext cx="10812382" cy="4862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419100" indent="-342900">
              <a:buClr>
                <a:srgbClr val="000000"/>
              </a:buClr>
              <a:buSzPts val="2800"/>
              <a:buChar char="✓"/>
              <a:defRPr sz="2800"/>
            </a:lvl1pPr>
          </a:lstStyle>
          <a:p>
            <a:r>
              <a:t>And the following update in the Arduino code for hand detection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Rectangle 3"/>
          <p:cNvSpPr txBox="1"/>
          <p:nvPr/>
        </p:nvSpPr>
        <p:spPr>
          <a:xfrm>
            <a:off x="3078495" y="2326078"/>
            <a:ext cx="5827620" cy="1102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gn="ctr">
              <a:defRPr sz="7200" b="1">
                <a:gradFill flip="none" rotWithShape="1">
                  <a:gsLst>
                    <a:gs pos="0">
                      <a:srgbClr val="1F4E79"/>
                    </a:gs>
                    <a:gs pos="50000">
                      <a:srgbClr val="5B9BD5"/>
                    </a:gs>
                    <a:gs pos="100000">
                      <a:srgbClr val="9DC3E6"/>
                    </a:gs>
                  </a:gsLst>
                  <a:lin ang="5400000" scaled="0"/>
                </a:gradFill>
              </a:defRPr>
            </a:lvl1pPr>
          </a:lstStyle>
          <a:p>
            <a:r>
              <a:rPr dirty="0"/>
              <a:t>THANK YOU!</a:t>
            </a:r>
          </a:p>
        </p:txBody>
      </p:sp>
      <p:sp>
        <p:nvSpPr>
          <p:cNvPr id="613" name="TextBox 1"/>
          <p:cNvSpPr txBox="1"/>
          <p:nvPr/>
        </p:nvSpPr>
        <p:spPr>
          <a:xfrm>
            <a:off x="6628120" y="5386894"/>
            <a:ext cx="5397626" cy="7329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Credits to: Aswinth Raj</a:t>
            </a:r>
          </a:p>
          <a:p>
            <a:r>
              <a:rPr u="sng">
                <a:solidFill>
                  <a:schemeClr val="accent5"/>
                </a:solidFill>
                <a:uFill>
                  <a:solidFill>
                    <a:schemeClr val="accent5"/>
                  </a:solidFill>
                </a:uFill>
                <a:hlinkClick r:id="rId2"/>
              </a:rPr>
              <a:t>https://circuitdigest.com/microcontroller-projects/control-your-computer-with-hand-gestures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Google Shape;146;p28"/>
          <p:cNvSpPr txBox="1"/>
          <p:nvPr/>
        </p:nvSpPr>
        <p:spPr>
          <a:xfrm>
            <a:off x="2317200" y="1046981"/>
            <a:ext cx="8229601" cy="741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12" tIns="91412" rIns="91412" bIns="91412" anchor="ctr">
            <a:spAutoFit/>
          </a:bodyPr>
          <a:lstStyle>
            <a:lvl1pPr algn="ctr">
              <a:defRPr sz="3200">
                <a:latin typeface="Avenir Roman"/>
                <a:ea typeface="Avenir Roman"/>
                <a:cs typeface="Avenir Roman"/>
                <a:sym typeface="Avenir Roman"/>
              </a:defRPr>
            </a:lvl1pPr>
          </a:lstStyle>
          <a:p>
            <a:r>
              <a:t>TAG US ON OUR SOCIAL MEDIA</a:t>
            </a:r>
          </a:p>
        </p:txBody>
      </p:sp>
      <p:grpSp>
        <p:nvGrpSpPr>
          <p:cNvPr id="492" name="Google Shape;147;p28"/>
          <p:cNvGrpSpPr/>
          <p:nvPr/>
        </p:nvGrpSpPr>
        <p:grpSpPr>
          <a:xfrm>
            <a:off x="2317212" y="1868922"/>
            <a:ext cx="7745868" cy="2396457"/>
            <a:chOff x="0" y="0"/>
            <a:chExt cx="7745866" cy="2396456"/>
          </a:xfrm>
        </p:grpSpPr>
        <p:sp>
          <p:nvSpPr>
            <p:cNvPr id="490" name="Google Shape;148;p28"/>
            <p:cNvSpPr txBox="1"/>
            <p:nvPr/>
          </p:nvSpPr>
          <p:spPr>
            <a:xfrm>
              <a:off x="2596923" y="0"/>
              <a:ext cx="5148944" cy="2396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p>
              <a:pPr>
                <a:lnSpc>
                  <a:spcPct val="150000"/>
                </a:lnSpc>
                <a:defRPr sz="2400">
                  <a:latin typeface="Avenir Roman"/>
                  <a:ea typeface="Avenir Roman"/>
                  <a:cs typeface="Avenir Roman"/>
                  <a:sym typeface="Avenir Roman"/>
                </a:defRPr>
              </a:pPr>
              <a:r>
                <a:t>The Assembly (@MakeSmartThings)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The Assembly</a:t>
              </a:r>
            </a:p>
          </p:txBody>
        </p:sp>
        <p:sp>
          <p:nvSpPr>
            <p:cNvPr id="491" name="Google Shape;149;p28"/>
            <p:cNvSpPr txBox="1"/>
            <p:nvPr/>
          </p:nvSpPr>
          <p:spPr>
            <a:xfrm>
              <a:off x="0" y="6"/>
              <a:ext cx="2511557" cy="2396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p>
              <a:pPr algn="r">
                <a:lnSpc>
                  <a:spcPct val="150000"/>
                </a:lnSpc>
                <a:defRPr sz="2400">
                  <a:solidFill>
                    <a:srgbClr val="4075CF"/>
                  </a:solidFill>
                  <a:latin typeface="Avenir Roman"/>
                  <a:ea typeface="Avenir Roman"/>
                  <a:cs typeface="Avenir Roman"/>
                  <a:sym typeface="Avenir Roman"/>
                </a:defRPr>
              </a:pPr>
              <a:r>
                <a:t>FACEBOOK</a:t>
              </a:r>
            </a:p>
            <a:p>
              <a:pPr algn="r">
                <a:lnSpc>
                  <a:spcPct val="150000"/>
                </a:lnSpc>
                <a:defRPr sz="2400">
                  <a:solidFill>
                    <a:srgbClr val="00B0F0"/>
                  </a:solidFill>
                  <a:latin typeface="Avenir Roman"/>
                  <a:ea typeface="Avenir Roman"/>
                  <a:cs typeface="Avenir Roman"/>
                  <a:sym typeface="Avenir Roman"/>
                </a:defRPr>
              </a:pPr>
              <a:r>
                <a:t>TWITTER</a:t>
              </a:r>
            </a:p>
            <a:p>
              <a:pPr algn="r">
                <a:lnSpc>
                  <a:spcPct val="150000"/>
                </a:lnSpc>
                <a:defRPr sz="2400">
                  <a:solidFill>
                    <a:srgbClr val="C15E42"/>
                  </a:solidFill>
                  <a:latin typeface="Avenir Roman"/>
                  <a:ea typeface="Avenir Roman"/>
                  <a:cs typeface="Avenir Roman"/>
                  <a:sym typeface="Avenir Roman"/>
                </a:defRPr>
              </a:pPr>
              <a:r>
                <a:t>INSTAGRAM</a:t>
              </a:r>
            </a:p>
            <a:p>
              <a:pPr algn="r">
                <a:lnSpc>
                  <a:spcPct val="150000"/>
                </a:lnSpc>
                <a:defRPr sz="2400">
                  <a:solidFill>
                    <a:srgbClr val="FF0000"/>
                  </a:solidFill>
                  <a:latin typeface="Avenir Roman"/>
                  <a:ea typeface="Avenir Roman"/>
                  <a:cs typeface="Avenir Roman"/>
                  <a:sym typeface="Avenir Roman"/>
                </a:defRPr>
              </a:pPr>
              <a:r>
                <a:t>YOUTUBE</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4" name="Google Shape;161;p30"/>
          <p:cNvSpPr txBox="1"/>
          <p:nvPr/>
        </p:nvSpPr>
        <p:spPr>
          <a:xfrm>
            <a:off x="575033" y="861286"/>
            <a:ext cx="12006709" cy="2685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16" tIns="60916" rIns="60916" bIns="60916">
            <a:spAutoFit/>
          </a:bodyPr>
          <a:lstStyle/>
          <a:p>
            <a:pPr>
              <a:defRPr sz="2700"/>
            </a:pPr>
            <a:r>
              <a:t>	        </a:t>
            </a:r>
            <a:r>
              <a:rPr b="1">
                <a:latin typeface="+mn-lt"/>
                <a:ea typeface="+mn-ea"/>
                <a:cs typeface="+mn-cs"/>
                <a:sym typeface="Calibri"/>
              </a:rPr>
              <a:t>TOPICS</a:t>
            </a:r>
            <a:r>
              <a:rPr>
                <a:latin typeface="+mn-lt"/>
                <a:ea typeface="+mn-ea"/>
                <a:cs typeface="+mn-cs"/>
                <a:sym typeface="Calibri"/>
              </a:rPr>
              <a:t>: </a:t>
            </a:r>
            <a:endParaRPr sz="3700">
              <a:latin typeface="+mn-lt"/>
              <a:ea typeface="+mn-ea"/>
              <a:cs typeface="+mn-cs"/>
              <a:sym typeface="Calibri"/>
            </a:endParaRPr>
          </a:p>
          <a:p>
            <a:pPr>
              <a:defRPr sz="2700">
                <a:latin typeface="+mn-lt"/>
                <a:ea typeface="+mn-ea"/>
                <a:cs typeface="+mn-cs"/>
                <a:sym typeface="Calibri"/>
              </a:defRPr>
            </a:pPr>
            <a:r>
              <a:t> </a:t>
            </a:r>
          </a:p>
          <a:p>
            <a:pPr>
              <a:defRPr sz="3700">
                <a:latin typeface="+mn-lt"/>
                <a:ea typeface="+mn-ea"/>
                <a:cs typeface="+mn-cs"/>
                <a:sym typeface="Calibri"/>
              </a:defRPr>
            </a:pPr>
            <a:r>
              <a:t>                     </a:t>
            </a:r>
          </a:p>
          <a:p>
            <a:pPr>
              <a:defRPr sz="3700">
                <a:latin typeface="+mn-lt"/>
                <a:ea typeface="+mn-ea"/>
                <a:cs typeface="+mn-cs"/>
                <a:sym typeface="Calibri"/>
              </a:defRPr>
            </a:pPr>
            <a:endParaRPr/>
          </a:p>
        </p:txBody>
      </p:sp>
      <p:sp>
        <p:nvSpPr>
          <p:cNvPr id="495" name="Google Shape;180;p33"/>
          <p:cNvSpPr txBox="1"/>
          <p:nvPr/>
        </p:nvSpPr>
        <p:spPr>
          <a:xfrm>
            <a:off x="14" y="30239"/>
            <a:ext cx="12192001" cy="798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lgn="ctr">
              <a:defRPr sz="4000" b="1">
                <a:effectLst>
                  <a:outerShdw blurRad="38100" dist="38100" dir="2700000" rotWithShape="0">
                    <a:srgbClr val="000000">
                      <a:alpha val="43137"/>
                    </a:srgbClr>
                  </a:outerShdw>
                </a:effectLst>
              </a:defRPr>
            </a:lvl1pPr>
          </a:lstStyle>
          <a:p>
            <a:r>
              <a:t>Overview</a:t>
            </a:r>
          </a:p>
        </p:txBody>
      </p:sp>
      <p:sp>
        <p:nvSpPr>
          <p:cNvPr id="511" name="Straight Connector 4"/>
          <p:cNvSpPr/>
          <p:nvPr/>
        </p:nvSpPr>
        <p:spPr>
          <a:xfrm>
            <a:off x="2404066" y="1821084"/>
            <a:ext cx="13355" cy="33939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8100">
            <a:solidFill>
              <a:srgbClr val="DC5757"/>
            </a:solidFill>
          </a:ln>
          <a:effectLst>
            <a:outerShdw blurRad="38100" dist="23000" dir="5400000" rotWithShape="0">
              <a:srgbClr val="000000">
                <a:alpha val="35000"/>
              </a:srgbClr>
            </a:outerShdw>
          </a:effectLst>
        </p:spPr>
        <p:txBody>
          <a:bodyPr/>
          <a:lstStyle/>
          <a:p>
            <a:endParaRPr/>
          </a:p>
        </p:txBody>
      </p:sp>
      <p:pic>
        <p:nvPicPr>
          <p:cNvPr id="497" name="Picture 5" descr="Picture 5"/>
          <p:cNvPicPr>
            <a:picLocks noChangeAspect="1"/>
          </p:cNvPicPr>
          <p:nvPr/>
        </p:nvPicPr>
        <p:blipFill>
          <a:blip r:embed="rId3"/>
          <a:srcRect l="71812" t="23075" r="25789" b="74149"/>
          <a:stretch>
            <a:fillRect/>
          </a:stretch>
        </p:blipFill>
        <p:spPr>
          <a:xfrm>
            <a:off x="2335995" y="2217686"/>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8" name="Picture 6" descr="Picture 6"/>
          <p:cNvPicPr>
            <a:picLocks noChangeAspect="1"/>
          </p:cNvPicPr>
          <p:nvPr/>
        </p:nvPicPr>
        <p:blipFill>
          <a:blip r:embed="rId3"/>
          <a:srcRect l="71812" t="23075" r="25789" b="74149"/>
          <a:stretch>
            <a:fillRect/>
          </a:stretch>
        </p:blipFill>
        <p:spPr>
          <a:xfrm>
            <a:off x="2335731" y="4537221"/>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9" name="Picture 7" descr="Picture 7"/>
          <p:cNvPicPr>
            <a:picLocks noChangeAspect="1"/>
          </p:cNvPicPr>
          <p:nvPr/>
        </p:nvPicPr>
        <p:blipFill>
          <a:blip r:embed="rId3"/>
          <a:srcRect l="71812" t="23075" r="25789" b="74149"/>
          <a:stretch>
            <a:fillRect/>
          </a:stretch>
        </p:blipFill>
        <p:spPr>
          <a:xfrm>
            <a:off x="2335731" y="2828483"/>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0" name="Picture 8" descr="Picture 8"/>
          <p:cNvPicPr>
            <a:picLocks noChangeAspect="1"/>
          </p:cNvPicPr>
          <p:nvPr/>
        </p:nvPicPr>
        <p:blipFill>
          <a:blip r:embed="rId3"/>
          <a:srcRect l="71812" t="23075" r="25789" b="74149"/>
          <a:stretch>
            <a:fillRect/>
          </a:stretch>
        </p:blipFill>
        <p:spPr>
          <a:xfrm>
            <a:off x="2335731" y="3900649"/>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1" name="TextBox 12"/>
          <p:cNvSpPr txBox="1"/>
          <p:nvPr/>
        </p:nvSpPr>
        <p:spPr>
          <a:xfrm>
            <a:off x="2403751" y="1564123"/>
            <a:ext cx="7885374" cy="46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lvl1pPr indent="33865">
              <a:defRPr sz="2400" b="1"/>
            </a:lvl1pPr>
          </a:lstStyle>
          <a:p>
            <a:r>
              <a:t>Hand gesture recognition </a:t>
            </a:r>
          </a:p>
        </p:txBody>
      </p:sp>
      <p:sp>
        <p:nvSpPr>
          <p:cNvPr id="502" name="TextBox 14"/>
          <p:cNvSpPr txBox="1"/>
          <p:nvPr/>
        </p:nvSpPr>
        <p:spPr>
          <a:xfrm>
            <a:off x="2424466" y="2656758"/>
            <a:ext cx="7885374" cy="492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lvl1pPr indent="33865">
              <a:defRPr sz="2400" b="1"/>
            </a:lvl1pPr>
          </a:lstStyle>
          <a:p>
            <a:r>
              <a:rPr dirty="0" err="1"/>
              <a:t>Py</a:t>
            </a:r>
            <a:r>
              <a:rPr lang="en-US" dirty="0" err="1"/>
              <a:t>A</a:t>
            </a:r>
            <a:r>
              <a:rPr dirty="0" err="1"/>
              <a:t>uto</a:t>
            </a:r>
            <a:r>
              <a:rPr lang="en-US" dirty="0" err="1"/>
              <a:t>G</a:t>
            </a:r>
            <a:r>
              <a:rPr dirty="0" err="1"/>
              <a:t>ui</a:t>
            </a:r>
            <a:endParaRPr dirty="0"/>
          </a:p>
        </p:txBody>
      </p:sp>
      <p:sp>
        <p:nvSpPr>
          <p:cNvPr id="503" name="TextBox 15"/>
          <p:cNvSpPr txBox="1"/>
          <p:nvPr/>
        </p:nvSpPr>
        <p:spPr>
          <a:xfrm>
            <a:off x="2403750" y="3768588"/>
            <a:ext cx="9337392" cy="46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lvl1pPr indent="33865">
              <a:defRPr sz="2400" b="1"/>
            </a:lvl1pPr>
          </a:lstStyle>
          <a:p>
            <a:r>
              <a:t>Task I – Hardware assembly</a:t>
            </a:r>
          </a:p>
        </p:txBody>
      </p:sp>
      <p:sp>
        <p:nvSpPr>
          <p:cNvPr id="504" name="TextBox 16"/>
          <p:cNvSpPr txBox="1"/>
          <p:nvPr/>
        </p:nvSpPr>
        <p:spPr>
          <a:xfrm>
            <a:off x="2410700" y="4368781"/>
            <a:ext cx="7885374" cy="46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p>
            <a:pPr indent="33865">
              <a:defRPr sz="2400" b="1"/>
            </a:pPr>
            <a:r>
              <a:t>Task II</a:t>
            </a:r>
            <a:r>
              <a:rPr>
                <a:effectLst>
                  <a:outerShdw blurRad="38100" dist="38100" dir="2700000" rotWithShape="0">
                    <a:srgbClr val="000000">
                      <a:alpha val="43137"/>
                    </a:srgbClr>
                  </a:outerShdw>
                </a:effectLst>
              </a:rPr>
              <a:t> </a:t>
            </a:r>
            <a:r>
              <a:t>– Handsfree Video Control</a:t>
            </a:r>
          </a:p>
        </p:txBody>
      </p:sp>
      <p:sp>
        <p:nvSpPr>
          <p:cNvPr id="505" name="TextBox 21"/>
          <p:cNvSpPr txBox="1"/>
          <p:nvPr/>
        </p:nvSpPr>
        <p:spPr>
          <a:xfrm>
            <a:off x="2410833" y="2056565"/>
            <a:ext cx="7885374" cy="4675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lvl1pPr indent="33865">
              <a:defRPr sz="2400" b="1"/>
            </a:lvl1pPr>
          </a:lstStyle>
          <a:p>
            <a:r>
              <a:t>Ultrasonic sensors</a:t>
            </a:r>
          </a:p>
        </p:txBody>
      </p:sp>
      <p:pic>
        <p:nvPicPr>
          <p:cNvPr id="506" name="Picture 22" descr="Picture 22"/>
          <p:cNvPicPr>
            <a:picLocks noChangeAspect="1"/>
          </p:cNvPicPr>
          <p:nvPr/>
        </p:nvPicPr>
        <p:blipFill>
          <a:blip r:embed="rId3"/>
          <a:srcRect l="71812" t="23075" r="25789" b="74149"/>
          <a:stretch>
            <a:fillRect/>
          </a:stretch>
        </p:blipFill>
        <p:spPr>
          <a:xfrm>
            <a:off x="2335731" y="3329602"/>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7" name="Picture 24" descr="Picture 24"/>
          <p:cNvPicPr>
            <a:picLocks noChangeAspect="1"/>
          </p:cNvPicPr>
          <p:nvPr/>
        </p:nvPicPr>
        <p:blipFill>
          <a:blip r:embed="rId3"/>
          <a:srcRect l="71812" t="23075" r="25789" b="74149"/>
          <a:stretch>
            <a:fillRect/>
          </a:stretch>
        </p:blipFill>
        <p:spPr>
          <a:xfrm>
            <a:off x="2349629" y="1682575"/>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8" name="TextBox 20"/>
          <p:cNvSpPr txBox="1"/>
          <p:nvPr/>
        </p:nvSpPr>
        <p:spPr>
          <a:xfrm>
            <a:off x="2403750" y="4968856"/>
            <a:ext cx="7885374" cy="46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p>
            <a:pPr indent="33865">
              <a:defRPr sz="2400" b="1"/>
            </a:pPr>
            <a:r>
              <a:t>Task III</a:t>
            </a:r>
            <a:r>
              <a:rPr>
                <a:effectLst>
                  <a:outerShdw blurRad="38100" dist="38100" dir="2700000" rotWithShape="0">
                    <a:srgbClr val="000000">
                      <a:alpha val="43137"/>
                    </a:srgbClr>
                  </a:outerShdw>
                </a:effectLst>
              </a:rPr>
              <a:t> </a:t>
            </a:r>
            <a:r>
              <a:t>– Handsfree browser control</a:t>
            </a:r>
          </a:p>
        </p:txBody>
      </p:sp>
      <p:pic>
        <p:nvPicPr>
          <p:cNvPr id="509" name="Picture 23" descr="Picture 23"/>
          <p:cNvPicPr>
            <a:picLocks noChangeAspect="1"/>
          </p:cNvPicPr>
          <p:nvPr/>
        </p:nvPicPr>
        <p:blipFill>
          <a:blip r:embed="rId3"/>
          <a:srcRect l="71812" t="23075" r="25789" b="74149"/>
          <a:stretch>
            <a:fillRect/>
          </a:stretch>
        </p:blipFill>
        <p:spPr>
          <a:xfrm>
            <a:off x="2335729" y="5215061"/>
            <a:ext cx="136130"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10" name="TextBox 25"/>
          <p:cNvSpPr txBox="1"/>
          <p:nvPr/>
        </p:nvSpPr>
        <p:spPr>
          <a:xfrm>
            <a:off x="2410700" y="3186432"/>
            <a:ext cx="9337392" cy="46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4" tIns="60944" rIns="60944" bIns="60944">
            <a:spAutoFit/>
          </a:bodyPr>
          <a:lstStyle>
            <a:lvl1pPr indent="33865">
              <a:defRPr sz="2400" b="1"/>
            </a:lvl1pPr>
          </a:lstStyle>
          <a:p>
            <a:r>
              <a:t>Setting up Pyautogui</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3" name="Google Shape;180;p33"/>
          <p:cNvSpPr txBox="1"/>
          <p:nvPr/>
        </p:nvSpPr>
        <p:spPr>
          <a:xfrm>
            <a:off x="13" y="67916"/>
            <a:ext cx="12192001" cy="7986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t>Dependencies</a:t>
            </a:r>
          </a:p>
        </p:txBody>
      </p:sp>
      <p:sp>
        <p:nvSpPr>
          <p:cNvPr id="514" name="TextBox 32"/>
          <p:cNvSpPr txBox="1"/>
          <p:nvPr/>
        </p:nvSpPr>
        <p:spPr>
          <a:xfrm>
            <a:off x="244575" y="1414990"/>
            <a:ext cx="11427977" cy="27699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45" tIns="60945" rIns="60945" bIns="60945">
            <a:spAutoFit/>
          </a:bodyPr>
          <a:lstStyle/>
          <a:p>
            <a:pPr indent="33863">
              <a:defRPr sz="2000"/>
            </a:pPr>
            <a:r>
              <a:rPr sz="1800" dirty="0"/>
              <a:t>Software:</a:t>
            </a:r>
          </a:p>
          <a:p>
            <a:pPr marL="490958" indent="-457095">
              <a:buClr>
                <a:srgbClr val="000000"/>
              </a:buClr>
              <a:buSzPct val="100000"/>
              <a:buChar char="✓"/>
              <a:defRPr sz="2400" b="1"/>
            </a:pPr>
            <a:r>
              <a:rPr sz="2000" dirty="0"/>
              <a:t>Anaconda </a:t>
            </a:r>
            <a:r>
              <a:rPr sz="1800" b="0" u="sng" dirty="0">
                <a:solidFill>
                  <a:schemeClr val="accent5"/>
                </a:solidFill>
                <a:uFill>
                  <a:solidFill>
                    <a:schemeClr val="accent5"/>
                  </a:solidFill>
                </a:uFill>
                <a:hlinkClick r:id="rId3"/>
              </a:rPr>
              <a:t>https://www.anaconda.com/distribution/#download-section</a:t>
            </a:r>
            <a:endParaRPr sz="1800" dirty="0"/>
          </a:p>
          <a:p>
            <a:pPr marL="490958" indent="-457095">
              <a:buClr>
                <a:srgbClr val="000000"/>
              </a:buClr>
              <a:buSzPct val="100000"/>
              <a:buChar char="✓"/>
              <a:defRPr sz="2400" b="1"/>
            </a:pPr>
            <a:r>
              <a:rPr sz="2000" dirty="0"/>
              <a:t>Arduino IDE </a:t>
            </a:r>
            <a:r>
              <a:rPr sz="1800" b="0" u="sng" dirty="0">
                <a:solidFill>
                  <a:schemeClr val="accent5"/>
                </a:solidFill>
                <a:uFill>
                  <a:solidFill>
                    <a:schemeClr val="accent5"/>
                  </a:solidFill>
                </a:uFill>
                <a:hlinkClick r:id="rId4"/>
              </a:rPr>
              <a:t>https://www.arduino.cc/en/main/software</a:t>
            </a:r>
            <a:endParaRPr sz="1800" dirty="0"/>
          </a:p>
          <a:p>
            <a:pPr indent="33863">
              <a:defRPr sz="2000"/>
            </a:pPr>
            <a:endParaRPr sz="1800" dirty="0"/>
          </a:p>
          <a:p>
            <a:pPr indent="33863">
              <a:defRPr sz="2000"/>
            </a:pPr>
            <a:r>
              <a:rPr sz="1800" dirty="0"/>
              <a:t>Video Software:</a:t>
            </a:r>
          </a:p>
          <a:p>
            <a:pPr marL="490958" indent="-457095">
              <a:buClr>
                <a:srgbClr val="000000"/>
              </a:buClr>
              <a:buSzPct val="100000"/>
              <a:buChar char="✓"/>
              <a:defRPr sz="2400" b="1"/>
            </a:pPr>
            <a:r>
              <a:rPr sz="2000" dirty="0"/>
              <a:t>VLC </a:t>
            </a:r>
            <a:r>
              <a:rPr sz="2000" b="0" u="sng" dirty="0">
                <a:solidFill>
                  <a:schemeClr val="accent5"/>
                </a:solidFill>
                <a:uFill>
                  <a:solidFill>
                    <a:schemeClr val="accent5"/>
                  </a:solidFill>
                </a:uFill>
                <a:hlinkClick r:id="rId5"/>
              </a:rPr>
              <a:t>https://www.videolan.org/vlc/</a:t>
            </a:r>
            <a:endParaRPr lang="en-US" sz="2000" b="0" u="sng" dirty="0">
              <a:solidFill>
                <a:schemeClr val="accent5"/>
              </a:solidFill>
              <a:uFill>
                <a:solidFill>
                  <a:schemeClr val="accent5"/>
                </a:solidFill>
              </a:uFill>
              <a:hlinkClick r:id="rId5"/>
            </a:endParaRPr>
          </a:p>
          <a:p>
            <a:pPr marL="490958" indent="-457095">
              <a:buClr>
                <a:srgbClr val="000000"/>
              </a:buClr>
              <a:buSzPct val="100000"/>
              <a:buChar char="✓"/>
              <a:defRPr sz="2400" b="1"/>
            </a:pPr>
            <a:endParaRPr lang="en-US" sz="2000" u="sng" dirty="0">
              <a:solidFill>
                <a:schemeClr val="accent5"/>
              </a:solidFill>
              <a:uFill>
                <a:solidFill>
                  <a:schemeClr val="accent5"/>
                </a:solidFill>
              </a:uFill>
              <a:hlinkClick r:id="rId5"/>
            </a:endParaRPr>
          </a:p>
          <a:p>
            <a:pPr indent="33863">
              <a:defRPr sz="2000"/>
            </a:pPr>
            <a:r>
              <a:rPr lang="de-DE" sz="1800" dirty="0"/>
              <a:t>Code files:</a:t>
            </a:r>
          </a:p>
          <a:p>
            <a:pPr marL="33863">
              <a:buClr>
                <a:srgbClr val="000000"/>
              </a:buClr>
              <a:buSzPct val="100000"/>
              <a:defRPr sz="2400" b="1"/>
            </a:pPr>
            <a:r>
              <a:rPr lang="en-US" sz="2000" dirty="0">
                <a:hlinkClick r:id="rId6"/>
              </a:rPr>
              <a:t>https://</a:t>
            </a:r>
            <a:r>
              <a:rPr lang="en-US" sz="1800" dirty="0">
                <a:hlinkClick r:id="rId6"/>
              </a:rPr>
              <a:t>github</a:t>
            </a:r>
            <a:r>
              <a:rPr lang="en-US" sz="2000" dirty="0">
                <a:hlinkClick r:id="rId6"/>
              </a:rPr>
              <a:t>.com/The-Assembly/hands_gesture</a:t>
            </a:r>
            <a:endParaRPr sz="2000" b="0" u="sng" dirty="0">
              <a:solidFill>
                <a:schemeClr val="accent5"/>
              </a:solidFill>
              <a:uFill>
                <a:solidFill>
                  <a:schemeClr val="accent5"/>
                </a:solidFill>
              </a:uFill>
              <a:hlinkClick r:id="rId5"/>
            </a:endParaRPr>
          </a:p>
        </p:txBody>
      </p:sp>
      <p:pic>
        <p:nvPicPr>
          <p:cNvPr id="515" name="Picture 5" descr="Picture 5"/>
          <p:cNvPicPr>
            <a:picLocks noChangeAspect="1"/>
          </p:cNvPicPr>
          <p:nvPr/>
        </p:nvPicPr>
        <p:blipFill>
          <a:blip r:embed="rId7"/>
          <a:stretch>
            <a:fillRect/>
          </a:stretch>
        </p:blipFill>
        <p:spPr>
          <a:xfrm>
            <a:off x="1723917" y="4478691"/>
            <a:ext cx="3048001" cy="1513562"/>
          </a:xfrm>
          <a:prstGeom prst="rect">
            <a:avLst/>
          </a:prstGeom>
          <a:ln w="12700">
            <a:miter lim="400000"/>
          </a:ln>
        </p:spPr>
      </p:pic>
      <p:pic>
        <p:nvPicPr>
          <p:cNvPr id="516" name="Picture 2" descr="Picture 2"/>
          <p:cNvPicPr>
            <a:picLocks noChangeAspect="1"/>
          </p:cNvPicPr>
          <p:nvPr/>
        </p:nvPicPr>
        <p:blipFill>
          <a:blip r:embed="rId8"/>
          <a:stretch>
            <a:fillRect/>
          </a:stretch>
        </p:blipFill>
        <p:spPr>
          <a:xfrm>
            <a:off x="8776463" y="3860783"/>
            <a:ext cx="2250028" cy="2250028"/>
          </a:xfrm>
          <a:prstGeom prst="rect">
            <a:avLst/>
          </a:prstGeom>
          <a:ln w="12700">
            <a:miter lim="400000"/>
          </a:ln>
        </p:spPr>
      </p:pic>
      <p:pic>
        <p:nvPicPr>
          <p:cNvPr id="517" name="Picture 4" descr="Picture 4"/>
          <p:cNvPicPr>
            <a:picLocks noChangeAspect="1"/>
          </p:cNvPicPr>
          <p:nvPr/>
        </p:nvPicPr>
        <p:blipFill>
          <a:blip r:embed="rId9"/>
          <a:stretch>
            <a:fillRect/>
          </a:stretch>
        </p:blipFill>
        <p:spPr>
          <a:xfrm>
            <a:off x="5453544" y="4478691"/>
            <a:ext cx="2641293" cy="163212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Google Shape;180;p33"/>
          <p:cNvSpPr txBox="1"/>
          <p:nvPr/>
        </p:nvSpPr>
        <p:spPr>
          <a:xfrm>
            <a:off x="-2" y="292081"/>
            <a:ext cx="12192001" cy="7986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rPr dirty="0"/>
              <a:t>Hand Gesture recognition</a:t>
            </a:r>
          </a:p>
        </p:txBody>
      </p:sp>
      <p:sp>
        <p:nvSpPr>
          <p:cNvPr id="520" name="Rectangle 4"/>
          <p:cNvSpPr txBox="1"/>
          <p:nvPr/>
        </p:nvSpPr>
        <p:spPr>
          <a:xfrm>
            <a:off x="376089" y="1253208"/>
            <a:ext cx="11174228" cy="1196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indent="76200" algn="just">
              <a:defRPr sz="2400" b="1">
                <a:solidFill>
                  <a:srgbClr val="555555"/>
                </a:solidFill>
                <a:latin typeface="Roboto"/>
                <a:ea typeface="Roboto"/>
                <a:cs typeface="Roboto"/>
                <a:sym typeface="Roboto"/>
              </a:defRPr>
            </a:pPr>
            <a:r>
              <a:t>Gesture controlled Laptops or computers</a:t>
            </a:r>
            <a:r>
              <a:rPr b="0"/>
              <a:t> are getting very famous. Hand gesture recognition can use various techniques that enables us to control certain functions on our computer/Laptop by simply waving our hand in front of it. </a:t>
            </a:r>
          </a:p>
        </p:txBody>
      </p:sp>
      <p:pic>
        <p:nvPicPr>
          <p:cNvPr id="521" name="Picture 2" descr="Picture 2"/>
          <p:cNvPicPr>
            <a:picLocks noChangeAspect="1"/>
          </p:cNvPicPr>
          <p:nvPr/>
        </p:nvPicPr>
        <p:blipFill>
          <a:blip r:embed="rId2"/>
          <a:stretch>
            <a:fillRect/>
          </a:stretch>
        </p:blipFill>
        <p:spPr>
          <a:xfrm>
            <a:off x="6675738" y="2608648"/>
            <a:ext cx="4377275" cy="3216634"/>
          </a:xfrm>
          <a:prstGeom prst="rect">
            <a:avLst/>
          </a:prstGeom>
          <a:ln w="12700">
            <a:miter lim="400000"/>
          </a:ln>
        </p:spPr>
      </p:pic>
      <p:pic>
        <p:nvPicPr>
          <p:cNvPr id="522" name="Picture 4" descr="Picture 4"/>
          <p:cNvPicPr>
            <a:picLocks noChangeAspect="1"/>
          </p:cNvPicPr>
          <p:nvPr/>
        </p:nvPicPr>
        <p:blipFill>
          <a:blip r:embed="rId3"/>
          <a:stretch>
            <a:fillRect/>
          </a:stretch>
        </p:blipFill>
        <p:spPr>
          <a:xfrm>
            <a:off x="641683" y="2608648"/>
            <a:ext cx="5662864" cy="318536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6BD4-B8D3-4442-AD91-3A702F84F89A}"/>
              </a:ext>
            </a:extLst>
          </p:cNvPr>
          <p:cNvSpPr>
            <a:spLocks noGrp="1"/>
          </p:cNvSpPr>
          <p:nvPr>
            <p:ph type="title"/>
          </p:nvPr>
        </p:nvSpPr>
        <p:spPr>
          <a:xfrm>
            <a:off x="1780881" y="255305"/>
            <a:ext cx="8239812" cy="663203"/>
          </a:xfrm>
        </p:spPr>
        <p:txBody>
          <a:bodyPr>
            <a:normAutofit/>
          </a:bodyPr>
          <a:lstStyle/>
          <a:p>
            <a:r>
              <a:rPr lang="en-US" b="1" dirty="0">
                <a:latin typeface="Arial" panose="020B0604020202020204" pitchFamily="34" charset="0"/>
                <a:cs typeface="Arial" panose="020B0604020202020204" pitchFamily="34" charset="0"/>
              </a:rPr>
              <a:t> Hand Gesture Recognition and Control</a:t>
            </a:r>
          </a:p>
        </p:txBody>
      </p:sp>
      <p:sp>
        <p:nvSpPr>
          <p:cNvPr id="3" name="Text Placeholder 2">
            <a:extLst>
              <a:ext uri="{FF2B5EF4-FFF2-40B4-BE49-F238E27FC236}">
                <a16:creationId xmlns:a16="http://schemas.microsoft.com/office/drawing/2014/main" id="{492975F0-79F9-42DC-A27C-931DA5CA823E}"/>
              </a:ext>
            </a:extLst>
          </p:cNvPr>
          <p:cNvSpPr>
            <a:spLocks noGrp="1"/>
          </p:cNvSpPr>
          <p:nvPr>
            <p:ph type="body" idx="1"/>
          </p:nvPr>
        </p:nvSpPr>
        <p:spPr>
          <a:xfrm>
            <a:off x="1195526" y="1116471"/>
            <a:ext cx="3179220" cy="4405493"/>
          </a:xfrm>
        </p:spPr>
        <p:txBody>
          <a:bodyPr>
            <a:normAutofit fontScale="77500" lnSpcReduction="20000"/>
          </a:bodyPr>
          <a:lstStyle/>
          <a:p>
            <a:pPr marL="186211" indent="0">
              <a:buNone/>
            </a:pPr>
            <a:r>
              <a:rPr lang="en-US" sz="2000" b="1" dirty="0">
                <a:solidFill>
                  <a:srgbClr val="333333"/>
                </a:solidFill>
              </a:rPr>
              <a:t>Applications:</a:t>
            </a:r>
          </a:p>
          <a:p>
            <a:r>
              <a:rPr lang="en-US" sz="1400" dirty="0"/>
              <a:t>Automotive sector</a:t>
            </a:r>
          </a:p>
          <a:p>
            <a:r>
              <a:rPr lang="en-US" sz="1400" dirty="0"/>
              <a:t>Consumer electronics sector</a:t>
            </a:r>
          </a:p>
          <a:p>
            <a:r>
              <a:rPr lang="en-US" sz="1400" dirty="0"/>
              <a:t>Transit sector</a:t>
            </a:r>
          </a:p>
          <a:p>
            <a:r>
              <a:rPr lang="en-US" sz="1400" dirty="0"/>
              <a:t>Gaming sector</a:t>
            </a:r>
          </a:p>
          <a:p>
            <a:r>
              <a:rPr lang="en-US" sz="1400" dirty="0"/>
              <a:t>To unlock smartphones</a:t>
            </a:r>
          </a:p>
          <a:p>
            <a:r>
              <a:rPr lang="en-US" sz="1400" dirty="0"/>
              <a:t>Defense</a:t>
            </a:r>
          </a:p>
          <a:p>
            <a:r>
              <a:rPr lang="en-US" sz="1400" dirty="0"/>
              <a:t>Home automation</a:t>
            </a:r>
          </a:p>
          <a:p>
            <a:r>
              <a:rPr lang="en-US" sz="1400" dirty="0"/>
              <a:t>Automated sign language translation</a:t>
            </a:r>
          </a:p>
          <a:p>
            <a:endParaRPr lang="en-US" sz="1400" dirty="0"/>
          </a:p>
          <a:p>
            <a:pPr marL="186211" indent="0">
              <a:buNone/>
            </a:pPr>
            <a:r>
              <a:rPr lang="en-US" sz="2000" b="1" dirty="0">
                <a:solidFill>
                  <a:srgbClr val="333333"/>
                </a:solidFill>
              </a:rPr>
              <a:t>Examples:</a:t>
            </a:r>
          </a:p>
          <a:p>
            <a:r>
              <a:rPr lang="en-US" sz="2000" dirty="0">
                <a:solidFill>
                  <a:srgbClr val="333333"/>
                </a:solidFill>
              </a:rPr>
              <a:t>Structure Sensor</a:t>
            </a:r>
          </a:p>
          <a:p>
            <a:r>
              <a:rPr lang="en-US" sz="2000" dirty="0">
                <a:solidFill>
                  <a:srgbClr val="333333"/>
                </a:solidFill>
              </a:rPr>
              <a:t>Intel RealSense</a:t>
            </a:r>
          </a:p>
          <a:p>
            <a:r>
              <a:rPr lang="en-US" sz="2000" dirty="0">
                <a:solidFill>
                  <a:srgbClr val="333333"/>
                </a:solidFill>
              </a:rPr>
              <a:t>Orbbec3D</a:t>
            </a:r>
          </a:p>
          <a:p>
            <a:r>
              <a:rPr lang="en-US" sz="2000" dirty="0">
                <a:solidFill>
                  <a:srgbClr val="333333"/>
                </a:solidFill>
              </a:rPr>
              <a:t>Asus </a:t>
            </a:r>
            <a:r>
              <a:rPr lang="en-US" sz="2000" dirty="0" err="1">
                <a:solidFill>
                  <a:srgbClr val="333333"/>
                </a:solidFill>
              </a:rPr>
              <a:t>Xtion</a:t>
            </a:r>
            <a:endParaRPr lang="en-US" sz="2000" dirty="0">
              <a:solidFill>
                <a:srgbClr val="333333"/>
              </a:solidFill>
            </a:endParaRPr>
          </a:p>
          <a:p>
            <a:r>
              <a:rPr lang="en-US" sz="2000" dirty="0">
                <a:solidFill>
                  <a:srgbClr val="333333"/>
                </a:solidFill>
              </a:rPr>
              <a:t>Leap Motion</a:t>
            </a:r>
          </a:p>
        </p:txBody>
      </p:sp>
      <p:pic>
        <p:nvPicPr>
          <p:cNvPr id="4098" name="Picture 2" descr="https://upload.wikimedia.org/wikipedia/commons/thumb/0/02/Leap_Motion_logo.svg/1200px-Leap_Motion_logo.svg.png">
            <a:extLst>
              <a:ext uri="{FF2B5EF4-FFF2-40B4-BE49-F238E27FC236}">
                <a16:creationId xmlns:a16="http://schemas.microsoft.com/office/drawing/2014/main" id="{3B706718-D5F1-4D24-9143-505FEB1BE2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816" y="1335054"/>
            <a:ext cx="3283509" cy="1573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407619B3-7735-494E-AF05-CBB5FD115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671" y="1226252"/>
            <a:ext cx="3186745" cy="17909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Intel Realsense transparent">
            <a:extLst>
              <a:ext uri="{FF2B5EF4-FFF2-40B4-BE49-F238E27FC236}">
                <a16:creationId xmlns:a16="http://schemas.microsoft.com/office/drawing/2014/main" id="{8B2D3E1C-3D9F-4F30-91B7-EA27EED598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755" y="3601831"/>
            <a:ext cx="3413570" cy="192013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sus xtion transparent">
            <a:extLst>
              <a:ext uri="{FF2B5EF4-FFF2-40B4-BE49-F238E27FC236}">
                <a16:creationId xmlns:a16="http://schemas.microsoft.com/office/drawing/2014/main" id="{36325807-C438-46F6-99B0-E61CA0E3D4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4357" y="3601830"/>
            <a:ext cx="2560177" cy="192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200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24" name="Title 1"/>
          <p:cNvSpPr txBox="1"/>
          <p:nvPr/>
        </p:nvSpPr>
        <p:spPr>
          <a:xfrm>
            <a:off x="-355108" y="189200"/>
            <a:ext cx="12192001" cy="79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78" tIns="121878" rIns="121878" bIns="121878" anchor="b">
            <a:spAutoFit/>
          </a:bodyPr>
          <a:lstStyle>
            <a:lvl1pPr algn="ctr">
              <a:defRPr sz="4000" b="1">
                <a:effectLst>
                  <a:outerShdw blurRad="38100" dist="38100" dir="2700000" rotWithShape="0">
                    <a:srgbClr val="000000">
                      <a:alpha val="43137"/>
                    </a:srgbClr>
                  </a:outerShdw>
                </a:effectLst>
              </a:defRPr>
            </a:lvl1pPr>
          </a:lstStyle>
          <a:p>
            <a:r>
              <a:t>Ultrasonic sensors</a:t>
            </a:r>
          </a:p>
        </p:txBody>
      </p:sp>
      <p:sp>
        <p:nvSpPr>
          <p:cNvPr id="525" name="Rectangle 12"/>
          <p:cNvSpPr txBox="1"/>
          <p:nvPr/>
        </p:nvSpPr>
        <p:spPr>
          <a:xfrm>
            <a:off x="553882" y="1386705"/>
            <a:ext cx="11084236" cy="22985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indent="76200" algn="just">
              <a:defRPr sz="2400">
                <a:solidFill>
                  <a:srgbClr val="222222"/>
                </a:solidFill>
              </a:defRPr>
            </a:pPr>
            <a:r>
              <a:rPr dirty="0"/>
              <a:t>Ultrasonic sensors are a type of acoustic sensor divided into three broad categories: transmitters, receivers and transceivers. Ultrasonic </a:t>
            </a:r>
            <a:r>
              <a:rPr dirty="0">
                <a:solidFill>
                  <a:srgbClr val="333333"/>
                </a:solidFill>
                <a:latin typeface="+mj-lt"/>
                <a:ea typeface="+mj-ea"/>
                <a:cs typeface="+mj-cs"/>
                <a:sym typeface="Helvetica"/>
              </a:rPr>
              <a:t>sensors measure distance by using ultrasonic waves. The sensor head emits an ultrasonic wave and receives the wave reflected back from the target. Ultrasonic Sensors measure the distance to the target by measuring the time between the emission and reception.</a:t>
            </a:r>
          </a:p>
        </p:txBody>
      </p:sp>
      <p:pic>
        <p:nvPicPr>
          <p:cNvPr id="526" name="Picture 2" descr="Picture 2"/>
          <p:cNvPicPr>
            <a:picLocks noChangeAspect="1"/>
          </p:cNvPicPr>
          <p:nvPr/>
        </p:nvPicPr>
        <p:blipFill>
          <a:blip r:embed="rId4"/>
          <a:srcRect t="17129" b="18553"/>
          <a:stretch>
            <a:fillRect/>
          </a:stretch>
        </p:blipFill>
        <p:spPr>
          <a:xfrm>
            <a:off x="7275524" y="3570509"/>
            <a:ext cx="4055025" cy="2461324"/>
          </a:xfrm>
          <a:prstGeom prst="rect">
            <a:avLst/>
          </a:prstGeom>
          <a:ln w="12700">
            <a:miter lim="400000"/>
          </a:ln>
        </p:spPr>
      </p:pic>
      <p:pic>
        <p:nvPicPr>
          <p:cNvPr id="2050" name="Picture 2" descr="Image result for ultrasonic sensor formula">
            <a:extLst>
              <a:ext uri="{FF2B5EF4-FFF2-40B4-BE49-F238E27FC236}">
                <a16:creationId xmlns:a16="http://schemas.microsoft.com/office/drawing/2014/main" id="{D3353E09-9EDC-4732-A151-3AEE446E97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363" y="3627861"/>
            <a:ext cx="4881965" cy="2461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itle 1"/>
          <p:cNvSpPr txBox="1">
            <a:spLocks noGrp="1"/>
          </p:cNvSpPr>
          <p:nvPr>
            <p:ph type="title"/>
          </p:nvPr>
        </p:nvSpPr>
        <p:spPr>
          <a:xfrm>
            <a:off x="838200" y="365125"/>
            <a:ext cx="10515600" cy="717951"/>
          </a:xfrm>
          <a:prstGeom prst="rect">
            <a:avLst/>
          </a:prstGeom>
        </p:spPr>
        <p:txBody>
          <a:bodyPr lIns="121878" tIns="121878" rIns="121878" bIns="121878" anchor="b">
            <a:normAutofit fontScale="90000"/>
          </a:bodyPr>
          <a:lstStyle>
            <a:lvl1pPr algn="ctr" defTabSz="786384">
              <a:lnSpc>
                <a:spcPct val="100000"/>
              </a:lnSpc>
              <a:defRPr sz="3440" b="1">
                <a:effectLst>
                  <a:outerShdw blurRad="32766" dist="32766" dir="2700000" rotWithShape="0">
                    <a:srgbClr val="000000">
                      <a:alpha val="43137"/>
                    </a:srgbClr>
                  </a:outerShdw>
                </a:effectLst>
                <a:latin typeface="Arial"/>
                <a:ea typeface="Arial"/>
                <a:cs typeface="Arial"/>
                <a:sym typeface="Arial"/>
              </a:defRPr>
            </a:lvl1pPr>
          </a:lstStyle>
          <a:p>
            <a:r>
              <a:t>What is pyautogui?</a:t>
            </a:r>
          </a:p>
        </p:txBody>
      </p:sp>
      <p:sp>
        <p:nvSpPr>
          <p:cNvPr id="532" name="Rectangle 4"/>
          <p:cNvSpPr txBox="1"/>
          <p:nvPr/>
        </p:nvSpPr>
        <p:spPr>
          <a:xfrm>
            <a:off x="553882" y="1386704"/>
            <a:ext cx="11084236" cy="792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indent="76200" algn="just">
              <a:defRPr sz="2400" b="1">
                <a:solidFill>
                  <a:srgbClr val="6A6A6A"/>
                </a:solidFill>
              </a:defRPr>
            </a:pPr>
            <a:r>
              <a:t>PyAutoGUI</a:t>
            </a:r>
            <a:r>
              <a:rPr b="0">
                <a:solidFill>
                  <a:srgbClr val="545454"/>
                </a:solidFill>
              </a:rPr>
              <a:t> is a cross-platform GUI automation Python module for human beings. Used to programmatically control the mouse &amp; keyboard.</a:t>
            </a:r>
          </a:p>
        </p:txBody>
      </p:sp>
      <p:sp>
        <p:nvSpPr>
          <p:cNvPr id="533" name="Rectangle 1"/>
          <p:cNvSpPr txBox="1"/>
          <p:nvPr/>
        </p:nvSpPr>
        <p:spPr>
          <a:xfrm>
            <a:off x="838200" y="2321272"/>
            <a:ext cx="6401555" cy="375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u="sng">
                <a:solidFill>
                  <a:schemeClr val="accent5"/>
                </a:solidFill>
                <a:uFill>
                  <a:solidFill>
                    <a:schemeClr val="accent5"/>
                  </a:solidFill>
                </a:uFill>
                <a:hlinkClick r:id="rId2"/>
              </a:defRPr>
            </a:lvl1pPr>
          </a:lstStyle>
          <a:p>
            <a:pPr>
              <a:defRPr u="none">
                <a:solidFill>
                  <a:srgbClr val="000000"/>
                </a:solidFill>
                <a:uFillTx/>
              </a:defRPr>
            </a:pPr>
            <a:r>
              <a:rPr u="sng">
                <a:solidFill>
                  <a:schemeClr val="accent5"/>
                </a:solidFill>
                <a:uFill>
                  <a:solidFill>
                    <a:schemeClr val="accent5"/>
                  </a:solidFill>
                </a:uFill>
                <a:hlinkClick r:id="rId2"/>
              </a:rPr>
              <a:t>https://pyautogui.readthedocs.io/en/latest/keyboard.html</a:t>
            </a:r>
          </a:p>
        </p:txBody>
      </p:sp>
      <p:pic>
        <p:nvPicPr>
          <p:cNvPr id="534" name="Picture 2" descr="Picture 2"/>
          <p:cNvPicPr>
            <a:picLocks noChangeAspect="1"/>
          </p:cNvPicPr>
          <p:nvPr/>
        </p:nvPicPr>
        <p:blipFill>
          <a:blip r:embed="rId3"/>
          <a:stretch>
            <a:fillRect/>
          </a:stretch>
        </p:blipFill>
        <p:spPr>
          <a:xfrm>
            <a:off x="2886075" y="2824956"/>
            <a:ext cx="6419850" cy="320992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136</TotalTime>
  <Words>1400</Words>
  <Application>Microsoft Office PowerPoint</Application>
  <PresentationFormat>Widescreen</PresentationFormat>
  <Paragraphs>240</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Avenir Roman</vt:lpstr>
      <vt:lpstr>Calibri</vt:lpstr>
      <vt:lpstr>Courier</vt:lpstr>
      <vt:lpstr>Helvetica</vt:lpstr>
      <vt:lpstr>Roboto</vt:lpstr>
      <vt:lpstr>Wingdings</vt:lpstr>
      <vt:lpstr>AssemblyTheme</vt:lpstr>
      <vt:lpstr>PowerPoint Presentation</vt:lpstr>
      <vt:lpstr>PowerPoint Presentation</vt:lpstr>
      <vt:lpstr>PowerPoint Presentation</vt:lpstr>
      <vt:lpstr>PowerPoint Presentation</vt:lpstr>
      <vt:lpstr>PowerPoint Presentation</vt:lpstr>
      <vt:lpstr>PowerPoint Presentation</vt:lpstr>
      <vt:lpstr> Hand Gesture Recognition and Control</vt:lpstr>
      <vt:lpstr>PowerPoint Presentation</vt:lpstr>
      <vt:lpstr>What is pyautogui?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Ayesha Farhan</cp:lastModifiedBy>
  <cp:revision>43</cp:revision>
  <dcterms:modified xsi:type="dcterms:W3CDTF">2019-08-02T12:11:36Z</dcterms:modified>
</cp:coreProperties>
</file>