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1" name="Shape 481"/>
          <p:cNvSpPr>
            <a:spLocks noGrp="1" noRot="1" noChangeAspect="1"/>
          </p:cNvSpPr>
          <p:nvPr>
            <p:ph type="sldImg"/>
          </p:nvPr>
        </p:nvSpPr>
        <p:spPr>
          <a:xfrm>
            <a:off x="1143000" y="685800"/>
            <a:ext cx="4572000" cy="3429000"/>
          </a:xfrm>
          <a:prstGeom prst="rect">
            <a:avLst/>
          </a:prstGeom>
        </p:spPr>
        <p:txBody>
          <a:bodyPr/>
          <a:lstStyle/>
          <a:p>
            <a:endParaRPr/>
          </a:p>
        </p:txBody>
      </p:sp>
      <p:sp>
        <p:nvSpPr>
          <p:cNvPr id="482" name="Shape 4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172" latinLnBrk="0">
      <a:defRPr sz="1200">
        <a:latin typeface="+mn-lt"/>
        <a:ea typeface="+mn-ea"/>
        <a:cs typeface="+mn-cs"/>
        <a:sym typeface="Calibri"/>
      </a:defRPr>
    </a:lvl1pPr>
    <a:lvl2pPr indent="228600" defTabSz="914172" latinLnBrk="0">
      <a:defRPr sz="1200">
        <a:latin typeface="+mn-lt"/>
        <a:ea typeface="+mn-ea"/>
        <a:cs typeface="+mn-cs"/>
        <a:sym typeface="Calibri"/>
      </a:defRPr>
    </a:lvl2pPr>
    <a:lvl3pPr indent="457200" defTabSz="914172" latinLnBrk="0">
      <a:defRPr sz="1200">
        <a:latin typeface="+mn-lt"/>
        <a:ea typeface="+mn-ea"/>
        <a:cs typeface="+mn-cs"/>
        <a:sym typeface="Calibri"/>
      </a:defRPr>
    </a:lvl3pPr>
    <a:lvl4pPr indent="685800" defTabSz="914172" latinLnBrk="0">
      <a:defRPr sz="1200">
        <a:latin typeface="+mn-lt"/>
        <a:ea typeface="+mn-ea"/>
        <a:cs typeface="+mn-cs"/>
        <a:sym typeface="Calibri"/>
      </a:defRPr>
    </a:lvl4pPr>
    <a:lvl5pPr indent="914400" defTabSz="914172" latinLnBrk="0">
      <a:defRPr sz="1200">
        <a:latin typeface="+mn-lt"/>
        <a:ea typeface="+mn-ea"/>
        <a:cs typeface="+mn-cs"/>
        <a:sym typeface="Calibri"/>
      </a:defRPr>
    </a:lvl5pPr>
    <a:lvl6pPr indent="1143000" defTabSz="914172" latinLnBrk="0">
      <a:defRPr sz="1200">
        <a:latin typeface="+mn-lt"/>
        <a:ea typeface="+mn-ea"/>
        <a:cs typeface="+mn-cs"/>
        <a:sym typeface="Calibri"/>
      </a:defRPr>
    </a:lvl6pPr>
    <a:lvl7pPr indent="1371600" defTabSz="914172" latinLnBrk="0">
      <a:defRPr sz="1200">
        <a:latin typeface="+mn-lt"/>
        <a:ea typeface="+mn-ea"/>
        <a:cs typeface="+mn-cs"/>
        <a:sym typeface="Calibri"/>
      </a:defRPr>
    </a:lvl7pPr>
    <a:lvl8pPr indent="1600200" defTabSz="914172" latinLnBrk="0">
      <a:defRPr sz="1200">
        <a:latin typeface="+mn-lt"/>
        <a:ea typeface="+mn-ea"/>
        <a:cs typeface="+mn-cs"/>
        <a:sym typeface="Calibri"/>
      </a:defRPr>
    </a:lvl8pPr>
    <a:lvl9pPr indent="1828800" defTabSz="914172"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a:spLocks noGrp="1" noRot="1" noChangeAspect="1"/>
          </p:cNvSpPr>
          <p:nvPr>
            <p:ph type="sldImg"/>
          </p:nvPr>
        </p:nvSpPr>
        <p:spPr>
          <a:prstGeom prst="rect">
            <a:avLst/>
          </a:prstGeom>
        </p:spPr>
        <p:txBody>
          <a:bodyPr/>
          <a:lstStyle/>
          <a:p>
            <a:endParaRPr/>
          </a:p>
        </p:txBody>
      </p:sp>
      <p:sp>
        <p:nvSpPr>
          <p:cNvPr id="529" name="Shape 529"/>
          <p:cNvSpPr>
            <a:spLocks noGrp="1"/>
          </p:cNvSpPr>
          <p:nvPr>
            <p:ph type="body" sz="quarter" idx="1"/>
          </p:nvPr>
        </p:nvSpPr>
        <p:spPr>
          <a:prstGeom prst="rect">
            <a:avLst/>
          </a:prstGeom>
        </p:spPr>
        <p:txBody>
          <a:bodyPr/>
          <a:lstStyle/>
          <a:p>
            <a:pPr marL="171450" indent="-171450">
              <a:buSzPct val="100000"/>
              <a:buFont typeface="Arial"/>
              <a:buChar char="•"/>
              <a:defRPr sz="2400" b="1"/>
            </a:pPr>
            <a:r>
              <a:t>It is not just a 3D scene graph or a mark-up language; the core is a powerful entity-component framework that provides a declarative, extensible, and composable structure to </a:t>
            </a:r>
            <a:r>
              <a:rPr b="0"/>
              <a:t>three.js(cross-browser JavaScript library and Application Programming Interface (API) used to create and display animated 3D computer graphics in a web browser)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15611" y="992767"/>
            <a:ext cx="11360801" cy="2736801"/>
          </a:xfrm>
          <a:prstGeom prst="rect">
            <a:avLst/>
          </a:prstGeom>
        </p:spPr>
        <p:txBody>
          <a:bodyPr anchor="b"/>
          <a:lstStyle>
            <a:lvl1pPr algn="ctr">
              <a:defRPr sz="6900"/>
            </a:lvl1pPr>
          </a:lstStyle>
          <a:p>
            <a:r>
              <a:t>Title Text</a:t>
            </a:r>
          </a:p>
        </p:txBody>
      </p:sp>
      <p:sp>
        <p:nvSpPr>
          <p:cNvPr id="12" name="Body Level One…"/>
          <p:cNvSpPr txBox="1">
            <a:spLocks noGrp="1"/>
          </p:cNvSpPr>
          <p:nvPr>
            <p:ph type="body" sz="quarter" idx="1"/>
          </p:nvPr>
        </p:nvSpPr>
        <p:spPr>
          <a:xfrm>
            <a:off x="415600" y="3778832"/>
            <a:ext cx="11360801" cy="1056801"/>
          </a:xfrm>
          <a:prstGeom prst="rect">
            <a:avLst/>
          </a:prstGeom>
        </p:spPr>
        <p:txBody>
          <a:bodyPr/>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91" name="Title Text"/>
          <p:cNvSpPr txBox="1">
            <a:spLocks noGrp="1"/>
          </p:cNvSpPr>
          <p:nvPr>
            <p:ph type="title"/>
          </p:nvPr>
        </p:nvSpPr>
        <p:spPr>
          <a:xfrm>
            <a:off x="415600" y="1474833"/>
            <a:ext cx="11360801" cy="2618001"/>
          </a:xfrm>
          <a:prstGeom prst="rect">
            <a:avLst/>
          </a:prstGeom>
        </p:spPr>
        <p:txBody>
          <a:bodyPr anchor="b"/>
          <a:lstStyle>
            <a:lvl1pPr algn="ctr">
              <a:defRPr sz="16000"/>
            </a:lvl1pPr>
          </a:lstStyle>
          <a:p>
            <a:r>
              <a:t>Title Text</a:t>
            </a:r>
          </a:p>
        </p:txBody>
      </p:sp>
      <p:sp>
        <p:nvSpPr>
          <p:cNvPr id="92" name="Body Level One…"/>
          <p:cNvSpPr txBox="1">
            <a:spLocks noGrp="1"/>
          </p:cNvSpPr>
          <p:nvPr>
            <p:ph type="body" sz="half" idx="1"/>
          </p:nvPr>
        </p:nvSpPr>
        <p:spPr>
          <a:xfrm>
            <a:off x="415600" y="4202967"/>
            <a:ext cx="11360801" cy="17344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07" name="Title Text"/>
          <p:cNvSpPr txBox="1">
            <a:spLocks noGrp="1"/>
          </p:cNvSpPr>
          <p:nvPr>
            <p:ph type="title"/>
          </p:nvPr>
        </p:nvSpPr>
        <p:spPr>
          <a:prstGeom prst="rect">
            <a:avLst/>
          </a:prstGeom>
        </p:spPr>
        <p:txBody>
          <a:bodyPr/>
          <a:lstStyle/>
          <a:p>
            <a:r>
              <a:t>Title Text</a:t>
            </a:r>
          </a:p>
        </p:txBody>
      </p:sp>
      <p:sp>
        <p:nvSpPr>
          <p:cNvPr id="108" name="Body Level One…"/>
          <p:cNvSpPr txBox="1">
            <a:spLocks noGrp="1"/>
          </p:cNvSpPr>
          <p:nvPr>
            <p:ph type="body" idx="1"/>
          </p:nvPr>
        </p:nvSpPr>
        <p:spPr>
          <a:prstGeom prst="rect">
            <a:avLst/>
          </a:prstGeom>
        </p:spPr>
        <p:txBody>
          <a:bodyPr/>
          <a:lstStyle>
            <a:lvl1pPr marL="457200" indent="-342900"/>
            <a:lvl2pPr marL="897689" indent="-300789"/>
            <a:lvl3pPr marL="1354889" indent="-300789"/>
            <a:lvl4pPr marL="1812089" indent="-300789"/>
            <a:lvl5pPr marL="2269289" indent="-300789"/>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pic>
        <p:nvPicPr>
          <p:cNvPr id="116"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17"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18"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1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pic>
        <p:nvPicPr>
          <p:cNvPr id="126"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27"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28"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29"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30" name="Body Level One…"/>
          <p:cNvSpPr txBox="1">
            <a:spLocks noGrp="1"/>
          </p:cNvSpPr>
          <p:nvPr>
            <p:ph type="body" idx="1"/>
          </p:nvPr>
        </p:nvSpPr>
        <p:spPr>
          <a:xfrm>
            <a:off x="838200" y="1825625"/>
            <a:ext cx="10515600" cy="4351200"/>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pic>
        <p:nvPicPr>
          <p:cNvPr id="138"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39"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40"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41" name="Title Text"/>
          <p:cNvSpPr txBox="1">
            <a:spLocks noGrp="1"/>
          </p:cNvSpPr>
          <p:nvPr>
            <p:ph type="title"/>
          </p:nvPr>
        </p:nvSpPr>
        <p:spPr>
          <a:xfrm>
            <a:off x="1524000" y="1122362"/>
            <a:ext cx="9144000" cy="2387601"/>
          </a:xfrm>
          <a:prstGeom prst="rect">
            <a:avLst/>
          </a:prstGeom>
        </p:spPr>
        <p:txBody>
          <a:bodyPr lIns="34274" tIns="34274" rIns="34274" bIns="34274" anchor="b"/>
          <a:lstStyle>
            <a:lvl1pPr algn="ctr">
              <a:lnSpc>
                <a:spcPct val="90000"/>
              </a:lnSpc>
              <a:defRPr sz="6000">
                <a:latin typeface="+mn-lt"/>
                <a:ea typeface="+mn-ea"/>
                <a:cs typeface="+mn-cs"/>
                <a:sym typeface="Calibri"/>
              </a:defRPr>
            </a:lvl1pPr>
          </a:lstStyle>
          <a:p>
            <a:r>
              <a:t>Title Text</a:t>
            </a:r>
          </a:p>
        </p:txBody>
      </p:sp>
      <p:sp>
        <p:nvSpPr>
          <p:cNvPr id="142" name="Body Level One…"/>
          <p:cNvSpPr txBox="1">
            <a:spLocks noGrp="1"/>
          </p:cNvSpPr>
          <p:nvPr>
            <p:ph type="body" sz="quarter" idx="1"/>
          </p:nvPr>
        </p:nvSpPr>
        <p:spPr>
          <a:xfrm>
            <a:off x="1524000" y="3602037"/>
            <a:ext cx="9144000" cy="1655601"/>
          </a:xfrm>
          <a:prstGeom prst="rect">
            <a:avLst/>
          </a:prstGeom>
        </p:spPr>
        <p:txBody>
          <a:bodyPr lIns="34274" tIns="34274" rIns="34274" bIns="34274"/>
          <a:lstStyle>
            <a:lvl1pPr marL="361950" indent="-266700" algn="ctr">
              <a:lnSpc>
                <a:spcPct val="90000"/>
              </a:lnSpc>
              <a:spcBef>
                <a:spcPts val="1000"/>
              </a:spcBef>
              <a:buClrTx/>
              <a:buSzTx/>
              <a:buFontTx/>
              <a:buNone/>
              <a:defRPr sz="2400">
                <a:solidFill>
                  <a:srgbClr val="000000"/>
                </a:solidFill>
                <a:latin typeface="+mn-lt"/>
                <a:ea typeface="+mn-ea"/>
                <a:cs typeface="+mn-cs"/>
                <a:sym typeface="Calibri"/>
              </a:defRPr>
            </a:lvl1pPr>
            <a:lvl2pPr marL="361950" indent="209550" algn="ctr">
              <a:lnSpc>
                <a:spcPct val="90000"/>
              </a:lnSpc>
              <a:spcBef>
                <a:spcPts val="1000"/>
              </a:spcBef>
              <a:buClrTx/>
              <a:buSzTx/>
              <a:buFontTx/>
              <a:buNone/>
              <a:defRPr sz="2400">
                <a:solidFill>
                  <a:srgbClr val="000000"/>
                </a:solidFill>
                <a:latin typeface="+mn-lt"/>
                <a:ea typeface="+mn-ea"/>
                <a:cs typeface="+mn-cs"/>
                <a:sym typeface="Calibri"/>
              </a:defRPr>
            </a:lvl2pPr>
            <a:lvl3pPr marL="361950" indent="685800" algn="ctr">
              <a:lnSpc>
                <a:spcPct val="90000"/>
              </a:lnSpc>
              <a:spcBef>
                <a:spcPts val="1000"/>
              </a:spcBef>
              <a:buClrTx/>
              <a:buSzTx/>
              <a:buFontTx/>
              <a:buNone/>
              <a:defRPr sz="2400">
                <a:solidFill>
                  <a:srgbClr val="000000"/>
                </a:solidFill>
                <a:latin typeface="+mn-lt"/>
                <a:ea typeface="+mn-ea"/>
                <a:cs typeface="+mn-cs"/>
                <a:sym typeface="Calibri"/>
              </a:defRPr>
            </a:lvl3pPr>
            <a:lvl4pPr marL="361950" indent="1149350" algn="ctr">
              <a:lnSpc>
                <a:spcPct val="90000"/>
              </a:lnSpc>
              <a:spcBef>
                <a:spcPts val="1000"/>
              </a:spcBef>
              <a:buClrTx/>
              <a:buSzTx/>
              <a:buFontTx/>
              <a:buNone/>
              <a:defRPr sz="2400">
                <a:solidFill>
                  <a:srgbClr val="000000"/>
                </a:solidFill>
                <a:latin typeface="+mn-lt"/>
                <a:ea typeface="+mn-ea"/>
                <a:cs typeface="+mn-cs"/>
                <a:sym typeface="Calibri"/>
              </a:defRPr>
            </a:lvl4pPr>
            <a:lvl5pPr marL="361950" indent="1606550" algn="ctr">
              <a:lnSpc>
                <a:spcPct val="90000"/>
              </a:lnSpc>
              <a:spcBef>
                <a:spcPts val="1000"/>
              </a:spcBef>
              <a:buClrTx/>
              <a:buSzTx/>
              <a:buFontTx/>
              <a:buNone/>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3"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pic>
        <p:nvPicPr>
          <p:cNvPr id="150"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51"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52"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53" name="Title Text"/>
          <p:cNvSpPr txBox="1">
            <a:spLocks noGrp="1"/>
          </p:cNvSpPr>
          <p:nvPr>
            <p:ph type="title"/>
          </p:nvPr>
        </p:nvSpPr>
        <p:spPr>
          <a:xfrm>
            <a:off x="831850" y="1709739"/>
            <a:ext cx="10515601" cy="2852801"/>
          </a:xfrm>
          <a:prstGeom prst="rect">
            <a:avLst/>
          </a:prstGeom>
        </p:spPr>
        <p:txBody>
          <a:bodyPr lIns="34274" tIns="34274" rIns="34274" bIns="34274" anchor="b"/>
          <a:lstStyle>
            <a:lvl1pPr>
              <a:lnSpc>
                <a:spcPct val="90000"/>
              </a:lnSpc>
              <a:defRPr sz="6000">
                <a:latin typeface="+mn-lt"/>
                <a:ea typeface="+mn-ea"/>
                <a:cs typeface="+mn-cs"/>
                <a:sym typeface="Calibri"/>
              </a:defRPr>
            </a:lvl1pPr>
          </a:lstStyle>
          <a:p>
            <a:r>
              <a:t>Title Text</a:t>
            </a:r>
          </a:p>
        </p:txBody>
      </p:sp>
      <p:sp>
        <p:nvSpPr>
          <p:cNvPr id="154" name="Body Level One…"/>
          <p:cNvSpPr txBox="1">
            <a:spLocks noGrp="1"/>
          </p:cNvSpPr>
          <p:nvPr>
            <p:ph type="body" sz="quarter" idx="1"/>
          </p:nvPr>
        </p:nvSpPr>
        <p:spPr>
          <a:xfrm>
            <a:off x="831850" y="4589462"/>
            <a:ext cx="10515601" cy="1500401"/>
          </a:xfrm>
          <a:prstGeom prst="rect">
            <a:avLst/>
          </a:prstGeom>
        </p:spPr>
        <p:txBody>
          <a:bodyPr lIns="34274" tIns="34274" rIns="34274" bIns="34274"/>
          <a:lstStyle>
            <a:lvl1pPr marL="304711" indent="3">
              <a:lnSpc>
                <a:spcPct val="90000"/>
              </a:lnSpc>
              <a:spcBef>
                <a:spcPts val="1000"/>
              </a:spcBef>
              <a:buClrTx/>
              <a:buSzTx/>
              <a:buFontTx/>
              <a:buNone/>
              <a:defRPr sz="2400">
                <a:solidFill>
                  <a:srgbClr val="888888"/>
                </a:solidFill>
                <a:latin typeface="+mn-lt"/>
                <a:ea typeface="+mn-ea"/>
                <a:cs typeface="+mn-cs"/>
                <a:sym typeface="Calibri"/>
              </a:defRPr>
            </a:lvl1pPr>
            <a:lvl2pPr marL="304711" indent="609445">
              <a:lnSpc>
                <a:spcPct val="90000"/>
              </a:lnSpc>
              <a:spcBef>
                <a:spcPts val="1000"/>
              </a:spcBef>
              <a:buClrTx/>
              <a:buSzTx/>
              <a:buFontTx/>
              <a:buNone/>
              <a:defRPr sz="2400">
                <a:solidFill>
                  <a:srgbClr val="888888"/>
                </a:solidFill>
                <a:latin typeface="+mn-lt"/>
                <a:ea typeface="+mn-ea"/>
                <a:cs typeface="+mn-cs"/>
                <a:sym typeface="Calibri"/>
              </a:defRPr>
            </a:lvl2pPr>
            <a:lvl3pPr marL="304711" indent="1218876">
              <a:lnSpc>
                <a:spcPct val="90000"/>
              </a:lnSpc>
              <a:spcBef>
                <a:spcPts val="1000"/>
              </a:spcBef>
              <a:buClrTx/>
              <a:buSzTx/>
              <a:buFontTx/>
              <a:buNone/>
              <a:defRPr sz="2400">
                <a:solidFill>
                  <a:srgbClr val="888888"/>
                </a:solidFill>
                <a:latin typeface="+mn-lt"/>
                <a:ea typeface="+mn-ea"/>
                <a:cs typeface="+mn-cs"/>
                <a:sym typeface="Calibri"/>
              </a:defRPr>
            </a:lvl3pPr>
            <a:lvl4pPr marL="304711" indent="1828313">
              <a:lnSpc>
                <a:spcPct val="90000"/>
              </a:lnSpc>
              <a:spcBef>
                <a:spcPts val="1000"/>
              </a:spcBef>
              <a:buClrTx/>
              <a:buSzTx/>
              <a:buFontTx/>
              <a:buNone/>
              <a:defRPr sz="2400">
                <a:solidFill>
                  <a:srgbClr val="888888"/>
                </a:solidFill>
                <a:latin typeface="+mn-lt"/>
                <a:ea typeface="+mn-ea"/>
                <a:cs typeface="+mn-cs"/>
                <a:sym typeface="Calibri"/>
              </a:defRPr>
            </a:lvl4pPr>
            <a:lvl5pPr marL="304711" indent="2437739">
              <a:lnSpc>
                <a:spcPct val="90000"/>
              </a:lnSpc>
              <a:spcBef>
                <a:spcPts val="1000"/>
              </a:spcBef>
              <a:buClrTx/>
              <a:buSzTx/>
              <a:buFontTx/>
              <a:buNone/>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pic>
        <p:nvPicPr>
          <p:cNvPr id="162"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63"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64"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65"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66" name="Body Level One…"/>
          <p:cNvSpPr txBox="1">
            <a:spLocks noGrp="1"/>
          </p:cNvSpPr>
          <p:nvPr>
            <p:ph type="body" sz="half" idx="1"/>
          </p:nvPr>
        </p:nvSpPr>
        <p:spPr>
          <a:xfrm>
            <a:off x="838200" y="1825625"/>
            <a:ext cx="5181600" cy="4351200"/>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7" name="Google Shape;81;p18"/>
          <p:cNvSpPr txBox="1">
            <a:spLocks noGrp="1"/>
          </p:cNvSpPr>
          <p:nvPr>
            <p:ph type="body" sz="half" idx="13"/>
          </p:nvPr>
        </p:nvSpPr>
        <p:spPr>
          <a:xfrm>
            <a:off x="6172200" y="1825625"/>
            <a:ext cx="5181600" cy="43512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68"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pic>
        <p:nvPicPr>
          <p:cNvPr id="175"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76"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77"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78" name="Title Text"/>
          <p:cNvSpPr txBox="1">
            <a:spLocks noGrp="1"/>
          </p:cNvSpPr>
          <p:nvPr>
            <p:ph type="title"/>
          </p:nvPr>
        </p:nvSpPr>
        <p:spPr>
          <a:xfrm>
            <a:off x="839787" y="365125"/>
            <a:ext cx="10515601"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79" name="Body Level One…"/>
          <p:cNvSpPr txBox="1">
            <a:spLocks noGrp="1"/>
          </p:cNvSpPr>
          <p:nvPr>
            <p:ph type="body" sz="quarter" idx="1"/>
          </p:nvPr>
        </p:nvSpPr>
        <p:spPr>
          <a:xfrm>
            <a:off x="839787" y="1681163"/>
            <a:ext cx="5158001" cy="824001"/>
          </a:xfrm>
          <a:prstGeom prst="rect">
            <a:avLst/>
          </a:prstGeom>
        </p:spPr>
        <p:txBody>
          <a:bodyPr lIns="34274" tIns="34274" rIns="34274" bIns="34274" anchor="b"/>
          <a:lstStyle>
            <a:lvl1pPr marL="304711" indent="3">
              <a:lnSpc>
                <a:spcPct val="90000"/>
              </a:lnSpc>
              <a:spcBef>
                <a:spcPts val="1000"/>
              </a:spcBef>
              <a:buClrTx/>
              <a:buSzTx/>
              <a:buFontTx/>
              <a:buNone/>
              <a:defRPr sz="2400" b="1">
                <a:solidFill>
                  <a:srgbClr val="000000"/>
                </a:solidFill>
                <a:latin typeface="+mn-lt"/>
                <a:ea typeface="+mn-ea"/>
                <a:cs typeface="+mn-cs"/>
                <a:sym typeface="Calibri"/>
              </a:defRPr>
            </a:lvl1pPr>
            <a:lvl2pPr marL="304711" indent="609445">
              <a:lnSpc>
                <a:spcPct val="90000"/>
              </a:lnSpc>
              <a:spcBef>
                <a:spcPts val="1000"/>
              </a:spcBef>
              <a:buClrTx/>
              <a:buSzTx/>
              <a:buFontTx/>
              <a:buNone/>
              <a:defRPr sz="2400" b="1">
                <a:solidFill>
                  <a:srgbClr val="000000"/>
                </a:solidFill>
                <a:latin typeface="+mn-lt"/>
                <a:ea typeface="+mn-ea"/>
                <a:cs typeface="+mn-cs"/>
                <a:sym typeface="Calibri"/>
              </a:defRPr>
            </a:lvl2pPr>
            <a:lvl3pPr marL="304711" indent="1218876">
              <a:lnSpc>
                <a:spcPct val="90000"/>
              </a:lnSpc>
              <a:spcBef>
                <a:spcPts val="1000"/>
              </a:spcBef>
              <a:buClrTx/>
              <a:buSzTx/>
              <a:buFontTx/>
              <a:buNone/>
              <a:defRPr sz="2400" b="1">
                <a:solidFill>
                  <a:srgbClr val="000000"/>
                </a:solidFill>
                <a:latin typeface="+mn-lt"/>
                <a:ea typeface="+mn-ea"/>
                <a:cs typeface="+mn-cs"/>
                <a:sym typeface="Calibri"/>
              </a:defRPr>
            </a:lvl3pPr>
            <a:lvl4pPr marL="304711" indent="1828313">
              <a:lnSpc>
                <a:spcPct val="90000"/>
              </a:lnSpc>
              <a:spcBef>
                <a:spcPts val="1000"/>
              </a:spcBef>
              <a:buClrTx/>
              <a:buSzTx/>
              <a:buFontTx/>
              <a:buNone/>
              <a:defRPr sz="2400" b="1">
                <a:solidFill>
                  <a:srgbClr val="000000"/>
                </a:solidFill>
                <a:latin typeface="+mn-lt"/>
                <a:ea typeface="+mn-ea"/>
                <a:cs typeface="+mn-cs"/>
                <a:sym typeface="Calibri"/>
              </a:defRPr>
            </a:lvl4pPr>
            <a:lvl5pPr marL="304711" indent="2437739">
              <a:lnSpc>
                <a:spcPct val="90000"/>
              </a:lnSpc>
              <a:spcBef>
                <a:spcPts val="1000"/>
              </a:spcBef>
              <a:buClrTx/>
              <a:buSzTx/>
              <a:buFontTx/>
              <a:buNone/>
              <a:defRPr sz="2400" b="1">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80" name="Google Shape;88;p19"/>
          <p:cNvSpPr txBox="1">
            <a:spLocks noGrp="1"/>
          </p:cNvSpPr>
          <p:nvPr>
            <p:ph type="body" sz="half" idx="13"/>
          </p:nvPr>
        </p:nvSpPr>
        <p:spPr>
          <a:xfrm>
            <a:off x="839788" y="2505075"/>
            <a:ext cx="5158000" cy="36844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81" name="Google Shape;89;p19"/>
          <p:cNvSpPr txBox="1">
            <a:spLocks noGrp="1"/>
          </p:cNvSpPr>
          <p:nvPr>
            <p:ph type="body" sz="quarter" idx="14"/>
          </p:nvPr>
        </p:nvSpPr>
        <p:spPr>
          <a:xfrm>
            <a:off x="6172200" y="1681163"/>
            <a:ext cx="5183200" cy="824001"/>
          </a:xfrm>
          <a:prstGeom prst="rect">
            <a:avLst/>
          </a:prstGeom>
        </p:spPr>
        <p:txBody>
          <a:bodyPr lIns="34274" tIns="34274" rIns="34274" bIns="34274" anchor="b"/>
          <a:lstStyle/>
          <a:p>
            <a:pPr marL="304711" indent="3">
              <a:lnSpc>
                <a:spcPct val="90000"/>
              </a:lnSpc>
              <a:spcBef>
                <a:spcPts val="1000"/>
              </a:spcBef>
              <a:buClrTx/>
              <a:buSzTx/>
              <a:buFontTx/>
              <a:buNone/>
              <a:defRPr sz="2400" b="1">
                <a:solidFill>
                  <a:srgbClr val="000000"/>
                </a:solidFill>
                <a:latin typeface="+mn-lt"/>
                <a:ea typeface="+mn-ea"/>
                <a:cs typeface="+mn-cs"/>
                <a:sym typeface="Calibri"/>
              </a:defRPr>
            </a:pPr>
            <a:endParaRPr/>
          </a:p>
        </p:txBody>
      </p:sp>
      <p:sp>
        <p:nvSpPr>
          <p:cNvPr id="182" name="Google Shape;90;p19"/>
          <p:cNvSpPr txBox="1">
            <a:spLocks noGrp="1"/>
          </p:cNvSpPr>
          <p:nvPr>
            <p:ph type="body" sz="half" idx="15"/>
          </p:nvPr>
        </p:nvSpPr>
        <p:spPr>
          <a:xfrm>
            <a:off x="6172200" y="2505075"/>
            <a:ext cx="5183200" cy="36844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83"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pic>
        <p:nvPicPr>
          <p:cNvPr id="190"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91"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92"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93"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9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415600" y="2867799"/>
            <a:ext cx="11360801" cy="1122401"/>
          </a:xfrm>
          <a:prstGeom prst="rect">
            <a:avLst/>
          </a:prstGeom>
        </p:spPr>
        <p:txBody>
          <a:bodyPr anchor="ctr"/>
          <a:lstStyle>
            <a:lvl1pPr algn="ctr">
              <a:defRPr sz="48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pic>
        <p:nvPicPr>
          <p:cNvPr id="201"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02"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03"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0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pic>
        <p:nvPicPr>
          <p:cNvPr id="211"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12"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13"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14" name="Title Text"/>
          <p:cNvSpPr txBox="1">
            <a:spLocks noGrp="1"/>
          </p:cNvSpPr>
          <p:nvPr>
            <p:ph type="title"/>
          </p:nvPr>
        </p:nvSpPr>
        <p:spPr>
          <a:xfrm>
            <a:off x="839787" y="457200"/>
            <a:ext cx="3932001" cy="1600400"/>
          </a:xfrm>
          <a:prstGeom prst="rect">
            <a:avLst/>
          </a:prstGeom>
        </p:spPr>
        <p:txBody>
          <a:bodyPr lIns="34274" tIns="34274" rIns="34274" bIns="34274" anchor="b"/>
          <a:lstStyle>
            <a:lvl1pPr>
              <a:lnSpc>
                <a:spcPct val="90000"/>
              </a:lnSpc>
              <a:defRPr sz="3200">
                <a:latin typeface="+mn-lt"/>
                <a:ea typeface="+mn-ea"/>
                <a:cs typeface="+mn-cs"/>
                <a:sym typeface="Calibri"/>
              </a:defRPr>
            </a:lvl1pPr>
          </a:lstStyle>
          <a:p>
            <a:r>
              <a:t>Title Text</a:t>
            </a:r>
          </a:p>
        </p:txBody>
      </p:sp>
      <p:sp>
        <p:nvSpPr>
          <p:cNvPr id="215" name="Body Level One…"/>
          <p:cNvSpPr txBox="1">
            <a:spLocks noGrp="1"/>
          </p:cNvSpPr>
          <p:nvPr>
            <p:ph type="body" sz="half" idx="1"/>
          </p:nvPr>
        </p:nvSpPr>
        <p:spPr>
          <a:xfrm>
            <a:off x="5183187" y="987425"/>
            <a:ext cx="6172401" cy="4873600"/>
          </a:xfrm>
          <a:prstGeom prst="rect">
            <a:avLst/>
          </a:prstGeom>
        </p:spPr>
        <p:txBody>
          <a:bodyPr lIns="34274" tIns="34274" rIns="34274" bIns="34274"/>
          <a:lstStyle>
            <a:lvl1pPr indent="-507865">
              <a:lnSpc>
                <a:spcPct val="90000"/>
              </a:lnSpc>
              <a:spcBef>
                <a:spcPts val="1000"/>
              </a:spcBef>
              <a:buClr>
                <a:srgbClr val="000000"/>
              </a:buClr>
              <a:buSzPts val="3200"/>
              <a:buChar char="•"/>
              <a:defRPr sz="3200">
                <a:solidFill>
                  <a:srgbClr val="000000"/>
                </a:solidFill>
                <a:latin typeface="+mn-lt"/>
                <a:ea typeface="+mn-ea"/>
                <a:cs typeface="+mn-cs"/>
                <a:sym typeface="Calibri"/>
              </a:defRPr>
            </a:lvl1pPr>
            <a:lvl2pPr marL="1287793" indent="-551391">
              <a:lnSpc>
                <a:spcPct val="90000"/>
              </a:lnSpc>
              <a:spcBef>
                <a:spcPts val="1000"/>
              </a:spcBef>
              <a:buClr>
                <a:srgbClr val="000000"/>
              </a:buClr>
              <a:buSzPts val="3200"/>
              <a:buChar char="•"/>
              <a:defRPr sz="3200">
                <a:solidFill>
                  <a:srgbClr val="000000"/>
                </a:solidFill>
                <a:latin typeface="+mn-lt"/>
                <a:ea typeface="+mn-ea"/>
                <a:cs typeface="+mn-cs"/>
                <a:sym typeface="Calibri"/>
              </a:defRPr>
            </a:lvl2pPr>
            <a:lvl3pPr marL="1980657" indent="-609427">
              <a:lnSpc>
                <a:spcPct val="90000"/>
              </a:lnSpc>
              <a:spcBef>
                <a:spcPts val="1000"/>
              </a:spcBef>
              <a:buClr>
                <a:srgbClr val="000000"/>
              </a:buClr>
              <a:buSzPts val="3200"/>
              <a:buChar char="•"/>
              <a:defRPr sz="3200">
                <a:solidFill>
                  <a:srgbClr val="000000"/>
                </a:solidFill>
                <a:latin typeface="+mn-lt"/>
                <a:ea typeface="+mn-ea"/>
                <a:cs typeface="+mn-cs"/>
                <a:sym typeface="Calibri"/>
              </a:defRPr>
            </a:lvl3pPr>
            <a:lvl4pPr marL="2696747" indent="-690692">
              <a:lnSpc>
                <a:spcPct val="90000"/>
              </a:lnSpc>
              <a:spcBef>
                <a:spcPts val="1000"/>
              </a:spcBef>
              <a:buClr>
                <a:srgbClr val="000000"/>
              </a:buClr>
              <a:buSzPts val="3200"/>
              <a:buChar char="•"/>
              <a:defRPr sz="3200">
                <a:solidFill>
                  <a:srgbClr val="000000"/>
                </a:solidFill>
                <a:latin typeface="+mn-lt"/>
                <a:ea typeface="+mn-ea"/>
                <a:cs typeface="+mn-cs"/>
                <a:sym typeface="Calibri"/>
              </a:defRPr>
            </a:lvl4pPr>
            <a:lvl5pPr marL="3306173" indent="-690692">
              <a:lnSpc>
                <a:spcPct val="90000"/>
              </a:lnSpc>
              <a:spcBef>
                <a:spcPts val="1000"/>
              </a:spcBef>
              <a:buClr>
                <a:srgbClr val="000000"/>
              </a:buClr>
              <a:buSzPts val="3200"/>
              <a:buChar char="•"/>
              <a:defRPr sz="32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16" name="Google Shape;106;p22"/>
          <p:cNvSpPr txBox="1">
            <a:spLocks noGrp="1"/>
          </p:cNvSpPr>
          <p:nvPr>
            <p:ph type="body" sz="quarter" idx="13"/>
          </p:nvPr>
        </p:nvSpPr>
        <p:spPr>
          <a:xfrm>
            <a:off x="839788" y="2057400"/>
            <a:ext cx="3932000" cy="3811600"/>
          </a:xfrm>
          <a:prstGeom prst="rect">
            <a:avLst/>
          </a:prstGeom>
        </p:spPr>
        <p:txBody>
          <a:bodyPr lIns="34274" tIns="34274" rIns="34274" bIns="34274"/>
          <a:lstStyle/>
          <a:p>
            <a:pPr marL="304711" indent="3">
              <a:lnSpc>
                <a:spcPct val="90000"/>
              </a:lnSpc>
              <a:spcBef>
                <a:spcPts val="1000"/>
              </a:spcBef>
              <a:buClrTx/>
              <a:buSzTx/>
              <a:buFontTx/>
              <a:buNone/>
              <a:defRPr sz="1600">
                <a:solidFill>
                  <a:srgbClr val="000000"/>
                </a:solidFill>
                <a:latin typeface="+mn-lt"/>
                <a:ea typeface="+mn-ea"/>
                <a:cs typeface="+mn-cs"/>
                <a:sym typeface="Calibri"/>
              </a:defRPr>
            </a:pPr>
            <a:endParaRPr/>
          </a:p>
        </p:txBody>
      </p:sp>
      <p:sp>
        <p:nvSpPr>
          <p:cNvPr id="217"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pic>
        <p:nvPicPr>
          <p:cNvPr id="224"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25"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26"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27" name="Title Text"/>
          <p:cNvSpPr txBox="1">
            <a:spLocks noGrp="1"/>
          </p:cNvSpPr>
          <p:nvPr>
            <p:ph type="title"/>
          </p:nvPr>
        </p:nvSpPr>
        <p:spPr>
          <a:xfrm>
            <a:off x="839787" y="457200"/>
            <a:ext cx="3932001" cy="1600400"/>
          </a:xfrm>
          <a:prstGeom prst="rect">
            <a:avLst/>
          </a:prstGeom>
        </p:spPr>
        <p:txBody>
          <a:bodyPr lIns="34274" tIns="34274" rIns="34274" bIns="34274" anchor="b"/>
          <a:lstStyle>
            <a:lvl1pPr>
              <a:lnSpc>
                <a:spcPct val="90000"/>
              </a:lnSpc>
              <a:defRPr sz="3200">
                <a:latin typeface="+mn-lt"/>
                <a:ea typeface="+mn-ea"/>
                <a:cs typeface="+mn-cs"/>
                <a:sym typeface="Calibri"/>
              </a:defRPr>
            </a:lvl1pPr>
          </a:lstStyle>
          <a:p>
            <a:r>
              <a:t>Title Text</a:t>
            </a:r>
          </a:p>
        </p:txBody>
      </p:sp>
      <p:sp>
        <p:nvSpPr>
          <p:cNvPr id="228" name="Google Shape;112;p23"/>
          <p:cNvSpPr>
            <a:spLocks noGrp="1"/>
          </p:cNvSpPr>
          <p:nvPr>
            <p:ph type="pic" sz="half" idx="13"/>
          </p:nvPr>
        </p:nvSpPr>
        <p:spPr>
          <a:xfrm>
            <a:off x="5183187" y="987425"/>
            <a:ext cx="6172401" cy="4873600"/>
          </a:xfrm>
          <a:prstGeom prst="rect">
            <a:avLst/>
          </a:prstGeom>
        </p:spPr>
        <p:txBody>
          <a:bodyPr lIns="91439" tIns="45719" rIns="91439" bIns="45719">
            <a:noAutofit/>
          </a:bodyPr>
          <a:lstStyle/>
          <a:p>
            <a:endParaRPr/>
          </a:p>
        </p:txBody>
      </p:sp>
      <p:sp>
        <p:nvSpPr>
          <p:cNvPr id="229" name="Body Level One…"/>
          <p:cNvSpPr txBox="1">
            <a:spLocks noGrp="1"/>
          </p:cNvSpPr>
          <p:nvPr>
            <p:ph type="body" sz="quarter" idx="1"/>
          </p:nvPr>
        </p:nvSpPr>
        <p:spPr>
          <a:xfrm>
            <a:off x="839787" y="2057400"/>
            <a:ext cx="3932001" cy="3811600"/>
          </a:xfrm>
          <a:prstGeom prst="rect">
            <a:avLst/>
          </a:prstGeom>
        </p:spPr>
        <p:txBody>
          <a:bodyPr lIns="34274" tIns="34274" rIns="34274" bIns="34274"/>
          <a:lstStyle>
            <a:lvl1pPr marL="304711" indent="3">
              <a:lnSpc>
                <a:spcPct val="90000"/>
              </a:lnSpc>
              <a:spcBef>
                <a:spcPts val="1000"/>
              </a:spcBef>
              <a:buClrTx/>
              <a:buSzTx/>
              <a:buFontTx/>
              <a:buNone/>
              <a:defRPr sz="1600">
                <a:solidFill>
                  <a:srgbClr val="000000"/>
                </a:solidFill>
                <a:latin typeface="+mn-lt"/>
                <a:ea typeface="+mn-ea"/>
                <a:cs typeface="+mn-cs"/>
                <a:sym typeface="Calibri"/>
              </a:defRPr>
            </a:lvl1pPr>
            <a:lvl2pPr marL="304711" indent="609445">
              <a:lnSpc>
                <a:spcPct val="90000"/>
              </a:lnSpc>
              <a:spcBef>
                <a:spcPts val="1000"/>
              </a:spcBef>
              <a:buClrTx/>
              <a:buSzTx/>
              <a:buFontTx/>
              <a:buNone/>
              <a:defRPr sz="1600">
                <a:solidFill>
                  <a:srgbClr val="000000"/>
                </a:solidFill>
                <a:latin typeface="+mn-lt"/>
                <a:ea typeface="+mn-ea"/>
                <a:cs typeface="+mn-cs"/>
                <a:sym typeface="Calibri"/>
              </a:defRPr>
            </a:lvl2pPr>
            <a:lvl3pPr marL="304711" indent="1218876">
              <a:lnSpc>
                <a:spcPct val="90000"/>
              </a:lnSpc>
              <a:spcBef>
                <a:spcPts val="1000"/>
              </a:spcBef>
              <a:buClrTx/>
              <a:buSzTx/>
              <a:buFontTx/>
              <a:buNone/>
              <a:defRPr sz="1600">
                <a:solidFill>
                  <a:srgbClr val="000000"/>
                </a:solidFill>
                <a:latin typeface="+mn-lt"/>
                <a:ea typeface="+mn-ea"/>
                <a:cs typeface="+mn-cs"/>
                <a:sym typeface="Calibri"/>
              </a:defRPr>
            </a:lvl3pPr>
            <a:lvl4pPr marL="304711" indent="1828313">
              <a:lnSpc>
                <a:spcPct val="90000"/>
              </a:lnSpc>
              <a:spcBef>
                <a:spcPts val="1000"/>
              </a:spcBef>
              <a:buClrTx/>
              <a:buSzTx/>
              <a:buFontTx/>
              <a:buNone/>
              <a:defRPr sz="1600">
                <a:solidFill>
                  <a:srgbClr val="000000"/>
                </a:solidFill>
                <a:latin typeface="+mn-lt"/>
                <a:ea typeface="+mn-ea"/>
                <a:cs typeface="+mn-cs"/>
                <a:sym typeface="Calibri"/>
              </a:defRPr>
            </a:lvl4pPr>
            <a:lvl5pPr marL="304711" indent="2437739">
              <a:lnSpc>
                <a:spcPct val="90000"/>
              </a:lnSpc>
              <a:spcBef>
                <a:spcPts val="1000"/>
              </a:spcBef>
              <a:buClrTx/>
              <a:buSzTx/>
              <a:buFontTx/>
              <a:buNone/>
              <a:defRPr sz="16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30"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pic>
        <p:nvPicPr>
          <p:cNvPr id="237"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38"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39"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40"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241" name="Body Level One…"/>
          <p:cNvSpPr txBox="1">
            <a:spLocks noGrp="1"/>
          </p:cNvSpPr>
          <p:nvPr>
            <p:ph type="body" idx="1"/>
          </p:nvPr>
        </p:nvSpPr>
        <p:spPr>
          <a:xfrm rot="5400000">
            <a:off x="3920399" y="-1256576"/>
            <a:ext cx="4351201" cy="10515601"/>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42"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pic>
        <p:nvPicPr>
          <p:cNvPr id="249"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50"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51"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52" name="Title Text"/>
          <p:cNvSpPr txBox="1">
            <a:spLocks noGrp="1"/>
          </p:cNvSpPr>
          <p:nvPr>
            <p:ph type="title"/>
          </p:nvPr>
        </p:nvSpPr>
        <p:spPr>
          <a:xfrm rot="5400000">
            <a:off x="7133400" y="1956724"/>
            <a:ext cx="5812001" cy="2628801"/>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253" name="Body Level One…"/>
          <p:cNvSpPr txBox="1">
            <a:spLocks noGrp="1"/>
          </p:cNvSpPr>
          <p:nvPr>
            <p:ph type="body" idx="1"/>
          </p:nvPr>
        </p:nvSpPr>
        <p:spPr>
          <a:xfrm rot="5400000">
            <a:off x="1799300" y="-596076"/>
            <a:ext cx="5812000" cy="7734401"/>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5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61" name="Title Text"/>
          <p:cNvSpPr txBox="1">
            <a:spLocks noGrp="1"/>
          </p:cNvSpPr>
          <p:nvPr>
            <p:ph type="title"/>
          </p:nvPr>
        </p:nvSpPr>
        <p:spPr>
          <a:xfrm>
            <a:off x="415611" y="992767"/>
            <a:ext cx="11360801" cy="2736801"/>
          </a:xfrm>
          <a:prstGeom prst="rect">
            <a:avLst/>
          </a:prstGeom>
        </p:spPr>
        <p:txBody>
          <a:bodyPr lIns="121869" tIns="121869" rIns="121869" bIns="121869" anchor="b"/>
          <a:lstStyle>
            <a:lvl1pPr algn="ctr">
              <a:defRPr sz="6900"/>
            </a:lvl1pPr>
          </a:lstStyle>
          <a:p>
            <a:r>
              <a:t>Title Text</a:t>
            </a:r>
          </a:p>
        </p:txBody>
      </p:sp>
      <p:sp>
        <p:nvSpPr>
          <p:cNvPr id="262" name="Body Level One…"/>
          <p:cNvSpPr txBox="1">
            <a:spLocks noGrp="1"/>
          </p:cNvSpPr>
          <p:nvPr>
            <p:ph type="body" sz="quarter" idx="1"/>
          </p:nvPr>
        </p:nvSpPr>
        <p:spPr>
          <a:xfrm>
            <a:off x="415600" y="3778832"/>
            <a:ext cx="11360801" cy="1056801"/>
          </a:xfrm>
          <a:prstGeom prst="rect">
            <a:avLst/>
          </a:prstGeom>
        </p:spPr>
        <p:txBody>
          <a:bodyPr lIns="121869" tIns="121869" rIns="121869" bIns="121869"/>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263"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70" name="Title Text"/>
          <p:cNvSpPr txBox="1">
            <a:spLocks noGrp="1"/>
          </p:cNvSpPr>
          <p:nvPr>
            <p:ph type="title"/>
          </p:nvPr>
        </p:nvSpPr>
        <p:spPr>
          <a:prstGeom prst="rect">
            <a:avLst/>
          </a:prstGeom>
        </p:spPr>
        <p:txBody>
          <a:bodyPr lIns="121869" tIns="121869" rIns="121869" bIns="121869"/>
          <a:lstStyle/>
          <a:p>
            <a:r>
              <a:t>Title Text</a:t>
            </a:r>
          </a:p>
        </p:txBody>
      </p:sp>
      <p:sp>
        <p:nvSpPr>
          <p:cNvPr id="271" name="Body Level One…"/>
          <p:cNvSpPr txBox="1">
            <a:spLocks noGrp="1"/>
          </p:cNvSpPr>
          <p:nvPr>
            <p:ph type="body" idx="1"/>
          </p:nvPr>
        </p:nvSpPr>
        <p:spPr>
          <a:prstGeom prst="rect">
            <a:avLst/>
          </a:prstGeom>
        </p:spPr>
        <p:txBody>
          <a:bodyPr lIns="121869" tIns="121869" rIns="121869" bIns="121869"/>
          <a:lstStyle/>
          <a:p>
            <a:r>
              <a:t>Body Level One</a:t>
            </a:r>
          </a:p>
          <a:p>
            <a:pPr lvl="1"/>
            <a:r>
              <a:t>Body Level Two</a:t>
            </a:r>
          </a:p>
          <a:p>
            <a:pPr lvl="2"/>
            <a:r>
              <a:t>Body Level Three</a:t>
            </a:r>
          </a:p>
          <a:p>
            <a:pPr lvl="3"/>
            <a:r>
              <a:t>Body Level Four</a:t>
            </a:r>
          </a:p>
          <a:p>
            <a:pPr lvl="4"/>
            <a:r>
              <a:t>Body Level Five</a:t>
            </a:r>
          </a:p>
        </p:txBody>
      </p:sp>
      <p:sp>
        <p:nvSpPr>
          <p:cNvPr id="27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279" name="Title Text"/>
          <p:cNvSpPr txBox="1">
            <a:spLocks noGrp="1"/>
          </p:cNvSpPr>
          <p:nvPr>
            <p:ph type="title"/>
          </p:nvPr>
        </p:nvSpPr>
        <p:spPr>
          <a:prstGeom prst="rect">
            <a:avLst/>
          </a:prstGeom>
        </p:spPr>
        <p:txBody>
          <a:bodyPr lIns="121869" tIns="121869" rIns="121869" bIns="121869"/>
          <a:lstStyle/>
          <a:p>
            <a:r>
              <a:t>Title Text</a:t>
            </a:r>
          </a:p>
        </p:txBody>
      </p:sp>
      <p:sp>
        <p:nvSpPr>
          <p:cNvPr id="280" name="Body Level One…"/>
          <p:cNvSpPr txBox="1">
            <a:spLocks noGrp="1"/>
          </p:cNvSpPr>
          <p:nvPr>
            <p:ph type="body" sz="half" idx="1"/>
          </p:nvPr>
        </p:nvSpPr>
        <p:spPr>
          <a:xfrm>
            <a:off x="415600" y="1536633"/>
            <a:ext cx="5333201" cy="4555200"/>
          </a:xfrm>
          <a:prstGeom prst="rect">
            <a:avLst/>
          </a:prstGeom>
        </p:spPr>
        <p:txBody>
          <a:bodyPr lIns="121869" tIns="121869" rIns="121869" bIns="121869"/>
          <a:lstStyle>
            <a:lvl1pPr indent="-423215">
              <a:buSzPts val="1900"/>
              <a:defRPr sz="1900"/>
            </a:lvl1pPr>
            <a:lvl2pPr marL="1295049" indent="-482470">
              <a:buSzPts val="1900"/>
              <a:defRPr sz="1900"/>
            </a:lvl2pPr>
            <a:lvl3pPr marL="1904480" indent="-482470">
              <a:buSzPts val="1900"/>
              <a:defRPr sz="1900"/>
            </a:lvl3pPr>
            <a:lvl4pPr marL="2513917" indent="-482470">
              <a:buSzPts val="1900"/>
              <a:defRPr sz="1900"/>
            </a:lvl4pPr>
            <a:lvl5pPr marL="3123343" indent="-482470">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281" name="Google Shape;23;p5"/>
          <p:cNvSpPr txBox="1">
            <a:spLocks noGrp="1"/>
          </p:cNvSpPr>
          <p:nvPr>
            <p:ph type="body" sz="half" idx="13"/>
          </p:nvPr>
        </p:nvSpPr>
        <p:spPr>
          <a:xfrm>
            <a:off x="6443200" y="1536632"/>
            <a:ext cx="5333201" cy="4555202"/>
          </a:xfrm>
          <a:prstGeom prst="rect">
            <a:avLst/>
          </a:prstGeom>
        </p:spPr>
        <p:txBody>
          <a:bodyPr lIns="121869" tIns="121869" rIns="121869" bIns="121869"/>
          <a:lstStyle/>
          <a:p>
            <a:pPr indent="-423215">
              <a:buSzPts val="1900"/>
              <a:defRPr sz="1900"/>
            </a:pPr>
            <a:endParaRPr/>
          </a:p>
        </p:txBody>
      </p:sp>
      <p:sp>
        <p:nvSpPr>
          <p:cNvPr id="28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9" name="Title Text"/>
          <p:cNvSpPr txBox="1">
            <a:spLocks noGrp="1"/>
          </p:cNvSpPr>
          <p:nvPr>
            <p:ph type="title"/>
          </p:nvPr>
        </p:nvSpPr>
        <p:spPr>
          <a:prstGeom prst="rect">
            <a:avLst/>
          </a:prstGeom>
        </p:spPr>
        <p:txBody>
          <a:bodyPr lIns="121869" tIns="121869" rIns="121869" bIns="121869"/>
          <a:lstStyle/>
          <a:p>
            <a:r>
              <a:t>Title Text</a:t>
            </a:r>
          </a:p>
        </p:txBody>
      </p:sp>
      <p:sp>
        <p:nvSpPr>
          <p:cNvPr id="290"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297" name="Title Text"/>
          <p:cNvSpPr txBox="1">
            <a:spLocks noGrp="1"/>
          </p:cNvSpPr>
          <p:nvPr>
            <p:ph type="title"/>
          </p:nvPr>
        </p:nvSpPr>
        <p:spPr>
          <a:xfrm>
            <a:off x="415600" y="740799"/>
            <a:ext cx="3744001" cy="1007602"/>
          </a:xfrm>
          <a:prstGeom prst="rect">
            <a:avLst/>
          </a:prstGeom>
        </p:spPr>
        <p:txBody>
          <a:bodyPr lIns="121869" tIns="121869" rIns="121869" bIns="121869" anchor="b"/>
          <a:lstStyle>
            <a:lvl1pPr>
              <a:defRPr sz="3200"/>
            </a:lvl1pPr>
          </a:lstStyle>
          <a:p>
            <a:r>
              <a:t>Title Text</a:t>
            </a:r>
          </a:p>
        </p:txBody>
      </p:sp>
      <p:sp>
        <p:nvSpPr>
          <p:cNvPr id="298" name="Body Level One…"/>
          <p:cNvSpPr txBox="1">
            <a:spLocks noGrp="1"/>
          </p:cNvSpPr>
          <p:nvPr>
            <p:ph type="body" sz="quarter" idx="1"/>
          </p:nvPr>
        </p:nvSpPr>
        <p:spPr>
          <a:xfrm>
            <a:off x="415600" y="1852800"/>
            <a:ext cx="3744001" cy="4239201"/>
          </a:xfrm>
          <a:prstGeom prst="rect">
            <a:avLst/>
          </a:prstGeom>
        </p:spPr>
        <p:txBody>
          <a:bodyPr lIns="121869" tIns="121869" rIns="121869" bIns="121869"/>
          <a:lstStyle>
            <a:lvl1pPr indent="-406290">
              <a:buSzPts val="1600"/>
              <a:defRPr sz="1600"/>
            </a:lvl1pPr>
            <a:lvl2pPr marL="1218869" indent="-406290">
              <a:buSzPts val="1600"/>
              <a:defRPr sz="1600"/>
            </a:lvl2pPr>
            <a:lvl3pPr marL="1828300" indent="-406290">
              <a:buSzPts val="1600"/>
              <a:defRPr sz="1600"/>
            </a:lvl3pPr>
            <a:lvl4pPr marL="2437738" indent="-406291">
              <a:buSzPts val="1600"/>
              <a:defRPr sz="1600"/>
            </a:lvl4pPr>
            <a:lvl5pPr marL="3047164" indent="-406291">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299"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306" name="Title Text"/>
          <p:cNvSpPr txBox="1">
            <a:spLocks noGrp="1"/>
          </p:cNvSpPr>
          <p:nvPr>
            <p:ph type="title"/>
          </p:nvPr>
        </p:nvSpPr>
        <p:spPr>
          <a:xfrm>
            <a:off x="653666" y="600199"/>
            <a:ext cx="8490402" cy="5454402"/>
          </a:xfrm>
          <a:prstGeom prst="rect">
            <a:avLst/>
          </a:prstGeom>
        </p:spPr>
        <p:txBody>
          <a:bodyPr lIns="121869" tIns="121869" rIns="121869" bIns="121869" anchor="ctr"/>
          <a:lstStyle>
            <a:lvl1pPr>
              <a:defRPr sz="6400"/>
            </a:lvl1pPr>
          </a:lstStyle>
          <a:p>
            <a:r>
              <a:t>Title Text</a:t>
            </a:r>
          </a:p>
        </p:txBody>
      </p:sp>
      <p:sp>
        <p:nvSpPr>
          <p:cNvPr id="307"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314"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315" name="Title Text"/>
          <p:cNvSpPr txBox="1">
            <a:spLocks noGrp="1"/>
          </p:cNvSpPr>
          <p:nvPr>
            <p:ph type="title"/>
          </p:nvPr>
        </p:nvSpPr>
        <p:spPr>
          <a:xfrm>
            <a:off x="354000" y="1644232"/>
            <a:ext cx="5393600" cy="1976401"/>
          </a:xfrm>
          <a:prstGeom prst="rect">
            <a:avLst/>
          </a:prstGeom>
        </p:spPr>
        <p:txBody>
          <a:bodyPr lIns="121869" tIns="121869" rIns="121869" bIns="121869" anchor="b"/>
          <a:lstStyle>
            <a:lvl1pPr algn="ctr">
              <a:defRPr sz="5600"/>
            </a:lvl1pPr>
          </a:lstStyle>
          <a:p>
            <a:r>
              <a:t>Title Text</a:t>
            </a:r>
          </a:p>
        </p:txBody>
      </p:sp>
      <p:sp>
        <p:nvSpPr>
          <p:cNvPr id="316" name="Body Level One…"/>
          <p:cNvSpPr txBox="1">
            <a:spLocks noGrp="1"/>
          </p:cNvSpPr>
          <p:nvPr>
            <p:ph type="body" sz="quarter" idx="1"/>
          </p:nvPr>
        </p:nvSpPr>
        <p:spPr>
          <a:xfrm>
            <a:off x="354000" y="3737433"/>
            <a:ext cx="5393600" cy="1646801"/>
          </a:xfrm>
          <a:prstGeom prst="rect">
            <a:avLst/>
          </a:prstGeom>
        </p:spPr>
        <p:txBody>
          <a:bodyPr lIns="121869" tIns="121869" rIns="121869" bIns="121869"/>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317" name="Google Shape;39;p9"/>
          <p:cNvSpPr txBox="1">
            <a:spLocks noGrp="1"/>
          </p:cNvSpPr>
          <p:nvPr>
            <p:ph type="body" sz="half" idx="13"/>
          </p:nvPr>
        </p:nvSpPr>
        <p:spPr>
          <a:xfrm>
            <a:off x="6586000" y="965433"/>
            <a:ext cx="5116001" cy="4926801"/>
          </a:xfrm>
          <a:prstGeom prst="rect">
            <a:avLst/>
          </a:prstGeom>
        </p:spPr>
        <p:txBody>
          <a:bodyPr lIns="121869" tIns="121869" rIns="121869" bIns="121869" anchor="ctr"/>
          <a:lstStyle/>
          <a:p>
            <a:endParaRPr/>
          </a:p>
        </p:txBody>
      </p:sp>
      <p:sp>
        <p:nvSpPr>
          <p:cNvPr id="318"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325" name="Body Level One…"/>
          <p:cNvSpPr txBox="1">
            <a:spLocks noGrp="1"/>
          </p:cNvSpPr>
          <p:nvPr>
            <p:ph type="body" sz="quarter" idx="1"/>
          </p:nvPr>
        </p:nvSpPr>
        <p:spPr>
          <a:xfrm>
            <a:off x="415600" y="5640766"/>
            <a:ext cx="7998401" cy="806801"/>
          </a:xfrm>
          <a:prstGeom prst="rect">
            <a:avLst/>
          </a:prstGeom>
        </p:spPr>
        <p:txBody>
          <a:bodyPr lIns="121869" tIns="121869" rIns="121869" bIns="121869" anchor="ctr"/>
          <a:lstStyle>
            <a:lvl1pPr marL="304711"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326"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333" name="Title Text"/>
          <p:cNvSpPr txBox="1">
            <a:spLocks noGrp="1"/>
          </p:cNvSpPr>
          <p:nvPr>
            <p:ph type="title"/>
          </p:nvPr>
        </p:nvSpPr>
        <p:spPr>
          <a:xfrm>
            <a:off x="415600" y="1474833"/>
            <a:ext cx="11360801" cy="2618001"/>
          </a:xfrm>
          <a:prstGeom prst="rect">
            <a:avLst/>
          </a:prstGeom>
        </p:spPr>
        <p:txBody>
          <a:bodyPr lIns="121869" tIns="121869" rIns="121869" bIns="121869" anchor="b"/>
          <a:lstStyle>
            <a:lvl1pPr algn="ctr">
              <a:defRPr sz="16000"/>
            </a:lvl1pPr>
          </a:lstStyle>
          <a:p>
            <a:r>
              <a:t>Title Text</a:t>
            </a:r>
          </a:p>
        </p:txBody>
      </p:sp>
      <p:sp>
        <p:nvSpPr>
          <p:cNvPr id="334" name="Body Level One…"/>
          <p:cNvSpPr txBox="1">
            <a:spLocks noGrp="1"/>
          </p:cNvSpPr>
          <p:nvPr>
            <p:ph type="body" sz="half" idx="1"/>
          </p:nvPr>
        </p:nvSpPr>
        <p:spPr>
          <a:xfrm>
            <a:off x="415600" y="4202967"/>
            <a:ext cx="11360801" cy="1734401"/>
          </a:xfrm>
          <a:prstGeom prst="rect">
            <a:avLst/>
          </a:prstGeom>
        </p:spPr>
        <p:txBody>
          <a:bodyPr lIns="121869" tIns="121869" rIns="121869" bIns="121869"/>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335"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4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49" name="Title Text"/>
          <p:cNvSpPr txBox="1">
            <a:spLocks noGrp="1"/>
          </p:cNvSpPr>
          <p:nvPr>
            <p:ph type="title"/>
          </p:nvPr>
        </p:nvSpPr>
        <p:spPr>
          <a:xfrm>
            <a:off x="415611" y="992767"/>
            <a:ext cx="11360801" cy="2736801"/>
          </a:xfrm>
          <a:prstGeom prst="rect">
            <a:avLst/>
          </a:prstGeom>
        </p:spPr>
        <p:txBody>
          <a:bodyPr lIns="121872" tIns="121872" rIns="121872" bIns="121872" anchor="b"/>
          <a:lstStyle>
            <a:lvl1pPr algn="ctr">
              <a:defRPr sz="6900"/>
            </a:lvl1pPr>
          </a:lstStyle>
          <a:p>
            <a:r>
              <a:t>Title Text</a:t>
            </a:r>
          </a:p>
        </p:txBody>
      </p:sp>
      <p:sp>
        <p:nvSpPr>
          <p:cNvPr id="350" name="Body Level One…"/>
          <p:cNvSpPr txBox="1">
            <a:spLocks noGrp="1"/>
          </p:cNvSpPr>
          <p:nvPr>
            <p:ph type="body" sz="quarter" idx="1"/>
          </p:nvPr>
        </p:nvSpPr>
        <p:spPr>
          <a:xfrm>
            <a:off x="415600" y="3778832"/>
            <a:ext cx="11360801" cy="1056801"/>
          </a:xfrm>
          <a:prstGeom prst="rect">
            <a:avLst/>
          </a:prstGeom>
        </p:spPr>
        <p:txBody>
          <a:bodyPr lIns="121872" tIns="121872" rIns="121872" bIns="121872"/>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351"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58" name="Title Text"/>
          <p:cNvSpPr txBox="1">
            <a:spLocks noGrp="1"/>
          </p:cNvSpPr>
          <p:nvPr>
            <p:ph type="title"/>
          </p:nvPr>
        </p:nvSpPr>
        <p:spPr>
          <a:prstGeom prst="rect">
            <a:avLst/>
          </a:prstGeom>
        </p:spPr>
        <p:txBody>
          <a:bodyPr lIns="121872" tIns="121872" rIns="121872" bIns="121872"/>
          <a:lstStyle/>
          <a:p>
            <a:r>
              <a:t>Title Text</a:t>
            </a:r>
          </a:p>
        </p:txBody>
      </p:sp>
      <p:sp>
        <p:nvSpPr>
          <p:cNvPr id="359" name="Body Level One…"/>
          <p:cNvSpPr txBox="1">
            <a:spLocks noGrp="1"/>
          </p:cNvSpPr>
          <p:nvPr>
            <p:ph type="body" idx="1"/>
          </p:nvPr>
        </p:nvSpPr>
        <p:spPr>
          <a:prstGeom prst="rect">
            <a:avLst/>
          </a:prstGeom>
        </p:spPr>
        <p:txBody>
          <a:bodyPr lIns="121872" tIns="121872" rIns="121872" bIns="121872"/>
          <a:lstStyle>
            <a:lvl1pPr marL="609442" indent="-457083"/>
            <a:lvl2pPr marL="1196624" indent="-400951"/>
            <a:lvl3pPr marL="1806070" indent="-400951"/>
            <a:lvl4pPr marL="2415522" indent="-400951"/>
            <a:lvl5pPr marL="3024964" indent="-400951"/>
          </a:lstStyle>
          <a:p>
            <a:r>
              <a:t>Body Level One</a:t>
            </a:r>
          </a:p>
          <a:p>
            <a:pPr lvl="1"/>
            <a:r>
              <a:t>Body Level Two</a:t>
            </a:r>
          </a:p>
          <a:p>
            <a:pPr lvl="2"/>
            <a:r>
              <a:t>Body Level Three</a:t>
            </a:r>
          </a:p>
          <a:p>
            <a:pPr lvl="3"/>
            <a:r>
              <a:t>Body Level Four</a:t>
            </a:r>
          </a:p>
          <a:p>
            <a:pPr lvl="4"/>
            <a:r>
              <a:t>Body Level Five</a:t>
            </a:r>
          </a:p>
        </p:txBody>
      </p:sp>
      <p:sp>
        <p:nvSpPr>
          <p:cNvPr id="36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367" name="Title Text"/>
          <p:cNvSpPr txBox="1">
            <a:spLocks noGrp="1"/>
          </p:cNvSpPr>
          <p:nvPr>
            <p:ph type="title"/>
          </p:nvPr>
        </p:nvSpPr>
        <p:spPr>
          <a:prstGeom prst="rect">
            <a:avLst/>
          </a:prstGeom>
        </p:spPr>
        <p:txBody>
          <a:bodyPr lIns="121872" tIns="121872" rIns="121872" bIns="121872"/>
          <a:lstStyle/>
          <a:p>
            <a:r>
              <a:t>Title Text</a:t>
            </a:r>
          </a:p>
        </p:txBody>
      </p:sp>
      <p:sp>
        <p:nvSpPr>
          <p:cNvPr id="368" name="Body Level One…"/>
          <p:cNvSpPr txBox="1">
            <a:spLocks noGrp="1"/>
          </p:cNvSpPr>
          <p:nvPr>
            <p:ph type="body" sz="half" idx="1"/>
          </p:nvPr>
        </p:nvSpPr>
        <p:spPr>
          <a:xfrm>
            <a:off x="415600" y="1536633"/>
            <a:ext cx="5333201" cy="4555200"/>
          </a:xfrm>
          <a:prstGeom prst="rect">
            <a:avLst/>
          </a:prstGeom>
        </p:spPr>
        <p:txBody>
          <a:bodyPr lIns="121872" tIns="121872" rIns="121872" bIns="121872"/>
          <a:lstStyle>
            <a:lvl1pPr marL="609442" indent="-423226">
              <a:buSzPts val="1900"/>
              <a:defRPr sz="1900"/>
            </a:lvl1pPr>
            <a:lvl2pPr marL="1295081" indent="-482482">
              <a:buSzPts val="1900"/>
              <a:defRPr sz="1900"/>
            </a:lvl2pPr>
            <a:lvl3pPr marL="1904527" indent="-482482">
              <a:buSzPts val="1900"/>
              <a:defRPr sz="1900"/>
            </a:lvl3pPr>
            <a:lvl4pPr marL="2513979" indent="-482482">
              <a:buSzPts val="1900"/>
              <a:defRPr sz="1900"/>
            </a:lvl4pPr>
            <a:lvl5pPr marL="3123421" indent="-482482">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369" name="Google Shape;23;p5"/>
          <p:cNvSpPr txBox="1">
            <a:spLocks noGrp="1"/>
          </p:cNvSpPr>
          <p:nvPr>
            <p:ph type="body" sz="half" idx="13"/>
          </p:nvPr>
        </p:nvSpPr>
        <p:spPr>
          <a:xfrm>
            <a:off x="6443200" y="1536632"/>
            <a:ext cx="5333201" cy="4555202"/>
          </a:xfrm>
          <a:prstGeom prst="rect">
            <a:avLst/>
          </a:prstGeom>
        </p:spPr>
        <p:txBody>
          <a:bodyPr lIns="121872" tIns="121872" rIns="121872" bIns="121872"/>
          <a:lstStyle/>
          <a:p>
            <a:pPr marL="609442" indent="-423226">
              <a:buSzPts val="1900"/>
              <a:defRPr sz="1900"/>
            </a:pPr>
            <a:endParaRPr/>
          </a:p>
        </p:txBody>
      </p:sp>
      <p:sp>
        <p:nvSpPr>
          <p:cNvPr id="37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77" name="Title Text"/>
          <p:cNvSpPr txBox="1">
            <a:spLocks noGrp="1"/>
          </p:cNvSpPr>
          <p:nvPr>
            <p:ph type="title"/>
          </p:nvPr>
        </p:nvSpPr>
        <p:spPr>
          <a:prstGeom prst="rect">
            <a:avLst/>
          </a:prstGeom>
        </p:spPr>
        <p:txBody>
          <a:bodyPr lIns="121872" tIns="121872" rIns="121872" bIns="121872"/>
          <a:lstStyle/>
          <a:p>
            <a:r>
              <a:t>Title Text</a:t>
            </a:r>
          </a:p>
        </p:txBody>
      </p:sp>
      <p:sp>
        <p:nvSpPr>
          <p:cNvPr id="378"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385" name="Title Text"/>
          <p:cNvSpPr txBox="1">
            <a:spLocks noGrp="1"/>
          </p:cNvSpPr>
          <p:nvPr>
            <p:ph type="title"/>
          </p:nvPr>
        </p:nvSpPr>
        <p:spPr>
          <a:xfrm>
            <a:off x="415600" y="740799"/>
            <a:ext cx="3744001" cy="1007602"/>
          </a:xfrm>
          <a:prstGeom prst="rect">
            <a:avLst/>
          </a:prstGeom>
        </p:spPr>
        <p:txBody>
          <a:bodyPr lIns="121872" tIns="121872" rIns="121872" bIns="121872" anchor="b"/>
          <a:lstStyle>
            <a:lvl1pPr>
              <a:defRPr sz="3200"/>
            </a:lvl1pPr>
          </a:lstStyle>
          <a:p>
            <a:r>
              <a:t>Title Text</a:t>
            </a:r>
          </a:p>
        </p:txBody>
      </p:sp>
      <p:sp>
        <p:nvSpPr>
          <p:cNvPr id="386" name="Body Level One…"/>
          <p:cNvSpPr txBox="1">
            <a:spLocks noGrp="1"/>
          </p:cNvSpPr>
          <p:nvPr>
            <p:ph type="body" sz="quarter" idx="1"/>
          </p:nvPr>
        </p:nvSpPr>
        <p:spPr>
          <a:xfrm>
            <a:off x="415600" y="1852800"/>
            <a:ext cx="3744001" cy="4239201"/>
          </a:xfrm>
          <a:prstGeom prst="rect">
            <a:avLst/>
          </a:prstGeom>
        </p:spPr>
        <p:txBody>
          <a:bodyPr lIns="121872" tIns="121872" rIns="121872" bIns="121872"/>
          <a:lstStyle>
            <a:lvl1pPr marL="609442" indent="-406300">
              <a:buSzPts val="1600"/>
              <a:defRPr sz="1600"/>
            </a:lvl1pPr>
            <a:lvl2pPr marL="1218900" indent="-406300">
              <a:buSzPts val="1600"/>
              <a:defRPr sz="1600"/>
            </a:lvl2pPr>
            <a:lvl3pPr marL="1828345" indent="-406300">
              <a:buSzPts val="1600"/>
              <a:defRPr sz="1600"/>
            </a:lvl3pPr>
            <a:lvl4pPr marL="2437797" indent="-406300">
              <a:buSzPts val="1600"/>
              <a:defRPr sz="1600"/>
            </a:lvl4pPr>
            <a:lvl5pPr marL="3047239" indent="-4063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387"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415600" y="1536633"/>
            <a:ext cx="5333201" cy="4555200"/>
          </a:xfrm>
          <a:prstGeom prst="rect">
            <a:avLst/>
          </a:prstGeom>
        </p:spPr>
        <p:txBody>
          <a:bodyPr/>
          <a:lstStyle>
            <a:lvl1pPr indent="-423215">
              <a:buSzPts val="1900"/>
              <a:defRPr sz="1900"/>
            </a:lvl1pPr>
            <a:lvl2pPr marL="1295049" indent="-482470">
              <a:buSzPts val="1900"/>
              <a:defRPr sz="1900"/>
            </a:lvl2pPr>
            <a:lvl3pPr marL="1904480" indent="-482470">
              <a:buSzPts val="1900"/>
              <a:defRPr sz="1900"/>
            </a:lvl3pPr>
            <a:lvl4pPr marL="2513917" indent="-482470">
              <a:buSzPts val="1900"/>
              <a:defRPr sz="1900"/>
            </a:lvl4pPr>
            <a:lvl5pPr marL="3123343" indent="-482470">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6443200" y="1536632"/>
            <a:ext cx="5333201" cy="4555202"/>
          </a:xfrm>
          <a:prstGeom prst="rect">
            <a:avLst/>
          </a:prstGeom>
        </p:spPr>
        <p:txBody>
          <a:bodyPr/>
          <a:lstStyle/>
          <a:p>
            <a:pPr indent="-423215">
              <a:buSzPts val="1900"/>
              <a:defRPr sz="19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394" name="Title Text"/>
          <p:cNvSpPr txBox="1">
            <a:spLocks noGrp="1"/>
          </p:cNvSpPr>
          <p:nvPr>
            <p:ph type="title"/>
          </p:nvPr>
        </p:nvSpPr>
        <p:spPr>
          <a:xfrm>
            <a:off x="653666" y="600199"/>
            <a:ext cx="8490402" cy="5454402"/>
          </a:xfrm>
          <a:prstGeom prst="rect">
            <a:avLst/>
          </a:prstGeom>
        </p:spPr>
        <p:txBody>
          <a:bodyPr lIns="121872" tIns="121872" rIns="121872" bIns="121872" anchor="ctr"/>
          <a:lstStyle>
            <a:lvl1pPr>
              <a:defRPr sz="6400"/>
            </a:lvl1pPr>
          </a:lstStyle>
          <a:p>
            <a:r>
              <a:t>Title Text</a:t>
            </a:r>
          </a:p>
        </p:txBody>
      </p:sp>
      <p:sp>
        <p:nvSpPr>
          <p:cNvPr id="395"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402"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403" name="Title Text"/>
          <p:cNvSpPr txBox="1">
            <a:spLocks noGrp="1"/>
          </p:cNvSpPr>
          <p:nvPr>
            <p:ph type="title"/>
          </p:nvPr>
        </p:nvSpPr>
        <p:spPr>
          <a:xfrm>
            <a:off x="354000" y="1644232"/>
            <a:ext cx="5393600" cy="1976401"/>
          </a:xfrm>
          <a:prstGeom prst="rect">
            <a:avLst/>
          </a:prstGeom>
        </p:spPr>
        <p:txBody>
          <a:bodyPr lIns="121872" tIns="121872" rIns="121872" bIns="121872" anchor="b"/>
          <a:lstStyle>
            <a:lvl1pPr algn="ctr">
              <a:defRPr sz="5600"/>
            </a:lvl1pPr>
          </a:lstStyle>
          <a:p>
            <a:r>
              <a:t>Title Text</a:t>
            </a:r>
          </a:p>
        </p:txBody>
      </p:sp>
      <p:sp>
        <p:nvSpPr>
          <p:cNvPr id="404" name="Body Level One…"/>
          <p:cNvSpPr txBox="1">
            <a:spLocks noGrp="1"/>
          </p:cNvSpPr>
          <p:nvPr>
            <p:ph type="body" sz="quarter" idx="1"/>
          </p:nvPr>
        </p:nvSpPr>
        <p:spPr>
          <a:xfrm>
            <a:off x="354000" y="3737433"/>
            <a:ext cx="5393600" cy="1646801"/>
          </a:xfrm>
          <a:prstGeom prst="rect">
            <a:avLst/>
          </a:prstGeom>
        </p:spPr>
        <p:txBody>
          <a:bodyPr lIns="121872" tIns="121872" rIns="121872" bIns="121872"/>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405" name="Google Shape;39;p9"/>
          <p:cNvSpPr txBox="1">
            <a:spLocks noGrp="1"/>
          </p:cNvSpPr>
          <p:nvPr>
            <p:ph type="body" sz="half" idx="13"/>
          </p:nvPr>
        </p:nvSpPr>
        <p:spPr>
          <a:xfrm>
            <a:off x="6586000" y="965433"/>
            <a:ext cx="5116001" cy="4926801"/>
          </a:xfrm>
          <a:prstGeom prst="rect">
            <a:avLst/>
          </a:prstGeom>
        </p:spPr>
        <p:txBody>
          <a:bodyPr lIns="121872" tIns="121872" rIns="121872" bIns="121872" anchor="ctr"/>
          <a:lstStyle/>
          <a:p>
            <a:pPr marL="609442" indent="-457083"/>
            <a:endParaRPr/>
          </a:p>
        </p:txBody>
      </p:sp>
      <p:sp>
        <p:nvSpPr>
          <p:cNvPr id="406"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413" name="Body Level One…"/>
          <p:cNvSpPr txBox="1">
            <a:spLocks noGrp="1"/>
          </p:cNvSpPr>
          <p:nvPr>
            <p:ph type="body" sz="quarter" idx="1"/>
          </p:nvPr>
        </p:nvSpPr>
        <p:spPr>
          <a:xfrm>
            <a:off x="415600" y="5640766"/>
            <a:ext cx="7998401" cy="806801"/>
          </a:xfrm>
          <a:prstGeom prst="rect">
            <a:avLst/>
          </a:prstGeom>
        </p:spPr>
        <p:txBody>
          <a:bodyPr lIns="121872" tIns="121872" rIns="121872" bIns="121872" anchor="ctr"/>
          <a:lstStyle>
            <a:lvl1pPr marL="304719"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414"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421" name="Title Text"/>
          <p:cNvSpPr txBox="1">
            <a:spLocks noGrp="1"/>
          </p:cNvSpPr>
          <p:nvPr>
            <p:ph type="title"/>
          </p:nvPr>
        </p:nvSpPr>
        <p:spPr>
          <a:xfrm>
            <a:off x="415600" y="1474833"/>
            <a:ext cx="11360801" cy="2618001"/>
          </a:xfrm>
          <a:prstGeom prst="rect">
            <a:avLst/>
          </a:prstGeom>
        </p:spPr>
        <p:txBody>
          <a:bodyPr lIns="121872" tIns="121872" rIns="121872" bIns="121872" anchor="b"/>
          <a:lstStyle>
            <a:lvl1pPr algn="ctr">
              <a:defRPr sz="16000"/>
            </a:lvl1pPr>
          </a:lstStyle>
          <a:p>
            <a:r>
              <a:t>Title Text</a:t>
            </a:r>
          </a:p>
        </p:txBody>
      </p:sp>
      <p:sp>
        <p:nvSpPr>
          <p:cNvPr id="422" name="Body Level One…"/>
          <p:cNvSpPr txBox="1">
            <a:spLocks noGrp="1"/>
          </p:cNvSpPr>
          <p:nvPr>
            <p:ph type="body" sz="half" idx="1"/>
          </p:nvPr>
        </p:nvSpPr>
        <p:spPr>
          <a:xfrm>
            <a:off x="415600" y="4202967"/>
            <a:ext cx="11360801" cy="1734401"/>
          </a:xfrm>
          <a:prstGeom prst="rect">
            <a:avLst/>
          </a:prstGeom>
        </p:spPr>
        <p:txBody>
          <a:bodyPr lIns="121872" tIns="121872" rIns="121872" bIns="121872"/>
          <a:lstStyle>
            <a:lvl1pPr marL="609442" indent="-457083" algn="ctr"/>
            <a:lvl2pPr marL="1196624" indent="-400951" algn="ctr"/>
            <a:lvl3pPr marL="1806070" indent="-400951" algn="ctr"/>
            <a:lvl4pPr marL="2415522" indent="-400951" algn="ctr"/>
            <a:lvl5pPr marL="3024964" indent="-400951" algn="ctr"/>
          </a:lstStyle>
          <a:p>
            <a:r>
              <a:t>Body Level One</a:t>
            </a:r>
          </a:p>
          <a:p>
            <a:pPr lvl="1"/>
            <a:r>
              <a:t>Body Level Two</a:t>
            </a:r>
          </a:p>
          <a:p>
            <a:pPr lvl="2"/>
            <a:r>
              <a:t>Body Level Three</a:t>
            </a:r>
          </a:p>
          <a:p>
            <a:pPr lvl="3"/>
            <a:r>
              <a:t>Body Level Four</a:t>
            </a:r>
          </a:p>
          <a:p>
            <a:pPr lvl="4"/>
            <a:r>
              <a:t>Body Level Five</a:t>
            </a:r>
          </a:p>
        </p:txBody>
      </p:sp>
      <p:sp>
        <p:nvSpPr>
          <p:cNvPr id="423"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3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37" name="Title Text"/>
          <p:cNvSpPr txBox="1">
            <a:spLocks noGrp="1"/>
          </p:cNvSpPr>
          <p:nvPr>
            <p:ph type="title"/>
          </p:nvPr>
        </p:nvSpPr>
        <p:spPr>
          <a:xfrm>
            <a:off x="415611" y="992767"/>
            <a:ext cx="11360801" cy="2736801"/>
          </a:xfrm>
          <a:prstGeom prst="rect">
            <a:avLst/>
          </a:prstGeom>
        </p:spPr>
        <p:txBody>
          <a:bodyPr lIns="121878" tIns="121878" rIns="121878" bIns="121878" anchor="b"/>
          <a:lstStyle>
            <a:lvl1pPr algn="ctr">
              <a:defRPr sz="6900"/>
            </a:lvl1pPr>
          </a:lstStyle>
          <a:p>
            <a:r>
              <a:t>Title Text</a:t>
            </a:r>
          </a:p>
        </p:txBody>
      </p:sp>
      <p:sp>
        <p:nvSpPr>
          <p:cNvPr id="438" name="Body Level One…"/>
          <p:cNvSpPr txBox="1">
            <a:spLocks noGrp="1"/>
          </p:cNvSpPr>
          <p:nvPr>
            <p:ph type="body" sz="quarter" idx="1"/>
          </p:nvPr>
        </p:nvSpPr>
        <p:spPr>
          <a:xfrm>
            <a:off x="415600" y="3778832"/>
            <a:ext cx="11360801" cy="1056801"/>
          </a:xfrm>
          <a:prstGeom prst="rect">
            <a:avLst/>
          </a:prstGeom>
        </p:spPr>
        <p:txBody>
          <a:bodyPr lIns="121878" tIns="121878" rIns="121878" bIns="121878"/>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439"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446" name="Title Text"/>
          <p:cNvSpPr txBox="1">
            <a:spLocks noGrp="1"/>
          </p:cNvSpPr>
          <p:nvPr>
            <p:ph type="title"/>
          </p:nvPr>
        </p:nvSpPr>
        <p:spPr>
          <a:xfrm>
            <a:off x="653666" y="600199"/>
            <a:ext cx="8490402" cy="5454402"/>
          </a:xfrm>
          <a:prstGeom prst="rect">
            <a:avLst/>
          </a:prstGeom>
        </p:spPr>
        <p:txBody>
          <a:bodyPr lIns="121878" tIns="121878" rIns="121878" bIns="121878" anchor="ctr"/>
          <a:lstStyle>
            <a:lvl1pPr>
              <a:defRPr sz="6400"/>
            </a:lvl1pPr>
          </a:lstStyle>
          <a:p>
            <a:r>
              <a:t>Title Text</a:t>
            </a:r>
          </a:p>
        </p:txBody>
      </p:sp>
      <p:sp>
        <p:nvSpPr>
          <p:cNvPr id="447"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454"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455" name="Title Text"/>
          <p:cNvSpPr txBox="1">
            <a:spLocks noGrp="1"/>
          </p:cNvSpPr>
          <p:nvPr>
            <p:ph type="title"/>
          </p:nvPr>
        </p:nvSpPr>
        <p:spPr>
          <a:xfrm>
            <a:off x="354000" y="1644232"/>
            <a:ext cx="5393600" cy="1976401"/>
          </a:xfrm>
          <a:prstGeom prst="rect">
            <a:avLst/>
          </a:prstGeom>
        </p:spPr>
        <p:txBody>
          <a:bodyPr lIns="121878" tIns="121878" rIns="121878" bIns="121878" anchor="b"/>
          <a:lstStyle>
            <a:lvl1pPr algn="ctr">
              <a:defRPr sz="5600"/>
            </a:lvl1pPr>
          </a:lstStyle>
          <a:p>
            <a:r>
              <a:t>Title Text</a:t>
            </a:r>
          </a:p>
        </p:txBody>
      </p:sp>
      <p:sp>
        <p:nvSpPr>
          <p:cNvPr id="456" name="Body Level One…"/>
          <p:cNvSpPr txBox="1">
            <a:spLocks noGrp="1"/>
          </p:cNvSpPr>
          <p:nvPr>
            <p:ph type="body" sz="quarter" idx="1"/>
          </p:nvPr>
        </p:nvSpPr>
        <p:spPr>
          <a:xfrm>
            <a:off x="354000" y="3737433"/>
            <a:ext cx="5393600" cy="1646801"/>
          </a:xfrm>
          <a:prstGeom prst="rect">
            <a:avLst/>
          </a:prstGeom>
        </p:spPr>
        <p:txBody>
          <a:bodyPr lIns="121878" tIns="121878" rIns="121878" bIns="121878"/>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457" name="Google Shape;39;p9"/>
          <p:cNvSpPr txBox="1">
            <a:spLocks noGrp="1"/>
          </p:cNvSpPr>
          <p:nvPr>
            <p:ph type="body" sz="half" idx="13"/>
          </p:nvPr>
        </p:nvSpPr>
        <p:spPr>
          <a:xfrm>
            <a:off x="6586000" y="965433"/>
            <a:ext cx="5116001" cy="4926801"/>
          </a:xfrm>
          <a:prstGeom prst="rect">
            <a:avLst/>
          </a:prstGeom>
        </p:spPr>
        <p:txBody>
          <a:bodyPr lIns="121878" tIns="121878" rIns="121878" bIns="121878" anchor="ctr"/>
          <a:lstStyle/>
          <a:p>
            <a:pPr marL="609475" indent="-457106"/>
            <a:endParaRPr/>
          </a:p>
        </p:txBody>
      </p:sp>
      <p:sp>
        <p:nvSpPr>
          <p:cNvPr id="458"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465" name="Body Level One…"/>
          <p:cNvSpPr txBox="1">
            <a:spLocks noGrp="1"/>
          </p:cNvSpPr>
          <p:nvPr>
            <p:ph type="body" sz="quarter" idx="1"/>
          </p:nvPr>
        </p:nvSpPr>
        <p:spPr>
          <a:xfrm>
            <a:off x="415600" y="5640766"/>
            <a:ext cx="7998401" cy="806801"/>
          </a:xfrm>
          <a:prstGeom prst="rect">
            <a:avLst/>
          </a:prstGeom>
        </p:spPr>
        <p:txBody>
          <a:bodyPr lIns="121878" tIns="121878" rIns="121878" bIns="121878" anchor="ctr"/>
          <a:lstStyle>
            <a:lvl1pPr marL="304736"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466"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473" name="Title Text"/>
          <p:cNvSpPr txBox="1">
            <a:spLocks noGrp="1"/>
          </p:cNvSpPr>
          <p:nvPr>
            <p:ph type="title"/>
          </p:nvPr>
        </p:nvSpPr>
        <p:spPr>
          <a:xfrm>
            <a:off x="415600" y="1474833"/>
            <a:ext cx="11360801" cy="2618001"/>
          </a:xfrm>
          <a:prstGeom prst="rect">
            <a:avLst/>
          </a:prstGeom>
        </p:spPr>
        <p:txBody>
          <a:bodyPr lIns="121878" tIns="121878" rIns="121878" bIns="121878" anchor="b"/>
          <a:lstStyle>
            <a:lvl1pPr algn="ctr">
              <a:defRPr sz="16000"/>
            </a:lvl1pPr>
          </a:lstStyle>
          <a:p>
            <a:r>
              <a:t>Title Text</a:t>
            </a:r>
          </a:p>
        </p:txBody>
      </p:sp>
      <p:sp>
        <p:nvSpPr>
          <p:cNvPr id="474" name="Body Level One…"/>
          <p:cNvSpPr txBox="1">
            <a:spLocks noGrp="1"/>
          </p:cNvSpPr>
          <p:nvPr>
            <p:ph type="body" sz="half" idx="1"/>
          </p:nvPr>
        </p:nvSpPr>
        <p:spPr>
          <a:xfrm>
            <a:off x="415600" y="4202967"/>
            <a:ext cx="11360801" cy="1734401"/>
          </a:xfrm>
          <a:prstGeom prst="rect">
            <a:avLst/>
          </a:prstGeom>
        </p:spPr>
        <p:txBody>
          <a:bodyPr lIns="121878" tIns="121878" rIns="121878" bIns="121878"/>
          <a:lstStyle>
            <a:lvl1pPr marL="609475" indent="-457106" algn="ctr"/>
            <a:lvl2pPr marL="1196683" indent="-400971" algn="ctr"/>
            <a:lvl3pPr marL="1806160" indent="-400971" algn="ctr"/>
            <a:lvl4pPr marL="2415641" indent="-400971" algn="ctr"/>
            <a:lvl5pPr marL="3025115" indent="-400971" algn="ctr"/>
          </a:lstStyle>
          <a:p>
            <a:r>
              <a:t>Body Level One</a:t>
            </a:r>
          </a:p>
          <a:p>
            <a:pPr lvl="1"/>
            <a:r>
              <a:t>Body Level Two</a:t>
            </a:r>
          </a:p>
          <a:p>
            <a:pPr lvl="2"/>
            <a:r>
              <a:t>Body Level Three</a:t>
            </a:r>
          </a:p>
          <a:p>
            <a:pPr lvl="3"/>
            <a:r>
              <a:t>Body Level Four</a:t>
            </a:r>
          </a:p>
          <a:p>
            <a:pPr lvl="4"/>
            <a:r>
              <a:t>Body Level Five</a:t>
            </a:r>
          </a:p>
        </p:txBody>
      </p:sp>
      <p:sp>
        <p:nvSpPr>
          <p:cNvPr id="475"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415600" y="740799"/>
            <a:ext cx="3744001" cy="1007602"/>
          </a:xfrm>
          <a:prstGeom prst="rect">
            <a:avLst/>
          </a:prstGeom>
        </p:spPr>
        <p:txBody>
          <a:bodyPr anchor="b"/>
          <a:lstStyle>
            <a:lvl1pPr>
              <a:defRPr sz="3200"/>
            </a:lvl1pPr>
          </a:lstStyle>
          <a:p>
            <a:r>
              <a:t>Title Text</a:t>
            </a:r>
          </a:p>
        </p:txBody>
      </p:sp>
      <p:sp>
        <p:nvSpPr>
          <p:cNvPr id="56" name="Body Level One…"/>
          <p:cNvSpPr txBox="1">
            <a:spLocks noGrp="1"/>
          </p:cNvSpPr>
          <p:nvPr>
            <p:ph type="body" sz="quarter" idx="1"/>
          </p:nvPr>
        </p:nvSpPr>
        <p:spPr>
          <a:xfrm>
            <a:off x="415600" y="1852800"/>
            <a:ext cx="3744001" cy="4239201"/>
          </a:xfrm>
          <a:prstGeom prst="rect">
            <a:avLst/>
          </a:prstGeom>
        </p:spPr>
        <p:txBody>
          <a:bodyPr/>
          <a:lstStyle>
            <a:lvl1pPr indent="-406290">
              <a:buSzPts val="1600"/>
              <a:defRPr sz="1600"/>
            </a:lvl1pPr>
            <a:lvl2pPr marL="1218869" indent="-406290">
              <a:buSzPts val="1600"/>
              <a:defRPr sz="1600"/>
            </a:lvl2pPr>
            <a:lvl3pPr marL="1828300" indent="-406290">
              <a:buSzPts val="1600"/>
              <a:defRPr sz="1600"/>
            </a:lvl3pPr>
            <a:lvl4pPr marL="2437738" indent="-406291">
              <a:buSzPts val="1600"/>
              <a:defRPr sz="1600"/>
            </a:lvl4pPr>
            <a:lvl5pPr marL="3047164" indent="-406291">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653666" y="600199"/>
            <a:ext cx="8490402" cy="5454402"/>
          </a:xfrm>
          <a:prstGeom prst="rect">
            <a:avLst/>
          </a:prstGeom>
        </p:spPr>
        <p:txBody>
          <a:bodyPr anchor="ctr"/>
          <a:lstStyle>
            <a:lvl1pPr>
              <a:defRPr sz="64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72"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2400"/>
            </a:pPr>
            <a:endParaRPr/>
          </a:p>
        </p:txBody>
      </p:sp>
      <p:sp>
        <p:nvSpPr>
          <p:cNvPr id="73" name="Title Text"/>
          <p:cNvSpPr txBox="1">
            <a:spLocks noGrp="1"/>
          </p:cNvSpPr>
          <p:nvPr>
            <p:ph type="title"/>
          </p:nvPr>
        </p:nvSpPr>
        <p:spPr>
          <a:xfrm>
            <a:off x="354000" y="1644232"/>
            <a:ext cx="5393600" cy="1976401"/>
          </a:xfrm>
          <a:prstGeom prst="rect">
            <a:avLst/>
          </a:prstGeom>
        </p:spPr>
        <p:txBody>
          <a:bodyPr anchor="b"/>
          <a:lstStyle>
            <a:lvl1pPr algn="ctr">
              <a:defRPr sz="5600"/>
            </a:lvl1pPr>
          </a:lstStyle>
          <a:p>
            <a:r>
              <a:t>Title Text</a:t>
            </a:r>
          </a:p>
        </p:txBody>
      </p:sp>
      <p:sp>
        <p:nvSpPr>
          <p:cNvPr id="74" name="Body Level One…"/>
          <p:cNvSpPr txBox="1">
            <a:spLocks noGrp="1"/>
          </p:cNvSpPr>
          <p:nvPr>
            <p:ph type="body" sz="quarter" idx="1"/>
          </p:nvPr>
        </p:nvSpPr>
        <p:spPr>
          <a:xfrm>
            <a:off x="354000" y="3737433"/>
            <a:ext cx="5393600" cy="16468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6586000" y="965433"/>
            <a:ext cx="5116001" cy="4926801"/>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415600" y="5640766"/>
            <a:ext cx="7998401" cy="806801"/>
          </a:xfrm>
          <a:prstGeom prst="rect">
            <a:avLst/>
          </a:prstGeom>
        </p:spPr>
        <p:txBody>
          <a:bodyPr anchor="ctr"/>
          <a:lstStyle>
            <a:lvl1pPr marL="304711"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15600" y="593366"/>
            <a:ext cx="11360801" cy="7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04" tIns="91404" rIns="91404" bIns="91404">
            <a:normAutofit/>
          </a:bodyPr>
          <a:lstStyle/>
          <a:p>
            <a:r>
              <a:t>Title Text</a:t>
            </a:r>
          </a:p>
        </p:txBody>
      </p:sp>
      <p:sp>
        <p:nvSpPr>
          <p:cNvPr id="3" name="Body Level One…"/>
          <p:cNvSpPr txBox="1">
            <a:spLocks noGrp="1"/>
          </p:cNvSpPr>
          <p:nvPr>
            <p:ph type="body" idx="1"/>
          </p:nvPr>
        </p:nvSpPr>
        <p:spPr>
          <a:xfrm>
            <a:off x="415600" y="1536633"/>
            <a:ext cx="11360801" cy="455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04" tIns="91404" rIns="91404" bIns="9140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649061" y="6296069"/>
            <a:ext cx="379151" cy="367908"/>
          </a:xfrm>
          <a:prstGeom prst="rect">
            <a:avLst/>
          </a:prstGeom>
          <a:ln w="12700">
            <a:miter lim="400000"/>
          </a:ln>
        </p:spPr>
        <p:txBody>
          <a:bodyPr wrap="none" lIns="91404" tIns="91404" rIns="91404" bIns="91404" anchor="ctr">
            <a:spAutoFit/>
          </a:bodyPr>
          <a:lstStyle>
            <a:lvl1pPr algn="r">
              <a:defRPr sz="13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p:titleStyle>
    <p:bodyStyle>
      <a:lvl1pPr marL="609426" marR="0" indent="-45707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1pPr>
      <a:lvl2pPr marL="1196595"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2pPr>
      <a:lvl3pPr marL="1806026"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3pPr>
      <a:lvl4pPr marL="2415463"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4pPr>
      <a:lvl5pPr marL="3024889"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5pPr>
      <a:lvl6pPr marL="3634316"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6pPr>
      <a:lvl7pPr marL="4243752"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7pPr>
      <a:lvl8pPr marL="4853184"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8pPr>
      <a:lvl9pPr marL="5462627"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hyperlink" Target="https://circuitdigest.com/microcontroller-projects/control-your-computer-with-hand-gestures" TargetMode="Externa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anaconda.com/distribution/#download-section" TargetMode="External"/><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35.xml"/><Relationship Id="rId6" Type="http://schemas.openxmlformats.org/officeDocument/2006/relationships/image" Target="../media/image7.png"/><Relationship Id="rId5" Type="http://schemas.openxmlformats.org/officeDocument/2006/relationships/hyperlink" Target="https://www.videolan.org/vlc/" TargetMode="External"/><Relationship Id="rId4" Type="http://schemas.openxmlformats.org/officeDocument/2006/relationships/hyperlink" Target="https://www.arduino.cc/en/main/softwar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5.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yautogui.readthedocs.io/en/latest/keyboard.html"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4" name="Picture 2" descr="Picture 2"/>
          <p:cNvPicPr>
            <a:picLocks noChangeAspect="1"/>
          </p:cNvPicPr>
          <p:nvPr/>
        </p:nvPicPr>
        <p:blipFill>
          <a:blip r:embed="rId2"/>
          <a:stretch>
            <a:fillRect/>
          </a:stretch>
        </p:blipFill>
        <p:spPr>
          <a:xfrm>
            <a:off x="0" y="0"/>
            <a:ext cx="12192000" cy="69596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40"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41" name="Rectangle 2"/>
          <p:cNvSpPr txBox="1"/>
          <p:nvPr/>
        </p:nvSpPr>
        <p:spPr>
          <a:xfrm>
            <a:off x="553882" y="1386704"/>
            <a:ext cx="11084236" cy="1148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lgn="just">
              <a:buClr>
                <a:srgbClr val="000000"/>
              </a:buClr>
              <a:buSzPts val="2400"/>
              <a:buChar char="✓"/>
              <a:defRPr sz="2400"/>
            </a:pPr>
            <a:r>
              <a:t>Launch Arduino IDE</a:t>
            </a:r>
          </a:p>
          <a:p>
            <a:pPr marL="419100" indent="-342900" algn="just">
              <a:buClr>
                <a:srgbClr val="000000"/>
              </a:buClr>
              <a:buSzPts val="2400"/>
              <a:buChar char="✓"/>
              <a:defRPr sz="2400"/>
            </a:pPr>
            <a:r>
              <a:t>Create a new file</a:t>
            </a:r>
          </a:p>
          <a:p>
            <a:pPr marL="419100" indent="-342900" algn="just">
              <a:buClr>
                <a:srgbClr val="000000"/>
              </a:buClr>
              <a:buSzPts val="2400"/>
              <a:buChar char="✓"/>
              <a:defRPr sz="2400"/>
            </a:pPr>
            <a:r>
              <a:t>Declare the pins of the ultrasonic sensors:</a:t>
            </a:r>
          </a:p>
        </p:txBody>
      </p:sp>
      <p:sp>
        <p:nvSpPr>
          <p:cNvPr id="542" name="Rectangle 3"/>
          <p:cNvSpPr txBox="1"/>
          <p:nvPr/>
        </p:nvSpPr>
        <p:spPr>
          <a:xfrm>
            <a:off x="4128654" y="2624824"/>
            <a:ext cx="4876801" cy="999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pPr>
            <a:r>
              <a:t>const int trigger1 = 2; //Trigger pin of 1st Sesnor</a:t>
            </a:r>
          </a:p>
          <a:p>
            <a:pPr>
              <a:defRPr sz="1600"/>
            </a:pPr>
            <a:r>
              <a:t>const int echo1 = 3; //Echo pin of 1st Sesnor</a:t>
            </a:r>
          </a:p>
          <a:p>
            <a:pPr>
              <a:defRPr sz="1600"/>
            </a:pPr>
            <a:r>
              <a:t>const int trigger2 = 4; //Trigger pin of 2nd Sesnor</a:t>
            </a:r>
          </a:p>
          <a:p>
            <a:pPr>
              <a:defRPr sz="1600"/>
            </a:pPr>
            <a:r>
              <a:t>const int echo2 = 5;//Echo pin of 2nd Sesnor</a:t>
            </a:r>
          </a:p>
        </p:txBody>
      </p:sp>
      <p:sp>
        <p:nvSpPr>
          <p:cNvPr id="543" name="Rectangle 4"/>
          <p:cNvSpPr txBox="1"/>
          <p:nvPr/>
        </p:nvSpPr>
        <p:spPr>
          <a:xfrm>
            <a:off x="553882" y="3739836"/>
            <a:ext cx="11084236" cy="437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lgn="just">
              <a:buClr>
                <a:srgbClr val="000000"/>
              </a:buClr>
              <a:buSzPts val="2400"/>
              <a:buChar char="✓"/>
              <a:defRPr sz="2400"/>
            </a:lvl1pPr>
          </a:lstStyle>
          <a:p>
            <a:r>
              <a:t>Initialize the pins:</a:t>
            </a:r>
          </a:p>
        </p:txBody>
      </p:sp>
      <p:sp>
        <p:nvSpPr>
          <p:cNvPr id="544" name="Rectangle 5"/>
          <p:cNvSpPr txBox="1"/>
          <p:nvPr/>
        </p:nvSpPr>
        <p:spPr>
          <a:xfrm>
            <a:off x="4128656" y="3970666"/>
            <a:ext cx="3321457" cy="1684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pPr>
            <a:r>
              <a:t> void setup() {</a:t>
            </a:r>
          </a:p>
          <a:p>
            <a:pPr>
              <a:defRPr sz="1600"/>
            </a:pPr>
            <a:r>
              <a:t>Serial.begin(9600); </a:t>
            </a:r>
          </a:p>
          <a:p>
            <a:pPr>
              <a:defRPr sz="1600"/>
            </a:pPr>
            <a:r>
              <a:t>  </a:t>
            </a:r>
          </a:p>
          <a:p>
            <a:pPr>
              <a:defRPr sz="1600"/>
            </a:pPr>
            <a:r>
              <a:t>pinMode(trigger1, OUTPUT);  </a:t>
            </a:r>
          </a:p>
          <a:p>
            <a:pPr>
              <a:defRPr sz="1600"/>
            </a:pPr>
            <a:r>
              <a:t>pinMode(echo1, INPUT); </a:t>
            </a:r>
          </a:p>
          <a:p>
            <a:pPr>
              <a:defRPr sz="1600"/>
            </a:pPr>
            <a:r>
              <a:t>pinMode(trigger2, OUTPUT); </a:t>
            </a:r>
          </a:p>
          <a:p>
            <a:pPr>
              <a:defRPr sz="1600"/>
            </a:pPr>
            <a:r>
              <a:t>pinMode(echo2, INPUT);           }</a:t>
            </a:r>
          </a:p>
        </p:txBody>
      </p:sp>
      <p:sp>
        <p:nvSpPr>
          <p:cNvPr id="545" name="Straight Connector 6"/>
          <p:cNvSpPr/>
          <p:nvPr/>
        </p:nvSpPr>
        <p:spPr>
          <a:xfrm>
            <a:off x="7558747" y="5406470"/>
            <a:ext cx="1" cy="545317"/>
          </a:xfrm>
          <a:prstGeom prst="line">
            <a:avLst/>
          </a:prstGeom>
          <a:ln w="57150">
            <a:solidFill>
              <a:srgbClr val="000000"/>
            </a:solidFill>
          </a:ln>
        </p:spPr>
        <p:txBody>
          <a:bodyPr lIns="45719" rIns="45719"/>
          <a:lstStyle/>
          <a:p>
            <a:endParaRPr/>
          </a:p>
        </p:txBody>
      </p:sp>
      <p:sp>
        <p:nvSpPr>
          <p:cNvPr id="546" name="Straight Connector 7"/>
          <p:cNvSpPr/>
          <p:nvPr/>
        </p:nvSpPr>
        <p:spPr>
          <a:xfrm flipH="1">
            <a:off x="7060366" y="5951785"/>
            <a:ext cx="498382" cy="1"/>
          </a:xfrm>
          <a:prstGeom prst="line">
            <a:avLst/>
          </a:prstGeom>
          <a:ln w="57150">
            <a:solidFill>
              <a:srgbClr val="000000"/>
            </a:solidFill>
          </a:ln>
        </p:spPr>
        <p:txBody>
          <a:bodyPr lIns="45719" rIns="45719"/>
          <a:lstStyle/>
          <a:p>
            <a:endParaRPr/>
          </a:p>
        </p:txBody>
      </p:sp>
      <p:sp>
        <p:nvSpPr>
          <p:cNvPr id="547" name="Straight Connector 12"/>
          <p:cNvSpPr/>
          <p:nvPr/>
        </p:nvSpPr>
        <p:spPr>
          <a:xfrm>
            <a:off x="8790440" y="3194519"/>
            <a:ext cx="1" cy="545317"/>
          </a:xfrm>
          <a:prstGeom prst="line">
            <a:avLst/>
          </a:prstGeom>
          <a:ln w="57150">
            <a:solidFill>
              <a:srgbClr val="000000"/>
            </a:solidFill>
          </a:ln>
        </p:spPr>
        <p:txBody>
          <a:bodyPr lIns="45719" rIns="45719"/>
          <a:lstStyle/>
          <a:p>
            <a:endParaRPr/>
          </a:p>
        </p:txBody>
      </p:sp>
      <p:sp>
        <p:nvSpPr>
          <p:cNvPr id="548" name="Straight Connector 13"/>
          <p:cNvSpPr/>
          <p:nvPr/>
        </p:nvSpPr>
        <p:spPr>
          <a:xfrm flipH="1">
            <a:off x="8292058" y="3739836"/>
            <a:ext cx="498382" cy="1"/>
          </a:xfrm>
          <a:prstGeom prst="line">
            <a:avLst/>
          </a:prstGeom>
          <a:ln w="57150">
            <a:solidFill>
              <a:srgbClr val="000000"/>
            </a:solidFill>
          </a:ln>
        </p:spPr>
        <p:txBody>
          <a:bodyPr lIns="45719" rIns="45719"/>
          <a:lstStyle/>
          <a:p>
            <a:endParaRPr/>
          </a:p>
        </p:txBody>
      </p:sp>
      <p:sp>
        <p:nvSpPr>
          <p:cNvPr id="549" name="Straight Connector 14"/>
          <p:cNvSpPr/>
          <p:nvPr/>
        </p:nvSpPr>
        <p:spPr>
          <a:xfrm>
            <a:off x="3901985" y="2587030"/>
            <a:ext cx="481503" cy="1"/>
          </a:xfrm>
          <a:prstGeom prst="line">
            <a:avLst/>
          </a:prstGeom>
          <a:ln w="57150">
            <a:solidFill>
              <a:srgbClr val="000000"/>
            </a:solidFill>
          </a:ln>
        </p:spPr>
        <p:txBody>
          <a:bodyPr lIns="45719" rIns="45719"/>
          <a:lstStyle/>
          <a:p>
            <a:endParaRPr/>
          </a:p>
        </p:txBody>
      </p:sp>
      <p:sp>
        <p:nvSpPr>
          <p:cNvPr id="550" name="Straight Connector 15"/>
          <p:cNvSpPr/>
          <p:nvPr/>
        </p:nvSpPr>
        <p:spPr>
          <a:xfrm>
            <a:off x="3901985" y="2587030"/>
            <a:ext cx="1" cy="455974"/>
          </a:xfrm>
          <a:prstGeom prst="line">
            <a:avLst/>
          </a:prstGeom>
          <a:ln w="57150">
            <a:solidFill>
              <a:srgbClr val="000000"/>
            </a:solidFill>
          </a:ln>
        </p:spPr>
        <p:txBody>
          <a:bodyPr lIns="45719" rIns="45719"/>
          <a:lstStyle/>
          <a:p>
            <a:endParaRPr/>
          </a:p>
        </p:txBody>
      </p:sp>
      <p:sp>
        <p:nvSpPr>
          <p:cNvPr id="551" name="Straight Connector 20"/>
          <p:cNvSpPr/>
          <p:nvPr/>
        </p:nvSpPr>
        <p:spPr>
          <a:xfrm>
            <a:off x="3940824" y="3936915"/>
            <a:ext cx="481503" cy="1"/>
          </a:xfrm>
          <a:prstGeom prst="line">
            <a:avLst/>
          </a:prstGeom>
          <a:ln w="57150">
            <a:solidFill>
              <a:srgbClr val="000000"/>
            </a:solidFill>
          </a:ln>
        </p:spPr>
        <p:txBody>
          <a:bodyPr lIns="45719" rIns="45719"/>
          <a:lstStyle/>
          <a:p>
            <a:endParaRPr/>
          </a:p>
        </p:txBody>
      </p:sp>
      <p:sp>
        <p:nvSpPr>
          <p:cNvPr id="552" name="Straight Connector 21"/>
          <p:cNvSpPr/>
          <p:nvPr/>
        </p:nvSpPr>
        <p:spPr>
          <a:xfrm>
            <a:off x="3940824" y="3936915"/>
            <a:ext cx="1" cy="455974"/>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Rectangle 2"/>
          <p:cNvSpPr txBox="1"/>
          <p:nvPr/>
        </p:nvSpPr>
        <p:spPr>
          <a:xfrm>
            <a:off x="3167921" y="1972847"/>
            <a:ext cx="5106647" cy="3880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void calculate_distance(int trigger, int echo)</a:t>
            </a:r>
          </a:p>
          <a:p>
            <a:pPr>
              <a:defRPr sz="2000"/>
            </a:pPr>
            <a:r>
              <a:t>{</a:t>
            </a:r>
          </a:p>
          <a:p>
            <a:pPr>
              <a:defRPr sz="2000"/>
            </a:pPr>
            <a:r>
              <a:t>digitalWrite(trigger, LOW);</a:t>
            </a:r>
          </a:p>
          <a:p>
            <a:pPr>
              <a:defRPr sz="2000"/>
            </a:pPr>
            <a:r>
              <a:t>delayMicroseconds(2);</a:t>
            </a:r>
          </a:p>
          <a:p>
            <a:pPr>
              <a:defRPr sz="2000"/>
            </a:pPr>
            <a:r>
              <a:t>digitalWrite(trigger, HIGH);</a:t>
            </a:r>
          </a:p>
          <a:p>
            <a:pPr>
              <a:defRPr sz="2000"/>
            </a:pPr>
            <a:r>
              <a:t>delayMicroseconds(10);</a:t>
            </a:r>
          </a:p>
          <a:p>
            <a:pPr>
              <a:defRPr sz="2000"/>
            </a:pPr>
            <a:r>
              <a:t>digitalWrite(trigger, LOW);</a:t>
            </a:r>
          </a:p>
          <a:p>
            <a:pPr>
              <a:defRPr sz="2000"/>
            </a:pPr>
            <a:endParaRPr/>
          </a:p>
          <a:p>
            <a:pPr>
              <a:defRPr sz="2000"/>
            </a:pPr>
            <a:r>
              <a:t>time_taken = pulseIn(echo, HIGH);</a:t>
            </a:r>
          </a:p>
          <a:p>
            <a:pPr>
              <a:defRPr sz="2000"/>
            </a:pPr>
            <a:r>
              <a:t>dist= time_taken*0.034/2;</a:t>
            </a:r>
          </a:p>
          <a:p>
            <a:pPr>
              <a:defRPr sz="2000"/>
            </a:pPr>
            <a:r>
              <a:t>if (dist&gt;50)</a:t>
            </a:r>
          </a:p>
          <a:p>
            <a:pPr>
              <a:defRPr sz="2000"/>
            </a:pPr>
            <a:r>
              <a:t>dist = 50;</a:t>
            </a:r>
          </a:p>
          <a:p>
            <a:pPr>
              <a:defRPr sz="2000"/>
            </a:pPr>
            <a:r>
              <a:t>}</a:t>
            </a:r>
          </a:p>
        </p:txBody>
      </p:sp>
      <p:sp>
        <p:nvSpPr>
          <p:cNvPr id="555"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56" name="Rectangle 4"/>
          <p:cNvSpPr txBox="1"/>
          <p:nvPr/>
        </p:nvSpPr>
        <p:spPr>
          <a:xfrm>
            <a:off x="768741" y="1191832"/>
            <a:ext cx="9844294" cy="437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2400"/>
              <a:buChar char="✓"/>
              <a:defRPr sz="2400"/>
            </a:lvl1pPr>
          </a:lstStyle>
          <a:p>
            <a:r>
              <a:t>Function to calculate distance between sensor and hands </a:t>
            </a:r>
          </a:p>
        </p:txBody>
      </p:sp>
      <p:sp>
        <p:nvSpPr>
          <p:cNvPr id="557" name="Straight Connector 5"/>
          <p:cNvSpPr/>
          <p:nvPr/>
        </p:nvSpPr>
        <p:spPr>
          <a:xfrm>
            <a:off x="3011205" y="1834302"/>
            <a:ext cx="983674" cy="1"/>
          </a:xfrm>
          <a:prstGeom prst="line">
            <a:avLst/>
          </a:prstGeom>
          <a:ln w="57150">
            <a:solidFill>
              <a:srgbClr val="000000"/>
            </a:solidFill>
          </a:ln>
        </p:spPr>
        <p:txBody>
          <a:bodyPr lIns="45719" rIns="45719"/>
          <a:lstStyle/>
          <a:p>
            <a:endParaRPr/>
          </a:p>
        </p:txBody>
      </p:sp>
      <p:sp>
        <p:nvSpPr>
          <p:cNvPr id="558" name="Straight Connector 6"/>
          <p:cNvSpPr/>
          <p:nvPr/>
        </p:nvSpPr>
        <p:spPr>
          <a:xfrm>
            <a:off x="3011205" y="1834302"/>
            <a:ext cx="1" cy="913151"/>
          </a:xfrm>
          <a:prstGeom prst="line">
            <a:avLst/>
          </a:prstGeom>
          <a:ln w="57150">
            <a:solidFill>
              <a:srgbClr val="000000"/>
            </a:solidFill>
          </a:ln>
        </p:spPr>
        <p:txBody>
          <a:bodyPr lIns="45719" rIns="45719"/>
          <a:lstStyle/>
          <a:p>
            <a:endParaRPr/>
          </a:p>
        </p:txBody>
      </p:sp>
      <p:sp>
        <p:nvSpPr>
          <p:cNvPr id="559" name="Straight Connector 7"/>
          <p:cNvSpPr/>
          <p:nvPr/>
        </p:nvSpPr>
        <p:spPr>
          <a:xfrm>
            <a:off x="8383206" y="5153125"/>
            <a:ext cx="1" cy="913151"/>
          </a:xfrm>
          <a:prstGeom prst="line">
            <a:avLst/>
          </a:prstGeom>
          <a:ln w="57150">
            <a:solidFill>
              <a:srgbClr val="000000"/>
            </a:solidFill>
          </a:ln>
        </p:spPr>
        <p:txBody>
          <a:bodyPr lIns="45719" rIns="45719"/>
          <a:lstStyle/>
          <a:p>
            <a:endParaRPr/>
          </a:p>
        </p:txBody>
      </p:sp>
      <p:sp>
        <p:nvSpPr>
          <p:cNvPr id="560" name="Straight Connector 8"/>
          <p:cNvSpPr/>
          <p:nvPr/>
        </p:nvSpPr>
        <p:spPr>
          <a:xfrm flipH="1" flipV="1">
            <a:off x="7510071" y="6051170"/>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62"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63" name="Rectangle 2"/>
          <p:cNvSpPr txBox="1"/>
          <p:nvPr/>
        </p:nvSpPr>
        <p:spPr>
          <a:xfrm>
            <a:off x="693791" y="1371715"/>
            <a:ext cx="9844294" cy="437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2400"/>
              <a:buChar char="✓"/>
              <a:defRPr sz="2400"/>
            </a:lvl1pPr>
          </a:lstStyle>
          <a:p>
            <a:r>
              <a:t>Main loop for sensing hand gestures</a:t>
            </a:r>
          </a:p>
        </p:txBody>
      </p:sp>
      <p:sp>
        <p:nvSpPr>
          <p:cNvPr id="564" name="Rectangle 3"/>
          <p:cNvSpPr txBox="1"/>
          <p:nvPr/>
        </p:nvSpPr>
        <p:spPr>
          <a:xfrm>
            <a:off x="2839452" y="2294057"/>
            <a:ext cx="6096001" cy="3281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pPr>
            <a:r>
              <a:t>void loop() { calculate_distance(trigger1,echo1);</a:t>
            </a:r>
          </a:p>
          <a:p>
            <a:pPr>
              <a:defRPr sz="2400"/>
            </a:pPr>
            <a:r>
              <a:t>distL =dist; //get distance of left sensor</a:t>
            </a:r>
          </a:p>
          <a:p>
            <a:pPr>
              <a:defRPr sz="2400"/>
            </a:pPr>
            <a:endParaRPr/>
          </a:p>
          <a:p>
            <a:pPr>
              <a:defRPr sz="2400"/>
            </a:pPr>
            <a:r>
              <a:t>calculate_distance(trigger2,echo2);</a:t>
            </a:r>
          </a:p>
          <a:p>
            <a:pPr>
              <a:defRPr sz="2400"/>
            </a:pPr>
            <a:r>
              <a:t>distR =dist; //get distance of right sensor</a:t>
            </a:r>
          </a:p>
          <a:p>
            <a:pPr>
              <a:defRPr sz="2400"/>
            </a:pPr>
            <a:endParaRPr/>
          </a:p>
          <a:p>
            <a:pPr>
              <a:defRPr sz="2400"/>
            </a:pPr>
            <a:r>
              <a:t>delay(200);</a:t>
            </a:r>
          </a:p>
          <a:p>
            <a:pPr>
              <a:defRPr sz="2400"/>
            </a:pPr>
            <a:r>
              <a:t>}</a:t>
            </a:r>
          </a:p>
        </p:txBody>
      </p:sp>
      <p:sp>
        <p:nvSpPr>
          <p:cNvPr id="565" name="Straight Connector 4"/>
          <p:cNvSpPr/>
          <p:nvPr/>
        </p:nvSpPr>
        <p:spPr>
          <a:xfrm>
            <a:off x="2578069" y="2155145"/>
            <a:ext cx="983674" cy="1"/>
          </a:xfrm>
          <a:prstGeom prst="line">
            <a:avLst/>
          </a:prstGeom>
          <a:ln w="57150">
            <a:solidFill>
              <a:srgbClr val="000000"/>
            </a:solidFill>
          </a:ln>
        </p:spPr>
        <p:txBody>
          <a:bodyPr lIns="45719" rIns="45719"/>
          <a:lstStyle/>
          <a:p>
            <a:endParaRPr/>
          </a:p>
        </p:txBody>
      </p:sp>
      <p:sp>
        <p:nvSpPr>
          <p:cNvPr id="566" name="Straight Connector 5"/>
          <p:cNvSpPr/>
          <p:nvPr/>
        </p:nvSpPr>
        <p:spPr>
          <a:xfrm>
            <a:off x="2578069" y="2155145"/>
            <a:ext cx="1" cy="913151"/>
          </a:xfrm>
          <a:prstGeom prst="line">
            <a:avLst/>
          </a:prstGeom>
          <a:ln w="57150">
            <a:solidFill>
              <a:srgbClr val="000000"/>
            </a:solidFill>
          </a:ln>
        </p:spPr>
        <p:txBody>
          <a:bodyPr lIns="45719" rIns="45719"/>
          <a:lstStyle/>
          <a:p>
            <a:endParaRPr/>
          </a:p>
        </p:txBody>
      </p:sp>
      <p:sp>
        <p:nvSpPr>
          <p:cNvPr id="567" name="Straight Connector 6"/>
          <p:cNvSpPr/>
          <p:nvPr/>
        </p:nvSpPr>
        <p:spPr>
          <a:xfrm>
            <a:off x="8495502" y="4935527"/>
            <a:ext cx="1" cy="913151"/>
          </a:xfrm>
          <a:prstGeom prst="line">
            <a:avLst/>
          </a:prstGeom>
          <a:ln w="57150">
            <a:solidFill>
              <a:srgbClr val="000000"/>
            </a:solidFill>
          </a:ln>
        </p:spPr>
        <p:txBody>
          <a:bodyPr lIns="45719" rIns="45719"/>
          <a:lstStyle/>
          <a:p>
            <a:endParaRPr/>
          </a:p>
        </p:txBody>
      </p:sp>
      <p:sp>
        <p:nvSpPr>
          <p:cNvPr id="568" name="Straight Connector 7"/>
          <p:cNvSpPr/>
          <p:nvPr/>
        </p:nvSpPr>
        <p:spPr>
          <a:xfrm flipH="1" flipV="1">
            <a:off x="7622367" y="5833572"/>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71" name="Rectangle 2"/>
          <p:cNvSpPr txBox="1"/>
          <p:nvPr/>
        </p:nvSpPr>
        <p:spPr>
          <a:xfrm>
            <a:off x="549412" y="1024339"/>
            <a:ext cx="11466125" cy="1017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3200"/>
              <a:buChar char="✓"/>
              <a:defRPr sz="3200"/>
            </a:lvl1pPr>
          </a:lstStyle>
          <a:p>
            <a:r>
              <a:t>Defining distances between sensor and hand to assign functionality</a:t>
            </a:r>
          </a:p>
        </p:txBody>
      </p:sp>
      <p:sp>
        <p:nvSpPr>
          <p:cNvPr id="572" name="Rectangle 3"/>
          <p:cNvSpPr txBox="1"/>
          <p:nvPr/>
        </p:nvSpPr>
        <p:spPr>
          <a:xfrm>
            <a:off x="2245895" y="2680078"/>
            <a:ext cx="7913469" cy="35510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a:pPr>
            <a:r>
              <a:t>//Pause Modes -Hold</a:t>
            </a:r>
          </a:p>
          <a:p>
            <a:pPr>
              <a:defRPr sz="1800"/>
            </a:pPr>
            <a:r>
              <a:t>if ((distL &gt;40 &amp;&amp; distR&gt;40) &amp;&amp; (distL &lt;50 &amp;&amp; distR&lt;50)) //Detect both hands</a:t>
            </a:r>
          </a:p>
          <a:p>
            <a:pPr>
              <a:defRPr sz="1800"/>
            </a:pPr>
            <a:r>
              <a:t>{Serial.println("Play/Pause"); delay (500);}</a:t>
            </a:r>
          </a:p>
          <a:p>
            <a:pPr>
              <a:defRPr sz="1800"/>
            </a:pPr>
            <a:endParaRPr/>
          </a:p>
          <a:p>
            <a:pPr>
              <a:defRPr sz="1800"/>
            </a:pPr>
            <a:r>
              <a:t>if ((distL &gt;0 &amp;&amp; distR&gt;0) &amp;&amp; (distL &lt;5 &amp;&amp; distR&lt;5)) //Detect both hands</a:t>
            </a:r>
          </a:p>
          <a:p>
            <a:pPr>
              <a:defRPr sz="1800"/>
            </a:pPr>
            <a:r>
              <a:t>{Serial.println ("MUTE"); delay ( 500);}</a:t>
            </a:r>
          </a:p>
          <a:p>
            <a:pPr>
              <a:defRPr sz="1800"/>
            </a:pPr>
            <a:endParaRPr/>
          </a:p>
          <a:p>
            <a:pPr>
              <a:defRPr sz="1800"/>
            </a:pPr>
            <a:r>
              <a:t>calculate_distance(trigger1,echo1);</a:t>
            </a:r>
          </a:p>
          <a:p>
            <a:pPr>
              <a:defRPr sz="1800"/>
            </a:pPr>
            <a:r>
              <a:t>distL =dist;</a:t>
            </a:r>
          </a:p>
          <a:p>
            <a:pPr>
              <a:defRPr sz="1800"/>
            </a:pPr>
            <a:endParaRPr/>
          </a:p>
          <a:p>
            <a:pPr>
              <a:defRPr sz="1800"/>
            </a:pPr>
            <a:r>
              <a:t>calculate_distance(trigger2,echo2);</a:t>
            </a:r>
          </a:p>
          <a:p>
            <a:pPr>
              <a:defRPr sz="1800"/>
            </a:pPr>
            <a:r>
              <a:t>distR =dist;</a:t>
            </a:r>
          </a:p>
          <a:p>
            <a:pPr>
              <a:defRPr sz="1800"/>
            </a:pPr>
            <a:r>
              <a:t> </a:t>
            </a:r>
          </a:p>
        </p:txBody>
      </p:sp>
      <p:sp>
        <p:nvSpPr>
          <p:cNvPr id="573" name="Straight Connector 4"/>
          <p:cNvSpPr/>
          <p:nvPr/>
        </p:nvSpPr>
        <p:spPr>
          <a:xfrm>
            <a:off x="2032636" y="2475987"/>
            <a:ext cx="983674" cy="1"/>
          </a:xfrm>
          <a:prstGeom prst="line">
            <a:avLst/>
          </a:prstGeom>
          <a:ln w="57150">
            <a:solidFill>
              <a:srgbClr val="000000"/>
            </a:solidFill>
          </a:ln>
        </p:spPr>
        <p:txBody>
          <a:bodyPr lIns="45719" rIns="45719"/>
          <a:lstStyle/>
          <a:p>
            <a:endParaRPr/>
          </a:p>
        </p:txBody>
      </p:sp>
      <p:sp>
        <p:nvSpPr>
          <p:cNvPr id="574" name="Straight Connector 5"/>
          <p:cNvSpPr/>
          <p:nvPr/>
        </p:nvSpPr>
        <p:spPr>
          <a:xfrm>
            <a:off x="2032636" y="2475987"/>
            <a:ext cx="1" cy="913151"/>
          </a:xfrm>
          <a:prstGeom prst="line">
            <a:avLst/>
          </a:prstGeom>
          <a:ln w="57150">
            <a:solidFill>
              <a:srgbClr val="000000"/>
            </a:solidFill>
          </a:ln>
        </p:spPr>
        <p:txBody>
          <a:bodyPr lIns="45719" rIns="45719"/>
          <a:lstStyle/>
          <a:p>
            <a:endParaRPr/>
          </a:p>
        </p:txBody>
      </p:sp>
      <p:sp>
        <p:nvSpPr>
          <p:cNvPr id="575" name="Straight Connector 6"/>
          <p:cNvSpPr/>
          <p:nvPr/>
        </p:nvSpPr>
        <p:spPr>
          <a:xfrm>
            <a:off x="10372620" y="5153125"/>
            <a:ext cx="1" cy="913151"/>
          </a:xfrm>
          <a:prstGeom prst="line">
            <a:avLst/>
          </a:prstGeom>
          <a:ln w="57150">
            <a:solidFill>
              <a:srgbClr val="000000"/>
            </a:solidFill>
          </a:ln>
        </p:spPr>
        <p:txBody>
          <a:bodyPr lIns="45719" rIns="45719"/>
          <a:lstStyle/>
          <a:p>
            <a:endParaRPr/>
          </a:p>
        </p:txBody>
      </p:sp>
      <p:sp>
        <p:nvSpPr>
          <p:cNvPr id="576" name="Straight Connector 7"/>
          <p:cNvSpPr/>
          <p:nvPr/>
        </p:nvSpPr>
        <p:spPr>
          <a:xfrm flipH="1" flipV="1">
            <a:off x="9499485" y="6051170"/>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Rectangle 1"/>
          <p:cNvSpPr txBox="1"/>
          <p:nvPr/>
        </p:nvSpPr>
        <p:spPr>
          <a:xfrm>
            <a:off x="6721640" y="1183682"/>
            <a:ext cx="4812634" cy="4619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//Control Modes</a:t>
            </a:r>
          </a:p>
          <a:p>
            <a:r>
              <a:t>//Lock Left - Control Mode</a:t>
            </a:r>
          </a:p>
          <a:p>
            <a:r>
              <a:t>if (distL&gt;=13 &amp;&amp; distL&lt;=17)</a:t>
            </a:r>
          </a:p>
          <a:p>
            <a:r>
              <a:t>{</a:t>
            </a:r>
          </a:p>
          <a:p>
            <a:r>
              <a:t>  delay(100); //Hand Hold Time</a:t>
            </a:r>
          </a:p>
          <a:p>
            <a:r>
              <a:t>  calculate_distance(trigger1,echo1);</a:t>
            </a:r>
          </a:p>
          <a:p>
            <a:r>
              <a:t>  distL =dist;</a:t>
            </a:r>
          </a:p>
          <a:p>
            <a:r>
              <a:t>  if (distL&gt;=13 &amp;&amp; distL&lt;=17)</a:t>
            </a:r>
          </a:p>
          <a:p>
            <a:r>
              <a:t>  {</a:t>
            </a:r>
          </a:p>
          <a:p>
            <a:r>
              <a:t>    Serial.println("Left Locked");</a:t>
            </a:r>
          </a:p>
          <a:p>
            <a:r>
              <a:t>    while(distL&lt;=40)</a:t>
            </a:r>
          </a:p>
          <a:p>
            <a:r>
              <a:t>    {</a:t>
            </a:r>
          </a:p>
          <a:p>
            <a:r>
              <a:t>      calculate_distance(trigger1,echo1);</a:t>
            </a:r>
          </a:p>
          <a:p>
            <a:r>
              <a:t>      distL =dist;</a:t>
            </a:r>
          </a:p>
          <a:p>
            <a:r>
              <a:t>      if (distL&lt;10) //Hand pushed in </a:t>
            </a:r>
          </a:p>
          <a:p>
            <a:r>
              <a:t>      {Serial.println ("Vdown"); delay (500);}</a:t>
            </a:r>
          </a:p>
          <a:p>
            <a:r>
              <a:t>      if (distL&gt;20) //Hand pulled out</a:t>
            </a:r>
          </a:p>
          <a:p>
            <a:r>
              <a:t>      {Serial.println ("Vup"); delay (500);}</a:t>
            </a:r>
          </a:p>
          <a:p>
            <a:r>
              <a:t>    }</a:t>
            </a:r>
          </a:p>
          <a:p>
            <a:r>
              <a:t>  }</a:t>
            </a:r>
          </a:p>
          <a:p>
            <a:r>
              <a:t>}</a:t>
            </a:r>
          </a:p>
        </p:txBody>
      </p:sp>
      <p:sp>
        <p:nvSpPr>
          <p:cNvPr id="579" name="Title 1"/>
          <p:cNvSpPr txBox="1"/>
          <p:nvPr/>
        </p:nvSpPr>
        <p:spPr>
          <a:xfrm>
            <a:off x="-128337" y="16077"/>
            <a:ext cx="12192001"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0" name="Rectangle 3"/>
          <p:cNvSpPr txBox="1"/>
          <p:nvPr/>
        </p:nvSpPr>
        <p:spPr>
          <a:xfrm>
            <a:off x="549411" y="1659287"/>
            <a:ext cx="6172231" cy="289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buClr>
                <a:srgbClr val="000000"/>
              </a:buClr>
              <a:buSzPts val="3200"/>
              <a:buChar char="✓"/>
              <a:defRPr sz="3200"/>
            </a:pPr>
            <a:r>
              <a:t>Defining distances between sensor and hand to assign functionality</a:t>
            </a:r>
          </a:p>
          <a:p>
            <a:pPr marL="419100" indent="-342900">
              <a:buClr>
                <a:srgbClr val="000000"/>
              </a:buClr>
              <a:buSzPts val="3200"/>
              <a:buChar char="✓"/>
              <a:defRPr sz="3200"/>
            </a:pPr>
            <a:endParaRPr/>
          </a:p>
          <a:p>
            <a:pPr marL="419100" indent="-342900">
              <a:buClr>
                <a:srgbClr val="000000"/>
              </a:buClr>
              <a:buSzPts val="3200"/>
              <a:buChar char="✓"/>
              <a:defRPr sz="3200"/>
            </a:pPr>
            <a:r>
              <a:t>Detection of a single hand within a defined distance range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Title 1"/>
          <p:cNvSpPr txBox="1"/>
          <p:nvPr/>
        </p:nvSpPr>
        <p:spPr>
          <a:xfrm>
            <a:off x="0" y="139029"/>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3" name="Rectangle 2"/>
          <p:cNvSpPr txBox="1"/>
          <p:nvPr/>
        </p:nvSpPr>
        <p:spPr>
          <a:xfrm>
            <a:off x="641682" y="2163328"/>
            <a:ext cx="5454319" cy="148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3200"/>
              <a:buChar char="✓"/>
              <a:defRPr sz="3200"/>
            </a:lvl1pPr>
          </a:lstStyle>
          <a:p>
            <a:r>
              <a:t>Detection of a left hand within a defined distance range</a:t>
            </a:r>
          </a:p>
        </p:txBody>
      </p:sp>
      <p:sp>
        <p:nvSpPr>
          <p:cNvPr id="584" name="Rectangle 3"/>
          <p:cNvSpPr txBox="1"/>
          <p:nvPr/>
        </p:nvSpPr>
        <p:spPr>
          <a:xfrm>
            <a:off x="6095999" y="1025099"/>
            <a:ext cx="4620128" cy="4656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pPr>
            <a:r>
              <a:t>//Lock Right - Control Mode</a:t>
            </a:r>
          </a:p>
          <a:p>
            <a:pPr>
              <a:defRPr sz="1600"/>
            </a:pPr>
            <a:r>
              <a:t>if (distR&gt;=13 &amp;&amp; distR&lt;=17)</a:t>
            </a:r>
          </a:p>
          <a:p>
            <a:pPr>
              <a:defRPr sz="1600"/>
            </a:pPr>
            <a:r>
              <a:t>{</a:t>
            </a:r>
          </a:p>
          <a:p>
            <a:pPr>
              <a:defRPr sz="1600"/>
            </a:pPr>
            <a:r>
              <a:t>  delay(100); //Hand Hold Time</a:t>
            </a:r>
          </a:p>
          <a:p>
            <a:pPr>
              <a:defRPr sz="1600"/>
            </a:pPr>
            <a:r>
              <a:t>  calculate_distance(trigger2,echo2);               </a:t>
            </a:r>
          </a:p>
          <a:p>
            <a:pPr>
              <a:defRPr sz="1600"/>
            </a:pPr>
            <a:r>
              <a:t>  distR =dist; </a:t>
            </a:r>
          </a:p>
          <a:p>
            <a:pPr>
              <a:defRPr sz="1600"/>
            </a:pPr>
            <a:r>
              <a:t>  if (distR&gt;=13 &amp;&amp; distR&lt;=17)</a:t>
            </a:r>
          </a:p>
          <a:p>
            <a:pPr>
              <a:defRPr sz="1600"/>
            </a:pPr>
            <a:r>
              <a:t>  {</a:t>
            </a:r>
          </a:p>
          <a:p>
            <a:pPr>
              <a:defRPr sz="1600"/>
            </a:pPr>
            <a:r>
              <a:t>    Serial.println("Right Locked");  </a:t>
            </a:r>
          </a:p>
          <a:p>
            <a:pPr>
              <a:defRPr sz="1600"/>
            </a:pPr>
            <a:r>
              <a:t>    while(distR&lt;=40)</a:t>
            </a:r>
          </a:p>
          <a:p>
            <a:pPr>
              <a:defRPr sz="1600"/>
            </a:pPr>
            <a:r>
              <a:t>    {</a:t>
            </a:r>
          </a:p>
          <a:p>
            <a:pPr>
              <a:defRPr sz="1600"/>
            </a:pPr>
            <a:r>
              <a:t>      calculate_distance(trigger2,echo2);</a:t>
            </a:r>
          </a:p>
          <a:p>
            <a:pPr>
              <a:defRPr sz="1600"/>
            </a:pPr>
            <a:r>
              <a:t>      distR =dist;</a:t>
            </a:r>
          </a:p>
          <a:p>
            <a:pPr>
              <a:defRPr sz="1600"/>
            </a:pPr>
            <a:r>
              <a:t>      if (distR&lt;10) //Right hand pushed in</a:t>
            </a:r>
          </a:p>
          <a:p>
            <a:pPr>
              <a:defRPr sz="1600"/>
            </a:pPr>
            <a:r>
              <a:t>      {Serial.println ("Rewind"); delay (300);}</a:t>
            </a:r>
          </a:p>
          <a:p>
            <a:pPr>
              <a:defRPr sz="1600"/>
            </a:pPr>
            <a:r>
              <a:t>      if (distR&gt;20) //Right hand pulled out</a:t>
            </a:r>
          </a:p>
          <a:p>
            <a:pPr>
              <a:defRPr sz="1600"/>
            </a:pPr>
            <a:r>
              <a:t>      {Serial.println ("Forward"); delay (300);}</a:t>
            </a:r>
          </a:p>
          <a:p>
            <a:pPr>
              <a:defRPr sz="1600"/>
            </a:pPr>
            <a:r>
              <a:t>  }</a:t>
            </a:r>
          </a:p>
          <a:p>
            <a:pPr>
              <a:defRPr sz="1600"/>
            </a:pPr>
            <a:r>
              <a:t>}</a:t>
            </a:r>
          </a:p>
          <a:p>
            <a:pPr>
              <a:defRPr sz="1600"/>
            </a:pPr>
            <a: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itle 1"/>
          <p:cNvSpPr txBox="1"/>
          <p:nvPr/>
        </p:nvSpPr>
        <p:spPr>
          <a:xfrm>
            <a:off x="0" y="139029"/>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7" name="For Mac:…"/>
          <p:cNvSpPr txBox="1"/>
          <p:nvPr/>
        </p:nvSpPr>
        <p:spPr>
          <a:xfrm>
            <a:off x="2169819" y="1238828"/>
            <a:ext cx="7494144" cy="3293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sz="1600" dirty="0"/>
              <a:t>For Mac:</a:t>
            </a:r>
          </a:p>
          <a:p>
            <a:pPr marL="250657" indent="-250657">
              <a:buSzPct val="100000"/>
              <a:buAutoNum type="arabicParenR"/>
            </a:pPr>
            <a:r>
              <a:rPr lang="en-US" sz="1600" dirty="0"/>
              <a:t>Launch Anaconda</a:t>
            </a:r>
          </a:p>
          <a:p>
            <a:pPr marL="250657" indent="-250657">
              <a:buSzPct val="100000"/>
              <a:buAutoNum type="arabicParenR"/>
            </a:pPr>
            <a:endParaRPr sz="1600" dirty="0">
              <a:solidFill>
                <a:schemeClr val="accent5">
                  <a:satOff val="-50445"/>
                  <a:lumOff val="16813"/>
                </a:schemeClr>
              </a:solidFill>
            </a:endParaRPr>
          </a:p>
          <a:p>
            <a:pPr marL="250657" indent="-250657">
              <a:buSzPct val="100000"/>
              <a:buAutoNum type="arabicParenR"/>
            </a:pPr>
            <a:r>
              <a:rPr sz="1600" dirty="0"/>
              <a:t>Execute the following code on the </a:t>
            </a:r>
            <a:r>
              <a:rPr lang="en-US" sz="1600" dirty="0"/>
              <a:t>terminal</a:t>
            </a:r>
            <a:r>
              <a:rPr sz="1600" dirty="0"/>
              <a:t>:  </a:t>
            </a:r>
          </a:p>
          <a:p>
            <a:pPr marL="885657" lvl="1" indent="-250657">
              <a:buSzPct val="100000"/>
              <a:buAutoNum type="arabicParenR"/>
              <a:defRPr b="1">
                <a:solidFill>
                  <a:schemeClr val="accent2">
                    <a:lumOff val="-2588"/>
                  </a:schemeClr>
                </a:solidFill>
              </a:defRPr>
            </a:pPr>
            <a:r>
              <a:rPr sz="1600" dirty="0">
                <a:latin typeface="Courier"/>
                <a:ea typeface="Courier"/>
                <a:cs typeface="Courier"/>
                <a:sym typeface="Courier"/>
              </a:rPr>
              <a:t>pip install --upgrade pip </a:t>
            </a:r>
          </a:p>
          <a:p>
            <a:pPr>
              <a:defRPr b="1">
                <a:solidFill>
                  <a:schemeClr val="accent2">
                    <a:lumOff val="-2588"/>
                  </a:schemeClr>
                </a:solidFill>
              </a:defRPr>
            </a:pPr>
            <a:endParaRPr sz="1600" dirty="0">
              <a:latin typeface="Courier"/>
              <a:ea typeface="Courier"/>
              <a:cs typeface="Courier"/>
              <a:sym typeface="Courier"/>
            </a:endParaRPr>
          </a:p>
          <a:p>
            <a:pPr marL="885657" lvl="1" indent="-250657">
              <a:buSzPct val="100000"/>
              <a:buAutoNum type="arabicParenR" startAt="2"/>
              <a:defRPr b="1">
                <a:solidFill>
                  <a:schemeClr val="accent2">
                    <a:lumOff val="-2588"/>
                  </a:schemeClr>
                </a:solidFill>
                <a:latin typeface="Courier"/>
                <a:ea typeface="Courier"/>
                <a:cs typeface="Courier"/>
                <a:sym typeface="Courier"/>
              </a:defRPr>
            </a:pPr>
            <a:r>
              <a:rPr sz="1600" dirty="0" err="1"/>
              <a:t>conda</a:t>
            </a:r>
            <a:r>
              <a:rPr sz="1600" dirty="0"/>
              <a:t> install -c </a:t>
            </a:r>
            <a:r>
              <a:rPr sz="1600" dirty="0" err="1"/>
              <a:t>conda</a:t>
            </a:r>
            <a:r>
              <a:rPr sz="1600" dirty="0"/>
              <a:t>-forge </a:t>
            </a:r>
            <a:r>
              <a:rPr sz="1600" dirty="0" err="1"/>
              <a:t>pyautoguipip</a:t>
            </a:r>
            <a:endParaRPr sz="1600" dirty="0"/>
          </a:p>
          <a:p>
            <a:pPr>
              <a:defRPr b="1">
                <a:solidFill>
                  <a:schemeClr val="accent2">
                    <a:lumOff val="-2588"/>
                  </a:schemeClr>
                </a:solidFill>
                <a:latin typeface="Courier"/>
                <a:ea typeface="Courier"/>
                <a:cs typeface="Courier"/>
                <a:sym typeface="Courier"/>
              </a:defRPr>
            </a:pPr>
            <a:endParaRPr sz="1600" dirty="0"/>
          </a:p>
          <a:p>
            <a:pPr marL="885657" lvl="1" indent="-250657">
              <a:buSzPct val="100000"/>
              <a:buAutoNum type="arabicParenR" startAt="3"/>
              <a:defRPr b="1">
                <a:solidFill>
                  <a:schemeClr val="accent2">
                    <a:lumOff val="-2588"/>
                  </a:schemeClr>
                </a:solidFill>
                <a:latin typeface="Courier"/>
                <a:ea typeface="Courier"/>
                <a:cs typeface="Courier"/>
                <a:sym typeface="Courier"/>
              </a:defRPr>
            </a:pPr>
            <a:r>
              <a:rPr sz="1600" dirty="0"/>
              <a:t> install </a:t>
            </a:r>
            <a:r>
              <a:rPr sz="1600" dirty="0" err="1"/>
              <a:t>pyserial</a:t>
            </a:r>
            <a:endParaRPr sz="1600" dirty="0"/>
          </a:p>
          <a:p>
            <a:pPr>
              <a:defRPr b="1">
                <a:solidFill>
                  <a:schemeClr val="accent2">
                    <a:lumOff val="-2588"/>
                  </a:schemeClr>
                </a:solidFill>
                <a:latin typeface="Courier"/>
                <a:ea typeface="Courier"/>
                <a:cs typeface="Courier"/>
                <a:sym typeface="Courier"/>
              </a:defRPr>
            </a:pPr>
            <a:endParaRPr sz="1600" dirty="0"/>
          </a:p>
          <a:p>
            <a:pPr>
              <a:defRPr b="1">
                <a:solidFill>
                  <a:schemeClr val="accent2">
                    <a:lumOff val="-2588"/>
                  </a:schemeClr>
                </a:solidFill>
                <a:latin typeface="Courier"/>
                <a:ea typeface="Courier"/>
                <a:cs typeface="Courier"/>
                <a:sym typeface="Courier"/>
              </a:defRPr>
            </a:pPr>
            <a:r>
              <a:rPr sz="1600" b="0" dirty="0"/>
              <a:t>3</a:t>
            </a:r>
            <a:r>
              <a:rPr sz="1600" dirty="0"/>
              <a:t>)</a:t>
            </a:r>
            <a:r>
              <a:rPr sz="1600" b="0" dirty="0">
                <a:latin typeface="Arial"/>
                <a:ea typeface="Arial"/>
                <a:cs typeface="Arial"/>
                <a:sym typeface="Arial"/>
              </a:rPr>
              <a:t>To find the port addresses on a mac use the terminal command:</a:t>
            </a:r>
          </a:p>
          <a:p>
            <a:pPr lvl="3" indent="685800">
              <a:defRPr b="1">
                <a:solidFill>
                  <a:schemeClr val="accent2">
                    <a:lumOff val="-2588"/>
                  </a:schemeClr>
                </a:solidFill>
                <a:latin typeface="Courier"/>
                <a:ea typeface="Courier"/>
                <a:cs typeface="Courier"/>
                <a:sym typeface="Courier"/>
              </a:defRPr>
            </a:pPr>
            <a:r>
              <a:rPr sz="1600" dirty="0"/>
              <a:t>python -m </a:t>
            </a:r>
            <a:r>
              <a:rPr sz="1600" dirty="0" err="1"/>
              <a:t>serial.tools.list_ports</a:t>
            </a:r>
            <a:endParaRPr sz="1600" dirty="0"/>
          </a:p>
          <a:p>
            <a:pPr lvl="3" indent="685800">
              <a:defRPr b="1">
                <a:solidFill>
                  <a:schemeClr val="accent2">
                    <a:lumOff val="-2588"/>
                  </a:schemeClr>
                </a:solidFill>
                <a:latin typeface="Courier"/>
                <a:ea typeface="Courier"/>
                <a:cs typeface="Courier"/>
                <a:sym typeface="Courier"/>
              </a:defRPr>
            </a:pPr>
            <a:endParaRPr sz="1600" dirty="0"/>
          </a:p>
        </p:txBody>
      </p:sp>
      <p:sp>
        <p:nvSpPr>
          <p:cNvPr id="4" name="Step 1: Open Windows Command prompt and change the directory to the folder where you have installed python. By default the command should be…">
            <a:extLst>
              <a:ext uri="{FF2B5EF4-FFF2-40B4-BE49-F238E27FC236}">
                <a16:creationId xmlns:a16="http://schemas.microsoft.com/office/drawing/2014/main" id="{6C626514-3A0D-4998-B372-E60C5893EEF5}"/>
              </a:ext>
            </a:extLst>
          </p:cNvPr>
          <p:cNvSpPr txBox="1"/>
          <p:nvPr/>
        </p:nvSpPr>
        <p:spPr>
          <a:xfrm>
            <a:off x="2264087" y="4665065"/>
            <a:ext cx="8256225"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defTabSz="457200">
              <a:defRPr sz="1400">
                <a:solidFill>
                  <a:srgbClr val="555555"/>
                </a:solidFill>
                <a:latin typeface="+mj-lt"/>
                <a:ea typeface="+mj-ea"/>
                <a:cs typeface="+mj-cs"/>
                <a:sym typeface="Helvetica"/>
              </a:defRPr>
            </a:pPr>
            <a:r>
              <a:rPr lang="en-US" sz="1600" b="1" dirty="0"/>
              <a:t>For windows:</a:t>
            </a:r>
          </a:p>
          <a:p>
            <a:pPr algn="just" defTabSz="457200">
              <a:defRPr sz="1400">
                <a:solidFill>
                  <a:srgbClr val="555555"/>
                </a:solidFill>
                <a:latin typeface="+mj-lt"/>
                <a:ea typeface="+mj-ea"/>
                <a:cs typeface="+mj-cs"/>
                <a:sym typeface="Helvetica"/>
              </a:defRPr>
            </a:pPr>
            <a:endParaRPr lang="en-US" sz="1600" b="1" dirty="0"/>
          </a:p>
          <a:p>
            <a:pPr marL="285750" indent="-285750" algn="just" defTabSz="457200">
              <a:buFont typeface="Wingdings" panose="05000000000000000000" pitchFamily="2" charset="2"/>
              <a:buChar char="Ø"/>
              <a:defRPr sz="1400">
                <a:solidFill>
                  <a:srgbClr val="555555"/>
                </a:solidFill>
                <a:latin typeface="+mj-lt"/>
                <a:ea typeface="+mj-ea"/>
                <a:cs typeface="+mj-cs"/>
                <a:sym typeface="Helvetica"/>
              </a:defRPr>
            </a:pPr>
            <a:r>
              <a:rPr sz="1600" dirty="0"/>
              <a:t>Open </a:t>
            </a:r>
            <a:r>
              <a:rPr lang="en-US" sz="1600" dirty="0"/>
              <a:t>Anaconda C</a:t>
            </a:r>
            <a:r>
              <a:rPr sz="1600" dirty="0"/>
              <a:t>ommand prompt </a:t>
            </a:r>
            <a:r>
              <a:rPr lang="en-US" sz="1600" dirty="0"/>
              <a:t>and use </a:t>
            </a:r>
            <a:r>
              <a:rPr sz="1600" dirty="0"/>
              <a:t>the command</a:t>
            </a:r>
            <a:r>
              <a:rPr lang="en-US" sz="1600" dirty="0"/>
              <a:t> </a:t>
            </a:r>
            <a:r>
              <a:rPr lang="en-US" sz="1600" dirty="0">
                <a:solidFill>
                  <a:srgbClr val="555555"/>
                </a:solidFill>
                <a:sym typeface="Helvetica"/>
              </a:rPr>
              <a:t>to install the </a:t>
            </a:r>
            <a:r>
              <a:rPr lang="en-US" sz="1600" dirty="0" err="1">
                <a:solidFill>
                  <a:srgbClr val="555555"/>
                </a:solidFill>
                <a:sym typeface="Helvetica"/>
              </a:rPr>
              <a:t>pyautogui</a:t>
            </a:r>
            <a:r>
              <a:rPr lang="en-US" sz="1600" dirty="0">
                <a:solidFill>
                  <a:srgbClr val="555555"/>
                </a:solidFill>
                <a:sym typeface="Helvetica"/>
              </a:rPr>
              <a:t> module</a:t>
            </a:r>
            <a:endParaRPr lang="en-US" sz="1600" dirty="0"/>
          </a:p>
          <a:p>
            <a:pPr algn="just" defTabSz="457200">
              <a:defRPr sz="1400">
                <a:solidFill>
                  <a:srgbClr val="555555"/>
                </a:solidFill>
                <a:latin typeface="+mj-lt"/>
                <a:ea typeface="+mj-ea"/>
                <a:cs typeface="+mj-cs"/>
                <a:sym typeface="Helvetica"/>
              </a:defRPr>
            </a:pPr>
            <a:r>
              <a:rPr lang="en-US" sz="1600" dirty="0"/>
              <a:t>            </a:t>
            </a:r>
            <a:r>
              <a:rPr sz="1600" dirty="0"/>
              <a:t> </a:t>
            </a:r>
            <a:r>
              <a:rPr lang="en-US" sz="1600" dirty="0"/>
              <a:t>                  </a:t>
            </a:r>
            <a:r>
              <a:rPr sz="1600" dirty="0"/>
              <a:t>“</a:t>
            </a:r>
            <a:r>
              <a:rPr sz="1600" i="1" dirty="0"/>
              <a:t>python –m pip install </a:t>
            </a:r>
            <a:r>
              <a:rPr sz="1600" i="1" dirty="0" err="1"/>
              <a:t>pyautogui</a:t>
            </a:r>
            <a:r>
              <a:rPr sz="1600" dirty="0"/>
              <a:t>”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93" name="Title 1"/>
          <p:cNvSpPr txBox="1"/>
          <p:nvPr/>
        </p:nvSpPr>
        <p:spPr>
          <a:xfrm>
            <a:off x="0" y="139029"/>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94" name="Rectangle 2"/>
          <p:cNvSpPr txBox="1"/>
          <p:nvPr/>
        </p:nvSpPr>
        <p:spPr>
          <a:xfrm>
            <a:off x="553882" y="1386704"/>
            <a:ext cx="11084236" cy="3993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lgn="just">
              <a:buClr>
                <a:srgbClr val="000000"/>
              </a:buClr>
              <a:buSzPts val="2400"/>
              <a:buChar char="✓"/>
              <a:defRPr sz="2400"/>
            </a:pPr>
            <a:r>
              <a:t>Download pyserial library in Anaconda</a:t>
            </a:r>
          </a:p>
          <a:p>
            <a:pPr marL="419100" indent="-342900" algn="just">
              <a:buClr>
                <a:srgbClr val="000000"/>
              </a:buClr>
              <a:buSzPts val="2400"/>
              <a:buChar char="✓"/>
              <a:defRPr sz="2400"/>
            </a:pPr>
            <a:r>
              <a:t>Launch Spyder (Python 3.7)</a:t>
            </a:r>
          </a:p>
          <a:p>
            <a:pPr marL="419100" indent="-342900" algn="just">
              <a:buClr>
                <a:srgbClr val="000000"/>
              </a:buClr>
              <a:buSzPts val="2400"/>
              <a:buChar char="✓"/>
              <a:defRPr sz="2400"/>
            </a:pPr>
            <a:endParaRPr/>
          </a:p>
          <a:p>
            <a:pPr marL="419100" indent="-342900" algn="just">
              <a:buClr>
                <a:srgbClr val="000000"/>
              </a:buClr>
              <a:buSzPts val="2400"/>
              <a:buChar char="✓"/>
              <a:defRPr sz="2400"/>
            </a:pPr>
            <a:endParaRPr/>
          </a:p>
          <a:p>
            <a:pPr marL="419100" indent="-342900" algn="just">
              <a:buClr>
                <a:srgbClr val="000000"/>
              </a:buClr>
              <a:buSzPts val="2400"/>
              <a:buChar char="✓"/>
              <a:defRPr sz="2400"/>
            </a:pPr>
            <a:r>
              <a:t>Create a new .py file</a:t>
            </a:r>
          </a:p>
          <a:p>
            <a:pPr marL="419100" indent="-342900" algn="just">
              <a:buClr>
                <a:srgbClr val="000000"/>
              </a:buClr>
              <a:buSzPts val="2400"/>
              <a:buChar char="✓"/>
              <a:defRPr sz="2400"/>
            </a:pPr>
            <a:r>
              <a:t>Import libraries:   -import serial</a:t>
            </a:r>
          </a:p>
          <a:p>
            <a:pPr indent="76200" algn="just">
              <a:defRPr sz="2400"/>
            </a:pPr>
            <a:r>
              <a:t>                                -import time</a:t>
            </a:r>
          </a:p>
          <a:p>
            <a:pPr indent="76200" algn="just">
              <a:defRPr sz="2400"/>
            </a:pPr>
            <a:r>
              <a:t>                                -import pyautogui</a:t>
            </a:r>
          </a:p>
          <a:p>
            <a:pPr indent="76200" algn="just">
              <a:defRPr sz="2400"/>
            </a:pPr>
            <a:endParaRPr/>
          </a:p>
          <a:p>
            <a:pPr marL="419100" indent="-342900" algn="just">
              <a:buClr>
                <a:srgbClr val="000000"/>
              </a:buClr>
              <a:buSzPts val="2400"/>
              <a:buChar char="✓"/>
              <a:defRPr sz="2400"/>
            </a:pPr>
            <a:r>
              <a:t>Create a Serial port object for Arduino connection:</a:t>
            </a:r>
          </a:p>
          <a:p>
            <a:pPr indent="76200" algn="just">
              <a:defRPr sz="2400"/>
            </a:pPr>
            <a:r>
              <a:t>                       ArduinoSerial = serial.Serial (‘USB PORT’,9600)</a:t>
            </a:r>
          </a:p>
        </p:txBody>
      </p:sp>
      <p:pic>
        <p:nvPicPr>
          <p:cNvPr id="595" name="Picture 2" descr="Picture 2"/>
          <p:cNvPicPr>
            <a:picLocks noChangeAspect="1"/>
          </p:cNvPicPr>
          <p:nvPr/>
        </p:nvPicPr>
        <p:blipFill>
          <a:blip r:embed="rId3"/>
          <a:stretch>
            <a:fillRect/>
          </a:stretch>
        </p:blipFill>
        <p:spPr>
          <a:xfrm>
            <a:off x="8125691" y="1748601"/>
            <a:ext cx="3061856" cy="3061855"/>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97"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98" name="Rectangle 2"/>
          <p:cNvSpPr txBox="1"/>
          <p:nvPr/>
        </p:nvSpPr>
        <p:spPr>
          <a:xfrm>
            <a:off x="4835535" y="1386704"/>
            <a:ext cx="6096001" cy="3817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a:pPr>
            <a:r>
              <a:t>while 1:</a:t>
            </a:r>
          </a:p>
          <a:p>
            <a:pPr>
              <a:defRPr sz="1800"/>
            </a:pPr>
            <a:r>
              <a:t>    incoming = str (ArduinoSerial.readline()) </a:t>
            </a:r>
          </a:p>
          <a:p>
            <a:pPr>
              <a:defRPr sz="1800"/>
            </a:pPr>
            <a:r>
              <a:t>    print (incoming)</a:t>
            </a:r>
          </a:p>
          <a:p>
            <a:pPr>
              <a:defRPr sz="1800"/>
            </a:pPr>
            <a:r>
              <a:t>    </a:t>
            </a:r>
          </a:p>
          <a:p>
            <a:pPr>
              <a:defRPr sz="1800"/>
            </a:pPr>
            <a:r>
              <a:t>    if 'Play/Pause' in incoming:</a:t>
            </a:r>
          </a:p>
          <a:p>
            <a:pPr>
              <a:defRPr sz="1800"/>
            </a:pPr>
            <a:r>
              <a:t>        pyautogui.typewrite(['space'],  0.2)</a:t>
            </a:r>
          </a:p>
          <a:p>
            <a:pPr>
              <a:defRPr sz="1800"/>
            </a:pPr>
            <a:endParaRPr/>
          </a:p>
          <a:p>
            <a:pPr>
              <a:defRPr sz="1800"/>
            </a:pPr>
            <a:r>
              <a:t>    if 'Vup' in incoming: </a:t>
            </a:r>
          </a:p>
          <a:p>
            <a:pPr>
              <a:defRPr sz="1800"/>
            </a:pPr>
            <a:r>
              <a:t>        pyautogui.hotkey('ctrl', 'up')</a:t>
            </a:r>
          </a:p>
          <a:p>
            <a:pPr>
              <a:defRPr sz="1800"/>
            </a:pPr>
            <a:r>
              <a:t> </a:t>
            </a:r>
          </a:p>
          <a:p>
            <a:pPr>
              <a:defRPr sz="1800"/>
            </a:pPr>
            <a:r>
              <a:t>    if 'Vdown' in incoming: </a:t>
            </a:r>
          </a:p>
          <a:p>
            <a:pPr>
              <a:defRPr sz="1800"/>
            </a:pPr>
            <a:r>
              <a:t>        pyautogui.hotkey('ctrl',' down ' )</a:t>
            </a:r>
          </a:p>
          <a:p>
            <a:pPr>
              <a:defRPr sz="1800"/>
            </a:pPr>
            <a:r>
              <a:t>        </a:t>
            </a:r>
          </a:p>
          <a:p>
            <a:pPr>
              <a:defRPr sz="1800"/>
            </a:pPr>
            <a:r>
              <a:t>incoming   = "";</a:t>
            </a:r>
          </a:p>
        </p:txBody>
      </p:sp>
      <p:sp>
        <p:nvSpPr>
          <p:cNvPr id="599" name="Rectangle 3"/>
          <p:cNvSpPr txBox="1"/>
          <p:nvPr/>
        </p:nvSpPr>
        <p:spPr>
          <a:xfrm>
            <a:off x="235227" y="1609004"/>
            <a:ext cx="4031971" cy="2926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buClr>
                <a:srgbClr val="000000"/>
              </a:buClr>
              <a:buSzPts val="2400"/>
              <a:buChar char="✓"/>
              <a:defRPr sz="2400"/>
            </a:pPr>
            <a:r>
              <a:t>Main loop for reading and writing instructions to and from the Arduino and your computer using “pyautogui”</a:t>
            </a:r>
          </a:p>
          <a:p>
            <a:pPr marL="419100" indent="-342900">
              <a:buClr>
                <a:srgbClr val="000000"/>
              </a:buClr>
              <a:buSzPts val="2400"/>
              <a:buChar char="✓"/>
              <a:defRPr sz="2400"/>
            </a:pPr>
            <a:endParaRPr/>
          </a:p>
          <a:p>
            <a:pPr marL="419100" indent="-342900">
              <a:buClr>
                <a:srgbClr val="000000"/>
              </a:buClr>
              <a:buSzPts val="2400"/>
              <a:buChar char="✓"/>
              <a:defRPr sz="2400"/>
            </a:pPr>
            <a:endParaRPr/>
          </a:p>
        </p:txBody>
      </p:sp>
      <p:sp>
        <p:nvSpPr>
          <p:cNvPr id="600" name="Straight Connector 5"/>
          <p:cNvSpPr/>
          <p:nvPr/>
        </p:nvSpPr>
        <p:spPr>
          <a:xfrm>
            <a:off x="4655127" y="1248159"/>
            <a:ext cx="1" cy="913151"/>
          </a:xfrm>
          <a:prstGeom prst="line">
            <a:avLst/>
          </a:prstGeom>
          <a:ln w="57150">
            <a:solidFill>
              <a:srgbClr val="000000"/>
            </a:solidFill>
          </a:ln>
        </p:spPr>
        <p:txBody>
          <a:bodyPr lIns="45719" rIns="45719"/>
          <a:lstStyle/>
          <a:p>
            <a:endParaRPr/>
          </a:p>
        </p:txBody>
      </p:sp>
      <p:sp>
        <p:nvSpPr>
          <p:cNvPr id="601" name="Straight Connector 6"/>
          <p:cNvSpPr/>
          <p:nvPr/>
        </p:nvSpPr>
        <p:spPr>
          <a:xfrm>
            <a:off x="4655127" y="1248159"/>
            <a:ext cx="983674" cy="1"/>
          </a:xfrm>
          <a:prstGeom prst="line">
            <a:avLst/>
          </a:prstGeom>
          <a:ln w="57150">
            <a:solidFill>
              <a:srgbClr val="000000"/>
            </a:solidFill>
          </a:ln>
        </p:spPr>
        <p:txBody>
          <a:bodyPr lIns="45719" rIns="45719"/>
          <a:lstStyle/>
          <a:p>
            <a:endParaRPr/>
          </a:p>
        </p:txBody>
      </p:sp>
      <p:sp>
        <p:nvSpPr>
          <p:cNvPr id="602" name="Straight Connector 9"/>
          <p:cNvSpPr/>
          <p:nvPr/>
        </p:nvSpPr>
        <p:spPr>
          <a:xfrm>
            <a:off x="10137055" y="4458977"/>
            <a:ext cx="1" cy="913151"/>
          </a:xfrm>
          <a:prstGeom prst="line">
            <a:avLst/>
          </a:prstGeom>
          <a:ln w="57150">
            <a:solidFill>
              <a:srgbClr val="000000"/>
            </a:solidFill>
          </a:ln>
        </p:spPr>
        <p:txBody>
          <a:bodyPr lIns="45719" rIns="45719"/>
          <a:lstStyle/>
          <a:p>
            <a:endParaRPr/>
          </a:p>
        </p:txBody>
      </p:sp>
      <p:sp>
        <p:nvSpPr>
          <p:cNvPr id="603" name="Straight Connector 10"/>
          <p:cNvSpPr/>
          <p:nvPr/>
        </p:nvSpPr>
        <p:spPr>
          <a:xfrm>
            <a:off x="4655127" y="1386704"/>
            <a:ext cx="1" cy="913152"/>
          </a:xfrm>
          <a:prstGeom prst="line">
            <a:avLst/>
          </a:prstGeom>
          <a:ln w="57150">
            <a:solidFill>
              <a:srgbClr val="000000"/>
            </a:solidFill>
          </a:ln>
        </p:spPr>
        <p:txBody>
          <a:bodyPr lIns="45719" rIns="45719"/>
          <a:lstStyle/>
          <a:p>
            <a:endParaRPr/>
          </a:p>
        </p:txBody>
      </p:sp>
      <p:sp>
        <p:nvSpPr>
          <p:cNvPr id="604" name="Straight Connector 11"/>
          <p:cNvSpPr/>
          <p:nvPr/>
        </p:nvSpPr>
        <p:spPr>
          <a:xfrm flipH="1" flipV="1">
            <a:off x="9263921" y="5357023"/>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III – Handsfree Browser Control</a:t>
            </a:r>
          </a:p>
        </p:txBody>
      </p:sp>
      <p:sp>
        <p:nvSpPr>
          <p:cNvPr id="607" name="Rectangle 2"/>
          <p:cNvSpPr txBox="1"/>
          <p:nvPr/>
        </p:nvSpPr>
        <p:spPr>
          <a:xfrm>
            <a:off x="689809" y="1085872"/>
            <a:ext cx="10812382" cy="21118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buClr>
                <a:srgbClr val="000000"/>
              </a:buClr>
              <a:buSzPts val="2800"/>
              <a:buChar char="✓"/>
              <a:defRPr sz="2800"/>
            </a:pPr>
            <a:r>
              <a:t>Using pyautogui shortcuts for the keyboard, define new functionality to control browser operation</a:t>
            </a:r>
          </a:p>
          <a:p>
            <a:pPr marL="419100" indent="-342900">
              <a:buClr>
                <a:srgbClr val="000000"/>
              </a:buClr>
              <a:buSzPts val="2800"/>
              <a:buChar char="✓"/>
              <a:defRPr sz="2800"/>
            </a:pPr>
            <a:endParaRPr/>
          </a:p>
          <a:p>
            <a:pPr marL="419100" indent="-342900">
              <a:buClr>
                <a:srgbClr val="000000"/>
              </a:buClr>
              <a:buSzPts val="2800"/>
              <a:buChar char="✓"/>
              <a:defRPr sz="2800"/>
            </a:pPr>
            <a:r>
              <a:t>Refresh a browser using ‘browserrefresh’ command with hotkey() in the .py code</a:t>
            </a:r>
          </a:p>
        </p:txBody>
      </p:sp>
      <p:sp>
        <p:nvSpPr>
          <p:cNvPr id="608" name="Rectangle 3"/>
          <p:cNvSpPr txBox="1"/>
          <p:nvPr/>
        </p:nvSpPr>
        <p:spPr>
          <a:xfrm>
            <a:off x="2350167" y="4983267"/>
            <a:ext cx="7900739" cy="959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//if ((distL &gt;0 &amp;&amp; distR&gt;0) &amp;&amp; (distL &lt;5 &amp;&amp; distR&lt;5)) //Detect both hands</a:t>
            </a:r>
          </a:p>
          <a:p>
            <a:pPr>
              <a:defRPr sz="2000"/>
            </a:pPr>
            <a:r>
              <a:t>//{Serial.println ("Refresh"); delay ( 500);}</a:t>
            </a:r>
          </a:p>
        </p:txBody>
      </p:sp>
      <p:sp>
        <p:nvSpPr>
          <p:cNvPr id="609" name="Rectangle 4"/>
          <p:cNvSpPr txBox="1"/>
          <p:nvPr/>
        </p:nvSpPr>
        <p:spPr>
          <a:xfrm>
            <a:off x="3048000" y="3429000"/>
            <a:ext cx="6096000"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a:pPr>
            <a:r>
              <a:t>if 'Refresh' in incoming: </a:t>
            </a:r>
          </a:p>
          <a:p>
            <a:pPr>
              <a:defRPr sz="1800"/>
            </a:pPr>
            <a:r>
              <a:t>     pyautogui.hotkey('browserrefresh' ) </a:t>
            </a:r>
          </a:p>
        </p:txBody>
      </p:sp>
      <p:sp>
        <p:nvSpPr>
          <p:cNvPr id="610" name="Rectangle 5"/>
          <p:cNvSpPr txBox="1"/>
          <p:nvPr/>
        </p:nvSpPr>
        <p:spPr>
          <a:xfrm>
            <a:off x="689809" y="4298467"/>
            <a:ext cx="10812382" cy="4862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2800"/>
              <a:buChar char="✓"/>
              <a:defRPr sz="2800"/>
            </a:lvl1pPr>
          </a:lstStyle>
          <a:p>
            <a:r>
              <a:t>And the following update in the Arduino code for hand detection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Google Shape;139;p27"/>
          <p:cNvSpPr txBox="1"/>
          <p:nvPr/>
        </p:nvSpPr>
        <p:spPr>
          <a:xfrm>
            <a:off x="1981200" y="299374"/>
            <a:ext cx="8229600" cy="737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12" tIns="91412" rIns="91412" bIns="91412" anchor="ctr">
            <a:spAutoFit/>
          </a:bodyPr>
          <a:lstStyle>
            <a:lvl1pPr algn="ctr">
              <a:defRPr sz="4000" b="1">
                <a:effectLst>
                  <a:outerShdw blurRad="38100" dist="38100" dir="2700000" rotWithShape="0">
                    <a:srgbClr val="000000">
                      <a:alpha val="43137"/>
                    </a:srgbClr>
                  </a:outerShdw>
                </a:effectLst>
              </a:defRPr>
            </a:lvl1pPr>
          </a:lstStyle>
          <a:p>
            <a:r>
              <a:t>About the Assembly</a:t>
            </a:r>
          </a:p>
        </p:txBody>
      </p:sp>
      <p:sp>
        <p:nvSpPr>
          <p:cNvPr id="487" name="Google Shape;140;p27"/>
          <p:cNvSpPr txBox="1"/>
          <p:nvPr/>
        </p:nvSpPr>
        <p:spPr>
          <a:xfrm>
            <a:off x="1014413" y="1143649"/>
            <a:ext cx="10163200" cy="430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8" tIns="45698" rIns="45698" bIns="45698">
            <a:spAutoFit/>
          </a:bodyPr>
          <a:lstStyle/>
          <a:p>
            <a:pPr marL="609426" indent="-474001">
              <a:lnSpc>
                <a:spcPct val="150000"/>
              </a:lnSpc>
              <a:buClr>
                <a:srgbClr val="000000"/>
              </a:buClr>
              <a:buSzPts val="2700"/>
              <a:buFont typeface="Arial"/>
              <a:buChar char="●"/>
              <a:defRPr sz="2700"/>
            </a:pPr>
            <a:r>
              <a:t>A smart lab based out of In5 since Dec 2014</a:t>
            </a:r>
          </a:p>
          <a:p>
            <a:pPr marL="609426" indent="-474001">
              <a:lnSpc>
                <a:spcPct val="150000"/>
              </a:lnSpc>
              <a:buClr>
                <a:srgbClr val="000000"/>
              </a:buClr>
              <a:buSzPts val="2700"/>
              <a:buFont typeface="Arial"/>
              <a:buChar char="●"/>
              <a:defRPr sz="2700"/>
            </a:pPr>
            <a:r>
              <a:t>Over 250 free workshops done </a:t>
            </a:r>
          </a:p>
          <a:p>
            <a:pPr marL="609426" indent="-474001">
              <a:lnSpc>
                <a:spcPct val="150000"/>
              </a:lnSpc>
              <a:buClr>
                <a:srgbClr val="000000"/>
              </a:buClr>
              <a:buSzPts val="2700"/>
              <a:buFont typeface="Arial"/>
              <a:buChar char="●"/>
              <a:defRPr sz="2700"/>
            </a:pPr>
            <a:r>
              <a:t>ASSEMBLY: HACK - Embedded systems, iOT and hardware</a:t>
            </a:r>
          </a:p>
          <a:p>
            <a:pPr marL="609426" indent="-474001">
              <a:lnSpc>
                <a:spcPct val="115000"/>
              </a:lnSpc>
              <a:buClr>
                <a:srgbClr val="000000"/>
              </a:buClr>
              <a:buSzPts val="2700"/>
              <a:buFont typeface="Arial"/>
              <a:buChar char="●"/>
              <a:defRPr sz="2700"/>
            </a:pPr>
            <a:r>
              <a:t>ASSEMBLY: CODE - Software projects - APIs, frameworks, apps</a:t>
            </a:r>
          </a:p>
          <a:p>
            <a:pPr marL="609426" indent="-474001">
              <a:lnSpc>
                <a:spcPct val="150000"/>
              </a:lnSpc>
              <a:buClr>
                <a:srgbClr val="000000"/>
              </a:buClr>
              <a:buSzPts val="2700"/>
              <a:buFont typeface="Arial"/>
              <a:buChar char="●"/>
              <a:defRPr sz="2700"/>
            </a:pPr>
            <a:r>
              <a:t>Age range: 16-60 - students, professionals, entrepreneurs</a:t>
            </a:r>
          </a:p>
          <a:p>
            <a:pPr marL="609426" indent="-474001">
              <a:lnSpc>
                <a:spcPct val="150000"/>
              </a:lnSpc>
              <a:buClr>
                <a:srgbClr val="000000"/>
              </a:buClr>
              <a:buSzPts val="2700"/>
              <a:buFont typeface="Arial"/>
              <a:buChar char="●"/>
              <a:defRPr sz="2700"/>
            </a:pPr>
            <a:r>
              <a:t>Focus on smart technology and practical applications</a:t>
            </a:r>
          </a:p>
          <a:p>
            <a:pPr marL="609426" indent="-474001">
              <a:lnSpc>
                <a:spcPct val="150000"/>
              </a:lnSpc>
              <a:buClr>
                <a:srgbClr val="000000"/>
              </a:buClr>
              <a:buSzPts val="2700"/>
              <a:buFont typeface="Arial"/>
              <a:buChar char="●"/>
              <a:defRPr sz="2700"/>
            </a:pPr>
            <a:r>
              <a:t>Forum: members.theassembly.ae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Rectangle 3"/>
          <p:cNvSpPr txBox="1"/>
          <p:nvPr/>
        </p:nvSpPr>
        <p:spPr>
          <a:xfrm>
            <a:off x="3182190" y="3036347"/>
            <a:ext cx="5827620" cy="1102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a:defRPr sz="7200" b="1">
                <a:gradFill flip="none" rotWithShape="1">
                  <a:gsLst>
                    <a:gs pos="0">
                      <a:srgbClr val="1F4E79"/>
                    </a:gs>
                    <a:gs pos="50000">
                      <a:srgbClr val="5B9BD5"/>
                    </a:gs>
                    <a:gs pos="100000">
                      <a:srgbClr val="9DC3E6"/>
                    </a:gs>
                  </a:gsLst>
                  <a:lin ang="5400000" scaled="0"/>
                </a:gradFill>
              </a:defRPr>
            </a:lvl1pPr>
          </a:lstStyle>
          <a:p>
            <a:r>
              <a:t>THANK YOU!</a:t>
            </a:r>
          </a:p>
        </p:txBody>
      </p:sp>
      <p:sp>
        <p:nvSpPr>
          <p:cNvPr id="613" name="TextBox 1"/>
          <p:cNvSpPr txBox="1"/>
          <p:nvPr/>
        </p:nvSpPr>
        <p:spPr>
          <a:xfrm>
            <a:off x="6628120" y="5386894"/>
            <a:ext cx="5397626" cy="732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Credits to: Aswinth Raj</a:t>
            </a:r>
          </a:p>
          <a:p>
            <a:r>
              <a:rPr u="sng">
                <a:solidFill>
                  <a:schemeClr val="accent5"/>
                </a:solidFill>
                <a:uFill>
                  <a:solidFill>
                    <a:schemeClr val="accent5"/>
                  </a:solidFill>
                </a:uFill>
                <a:hlinkClick r:id="rId2"/>
              </a:rPr>
              <a:t>https://circuitdigest.com/microcontroller-projects/control-your-computer-with-hand-gestures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Google Shape;146;p28"/>
          <p:cNvSpPr txBox="1"/>
          <p:nvPr/>
        </p:nvSpPr>
        <p:spPr>
          <a:xfrm>
            <a:off x="2317200" y="1046981"/>
            <a:ext cx="8229601" cy="741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12" tIns="91412" rIns="91412" bIns="91412" anchor="ctr">
            <a:spAutoFit/>
          </a:bodyPr>
          <a:lstStyle>
            <a:lvl1pPr algn="ctr">
              <a:defRPr sz="3200">
                <a:latin typeface="Avenir Roman"/>
                <a:ea typeface="Avenir Roman"/>
                <a:cs typeface="Avenir Roman"/>
                <a:sym typeface="Avenir Roman"/>
              </a:defRPr>
            </a:lvl1pPr>
          </a:lstStyle>
          <a:p>
            <a:r>
              <a:t>TAG US ON OUR SOCIAL MEDIA</a:t>
            </a:r>
          </a:p>
        </p:txBody>
      </p:sp>
      <p:grpSp>
        <p:nvGrpSpPr>
          <p:cNvPr id="492" name="Google Shape;147;p28"/>
          <p:cNvGrpSpPr/>
          <p:nvPr/>
        </p:nvGrpSpPr>
        <p:grpSpPr>
          <a:xfrm>
            <a:off x="2317212" y="1868922"/>
            <a:ext cx="7745868" cy="2396457"/>
            <a:chOff x="0" y="0"/>
            <a:chExt cx="7745866" cy="2396456"/>
          </a:xfrm>
        </p:grpSpPr>
        <p:sp>
          <p:nvSpPr>
            <p:cNvPr id="490" name="Google Shape;148;p28"/>
            <p:cNvSpPr txBox="1"/>
            <p:nvPr/>
          </p:nvSpPr>
          <p:spPr>
            <a:xfrm>
              <a:off x="2596923" y="0"/>
              <a:ext cx="5148944" cy="2396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nSpc>
                  <a:spcPct val="150000"/>
                </a:lnSpc>
                <a:defRPr sz="2400">
                  <a:latin typeface="Avenir Roman"/>
                  <a:ea typeface="Avenir Roman"/>
                  <a:cs typeface="Avenir Roman"/>
                  <a:sym typeface="Avenir Roman"/>
                </a:defRPr>
              </a:pPr>
              <a:r>
                <a:t>The Assembly (@MakeSmartThings)</a:t>
              </a:r>
            </a:p>
            <a:p>
              <a:pPr>
                <a:lnSpc>
                  <a:spcPct val="150000"/>
                </a:lnSpc>
                <a:defRPr sz="2400">
                  <a:latin typeface="Avenir Roman"/>
                  <a:ea typeface="Avenir Roman"/>
                  <a:cs typeface="Avenir Roman"/>
                  <a:sym typeface="Avenir Roman"/>
                </a:defRPr>
              </a:pPr>
              <a:r>
                <a:t>@MakeSmartThings</a:t>
              </a:r>
            </a:p>
            <a:p>
              <a:pPr>
                <a:lnSpc>
                  <a:spcPct val="150000"/>
                </a:lnSpc>
                <a:defRPr sz="2400">
                  <a:latin typeface="Avenir Roman"/>
                  <a:ea typeface="Avenir Roman"/>
                  <a:cs typeface="Avenir Roman"/>
                  <a:sym typeface="Avenir Roman"/>
                </a:defRPr>
              </a:pPr>
              <a:r>
                <a:t>@MakeSmartThings</a:t>
              </a:r>
            </a:p>
            <a:p>
              <a:pPr>
                <a:lnSpc>
                  <a:spcPct val="150000"/>
                </a:lnSpc>
                <a:defRPr sz="2400">
                  <a:latin typeface="Avenir Roman"/>
                  <a:ea typeface="Avenir Roman"/>
                  <a:cs typeface="Avenir Roman"/>
                  <a:sym typeface="Avenir Roman"/>
                </a:defRPr>
              </a:pPr>
              <a:r>
                <a:t>The Assembly</a:t>
              </a:r>
            </a:p>
          </p:txBody>
        </p:sp>
        <p:sp>
          <p:nvSpPr>
            <p:cNvPr id="491" name="Google Shape;149;p28"/>
            <p:cNvSpPr txBox="1"/>
            <p:nvPr/>
          </p:nvSpPr>
          <p:spPr>
            <a:xfrm>
              <a:off x="0" y="6"/>
              <a:ext cx="2511557" cy="2396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gn="r">
                <a:lnSpc>
                  <a:spcPct val="150000"/>
                </a:lnSpc>
                <a:defRPr sz="2400">
                  <a:solidFill>
                    <a:srgbClr val="4075CF"/>
                  </a:solidFill>
                  <a:latin typeface="Avenir Roman"/>
                  <a:ea typeface="Avenir Roman"/>
                  <a:cs typeface="Avenir Roman"/>
                  <a:sym typeface="Avenir Roman"/>
                </a:defRPr>
              </a:pPr>
              <a:r>
                <a:t>FACEBOOK</a:t>
              </a:r>
            </a:p>
            <a:p>
              <a:pPr algn="r">
                <a:lnSpc>
                  <a:spcPct val="150000"/>
                </a:lnSpc>
                <a:defRPr sz="2400">
                  <a:solidFill>
                    <a:srgbClr val="00B0F0"/>
                  </a:solidFill>
                  <a:latin typeface="Avenir Roman"/>
                  <a:ea typeface="Avenir Roman"/>
                  <a:cs typeface="Avenir Roman"/>
                  <a:sym typeface="Avenir Roman"/>
                </a:defRPr>
              </a:pPr>
              <a:r>
                <a:t>TWITTER</a:t>
              </a:r>
            </a:p>
            <a:p>
              <a:pPr algn="r">
                <a:lnSpc>
                  <a:spcPct val="150000"/>
                </a:lnSpc>
                <a:defRPr sz="2400">
                  <a:solidFill>
                    <a:srgbClr val="C15E42"/>
                  </a:solidFill>
                  <a:latin typeface="Avenir Roman"/>
                  <a:ea typeface="Avenir Roman"/>
                  <a:cs typeface="Avenir Roman"/>
                  <a:sym typeface="Avenir Roman"/>
                </a:defRPr>
              </a:pPr>
              <a:r>
                <a:t>INSTAGRAM</a:t>
              </a:r>
            </a:p>
            <a:p>
              <a:pPr algn="r">
                <a:lnSpc>
                  <a:spcPct val="150000"/>
                </a:lnSpc>
                <a:defRPr sz="2400">
                  <a:solidFill>
                    <a:srgbClr val="FF0000"/>
                  </a:solidFill>
                  <a:latin typeface="Avenir Roman"/>
                  <a:ea typeface="Avenir Roman"/>
                  <a:cs typeface="Avenir Roman"/>
                  <a:sym typeface="Avenir Roman"/>
                </a:defRPr>
              </a:pPr>
              <a:r>
                <a:t>YOUTUBE</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94" name="Google Shape;161;p30"/>
          <p:cNvSpPr txBox="1"/>
          <p:nvPr/>
        </p:nvSpPr>
        <p:spPr>
          <a:xfrm>
            <a:off x="575033" y="861286"/>
            <a:ext cx="12006709" cy="2685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16" tIns="60916" rIns="60916" bIns="60916">
            <a:spAutoFit/>
          </a:bodyPr>
          <a:lstStyle/>
          <a:p>
            <a:pPr>
              <a:defRPr sz="2700"/>
            </a:pPr>
            <a:r>
              <a:t>	        </a:t>
            </a:r>
            <a:r>
              <a:rPr b="1">
                <a:latin typeface="+mn-lt"/>
                <a:ea typeface="+mn-ea"/>
                <a:cs typeface="+mn-cs"/>
                <a:sym typeface="Calibri"/>
              </a:rPr>
              <a:t>TOPICS</a:t>
            </a:r>
            <a:r>
              <a:rPr>
                <a:latin typeface="+mn-lt"/>
                <a:ea typeface="+mn-ea"/>
                <a:cs typeface="+mn-cs"/>
                <a:sym typeface="Calibri"/>
              </a:rPr>
              <a:t>: </a:t>
            </a:r>
            <a:endParaRPr sz="3700">
              <a:latin typeface="+mn-lt"/>
              <a:ea typeface="+mn-ea"/>
              <a:cs typeface="+mn-cs"/>
              <a:sym typeface="Calibri"/>
            </a:endParaRPr>
          </a:p>
          <a:p>
            <a:pPr>
              <a:defRPr sz="2700">
                <a:latin typeface="+mn-lt"/>
                <a:ea typeface="+mn-ea"/>
                <a:cs typeface="+mn-cs"/>
                <a:sym typeface="Calibri"/>
              </a:defRPr>
            </a:pPr>
            <a:r>
              <a:t> </a:t>
            </a:r>
          </a:p>
          <a:p>
            <a:pPr>
              <a:defRPr sz="3700">
                <a:latin typeface="+mn-lt"/>
                <a:ea typeface="+mn-ea"/>
                <a:cs typeface="+mn-cs"/>
                <a:sym typeface="Calibri"/>
              </a:defRPr>
            </a:pPr>
            <a:r>
              <a:t>                     </a:t>
            </a:r>
          </a:p>
          <a:p>
            <a:pPr>
              <a:defRPr sz="3700">
                <a:latin typeface="+mn-lt"/>
                <a:ea typeface="+mn-ea"/>
                <a:cs typeface="+mn-cs"/>
                <a:sym typeface="Calibri"/>
              </a:defRPr>
            </a:pPr>
            <a:endParaRPr/>
          </a:p>
        </p:txBody>
      </p:sp>
      <p:sp>
        <p:nvSpPr>
          <p:cNvPr id="495" name="Google Shape;180;p33"/>
          <p:cNvSpPr txBox="1"/>
          <p:nvPr/>
        </p:nvSpPr>
        <p:spPr>
          <a:xfrm>
            <a:off x="14" y="30239"/>
            <a:ext cx="12192001" cy="7986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67" tIns="121867" rIns="121867" bIns="121867" anchor="ctr">
            <a:spAutoFit/>
          </a:bodyPr>
          <a:lstStyle>
            <a:lvl1pPr algn="ctr">
              <a:defRPr sz="4000" b="1">
                <a:effectLst>
                  <a:outerShdw blurRad="38100" dist="38100" dir="2700000" rotWithShape="0">
                    <a:srgbClr val="000000">
                      <a:alpha val="43137"/>
                    </a:srgbClr>
                  </a:outerShdw>
                </a:effectLst>
              </a:defRPr>
            </a:lvl1pPr>
          </a:lstStyle>
          <a:p>
            <a:r>
              <a:t>Overview</a:t>
            </a:r>
          </a:p>
        </p:txBody>
      </p:sp>
      <p:sp>
        <p:nvSpPr>
          <p:cNvPr id="511" name="Straight Connector 4"/>
          <p:cNvSpPr/>
          <p:nvPr/>
        </p:nvSpPr>
        <p:spPr>
          <a:xfrm>
            <a:off x="2404066" y="1821084"/>
            <a:ext cx="13355" cy="339397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8100">
            <a:solidFill>
              <a:srgbClr val="DC5757"/>
            </a:solidFill>
          </a:ln>
          <a:effectLst>
            <a:outerShdw blurRad="38100" dist="23000" dir="5400000" rotWithShape="0">
              <a:srgbClr val="000000">
                <a:alpha val="35000"/>
              </a:srgbClr>
            </a:outerShdw>
          </a:effectLst>
        </p:spPr>
        <p:txBody>
          <a:bodyPr/>
          <a:lstStyle/>
          <a:p>
            <a:endParaRPr/>
          </a:p>
        </p:txBody>
      </p:sp>
      <p:pic>
        <p:nvPicPr>
          <p:cNvPr id="497" name="Picture 5" descr="Picture 5"/>
          <p:cNvPicPr>
            <a:picLocks noChangeAspect="1"/>
          </p:cNvPicPr>
          <p:nvPr/>
        </p:nvPicPr>
        <p:blipFill>
          <a:blip r:embed="rId3"/>
          <a:srcRect l="71812" t="23075" r="25789" b="74149"/>
          <a:stretch>
            <a:fillRect/>
          </a:stretch>
        </p:blipFill>
        <p:spPr>
          <a:xfrm>
            <a:off x="2335995" y="2217686"/>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498" name="Picture 6" descr="Picture 6"/>
          <p:cNvPicPr>
            <a:picLocks noChangeAspect="1"/>
          </p:cNvPicPr>
          <p:nvPr/>
        </p:nvPicPr>
        <p:blipFill>
          <a:blip r:embed="rId3"/>
          <a:srcRect l="71812" t="23075" r="25789" b="74149"/>
          <a:stretch>
            <a:fillRect/>
          </a:stretch>
        </p:blipFill>
        <p:spPr>
          <a:xfrm>
            <a:off x="2335731" y="4537221"/>
            <a:ext cx="136129"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499" name="Picture 7" descr="Picture 7"/>
          <p:cNvPicPr>
            <a:picLocks noChangeAspect="1"/>
          </p:cNvPicPr>
          <p:nvPr/>
        </p:nvPicPr>
        <p:blipFill>
          <a:blip r:embed="rId3"/>
          <a:srcRect l="71812" t="23075" r="25789" b="74149"/>
          <a:stretch>
            <a:fillRect/>
          </a:stretch>
        </p:blipFill>
        <p:spPr>
          <a:xfrm>
            <a:off x="2335731" y="2828483"/>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500" name="Picture 8" descr="Picture 8"/>
          <p:cNvPicPr>
            <a:picLocks noChangeAspect="1"/>
          </p:cNvPicPr>
          <p:nvPr/>
        </p:nvPicPr>
        <p:blipFill>
          <a:blip r:embed="rId3"/>
          <a:srcRect l="71812" t="23075" r="25789" b="74149"/>
          <a:stretch>
            <a:fillRect/>
          </a:stretch>
        </p:blipFill>
        <p:spPr>
          <a:xfrm>
            <a:off x="2335731" y="3900649"/>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01" name="TextBox 12"/>
          <p:cNvSpPr txBox="1"/>
          <p:nvPr/>
        </p:nvSpPr>
        <p:spPr>
          <a:xfrm>
            <a:off x="2403751" y="1564123"/>
            <a:ext cx="7885374"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Hand gesture recognition </a:t>
            </a:r>
          </a:p>
        </p:txBody>
      </p:sp>
      <p:sp>
        <p:nvSpPr>
          <p:cNvPr id="502" name="TextBox 14"/>
          <p:cNvSpPr txBox="1"/>
          <p:nvPr/>
        </p:nvSpPr>
        <p:spPr>
          <a:xfrm>
            <a:off x="2424466" y="2656758"/>
            <a:ext cx="7885374" cy="467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Pyautogui</a:t>
            </a:r>
          </a:p>
        </p:txBody>
      </p:sp>
      <p:sp>
        <p:nvSpPr>
          <p:cNvPr id="503" name="TextBox 15"/>
          <p:cNvSpPr txBox="1"/>
          <p:nvPr/>
        </p:nvSpPr>
        <p:spPr>
          <a:xfrm>
            <a:off x="2403750" y="3768588"/>
            <a:ext cx="9337392"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Task I – Hardware assembly</a:t>
            </a:r>
          </a:p>
        </p:txBody>
      </p:sp>
      <p:sp>
        <p:nvSpPr>
          <p:cNvPr id="504" name="TextBox 16"/>
          <p:cNvSpPr txBox="1"/>
          <p:nvPr/>
        </p:nvSpPr>
        <p:spPr>
          <a:xfrm>
            <a:off x="2410700" y="4368781"/>
            <a:ext cx="7885374"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p>
            <a:pPr indent="33865">
              <a:defRPr sz="2400" b="1"/>
            </a:pPr>
            <a:r>
              <a:t>Task II</a:t>
            </a:r>
            <a:r>
              <a:rPr>
                <a:effectLst>
                  <a:outerShdw blurRad="38100" dist="38100" dir="2700000" rotWithShape="0">
                    <a:srgbClr val="000000">
                      <a:alpha val="43137"/>
                    </a:srgbClr>
                  </a:outerShdw>
                </a:effectLst>
              </a:rPr>
              <a:t> </a:t>
            </a:r>
            <a:r>
              <a:t>– Handsfree Video Control</a:t>
            </a:r>
          </a:p>
        </p:txBody>
      </p:sp>
      <p:sp>
        <p:nvSpPr>
          <p:cNvPr id="505" name="TextBox 21"/>
          <p:cNvSpPr txBox="1"/>
          <p:nvPr/>
        </p:nvSpPr>
        <p:spPr>
          <a:xfrm>
            <a:off x="2410833" y="2056565"/>
            <a:ext cx="7885374" cy="467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Ultrasonic sensors</a:t>
            </a:r>
          </a:p>
        </p:txBody>
      </p:sp>
      <p:pic>
        <p:nvPicPr>
          <p:cNvPr id="506" name="Picture 22" descr="Picture 22"/>
          <p:cNvPicPr>
            <a:picLocks noChangeAspect="1"/>
          </p:cNvPicPr>
          <p:nvPr/>
        </p:nvPicPr>
        <p:blipFill>
          <a:blip r:embed="rId3"/>
          <a:srcRect l="71812" t="23075" r="25789" b="74149"/>
          <a:stretch>
            <a:fillRect/>
          </a:stretch>
        </p:blipFill>
        <p:spPr>
          <a:xfrm>
            <a:off x="2335731" y="3329602"/>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507" name="Picture 24" descr="Picture 24"/>
          <p:cNvPicPr>
            <a:picLocks noChangeAspect="1"/>
          </p:cNvPicPr>
          <p:nvPr/>
        </p:nvPicPr>
        <p:blipFill>
          <a:blip r:embed="rId3"/>
          <a:srcRect l="71812" t="23075" r="25789" b="74149"/>
          <a:stretch>
            <a:fillRect/>
          </a:stretch>
        </p:blipFill>
        <p:spPr>
          <a:xfrm>
            <a:off x="2349629" y="1682575"/>
            <a:ext cx="136129"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08" name="TextBox 20"/>
          <p:cNvSpPr txBox="1"/>
          <p:nvPr/>
        </p:nvSpPr>
        <p:spPr>
          <a:xfrm>
            <a:off x="2403750" y="4968856"/>
            <a:ext cx="7885374"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p>
            <a:pPr indent="33865">
              <a:defRPr sz="2400" b="1"/>
            </a:pPr>
            <a:r>
              <a:t>Task III</a:t>
            </a:r>
            <a:r>
              <a:rPr>
                <a:effectLst>
                  <a:outerShdw blurRad="38100" dist="38100" dir="2700000" rotWithShape="0">
                    <a:srgbClr val="000000">
                      <a:alpha val="43137"/>
                    </a:srgbClr>
                  </a:outerShdw>
                </a:effectLst>
              </a:rPr>
              <a:t> </a:t>
            </a:r>
            <a:r>
              <a:t>– Handsfree browser control</a:t>
            </a:r>
          </a:p>
        </p:txBody>
      </p:sp>
      <p:pic>
        <p:nvPicPr>
          <p:cNvPr id="509" name="Picture 23" descr="Picture 23"/>
          <p:cNvPicPr>
            <a:picLocks noChangeAspect="1"/>
          </p:cNvPicPr>
          <p:nvPr/>
        </p:nvPicPr>
        <p:blipFill>
          <a:blip r:embed="rId3"/>
          <a:srcRect l="71812" t="23075" r="25789" b="74149"/>
          <a:stretch>
            <a:fillRect/>
          </a:stretch>
        </p:blipFill>
        <p:spPr>
          <a:xfrm>
            <a:off x="2335729" y="5215061"/>
            <a:ext cx="136130"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10" name="TextBox 25"/>
          <p:cNvSpPr txBox="1"/>
          <p:nvPr/>
        </p:nvSpPr>
        <p:spPr>
          <a:xfrm>
            <a:off x="2410700" y="3186432"/>
            <a:ext cx="9337392"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Setting up Pyautogui</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3" name="Google Shape;180;p33"/>
          <p:cNvSpPr txBox="1"/>
          <p:nvPr/>
        </p:nvSpPr>
        <p:spPr>
          <a:xfrm>
            <a:off x="13" y="67916"/>
            <a:ext cx="12192001" cy="798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69" tIns="121869" rIns="121869" bIns="121869" anchor="ctr">
            <a:spAutoFit/>
          </a:bodyPr>
          <a:lstStyle>
            <a:lvl1pPr algn="ctr">
              <a:defRPr sz="4000" b="1">
                <a:effectLst>
                  <a:outerShdw blurRad="38100" dist="38100" dir="2700000" rotWithShape="0">
                    <a:srgbClr val="000000">
                      <a:alpha val="43137"/>
                    </a:srgbClr>
                  </a:outerShdw>
                </a:effectLst>
              </a:defRPr>
            </a:lvl1pPr>
          </a:lstStyle>
          <a:p>
            <a:r>
              <a:t>Dependencies</a:t>
            </a:r>
          </a:p>
        </p:txBody>
      </p:sp>
      <p:sp>
        <p:nvSpPr>
          <p:cNvPr id="514" name="TextBox 32"/>
          <p:cNvSpPr txBox="1"/>
          <p:nvPr/>
        </p:nvSpPr>
        <p:spPr>
          <a:xfrm>
            <a:off x="244575" y="1414990"/>
            <a:ext cx="11427977" cy="2055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5" tIns="60945" rIns="60945" bIns="60945">
            <a:spAutoFit/>
          </a:bodyPr>
          <a:lstStyle/>
          <a:p>
            <a:pPr indent="33863">
              <a:defRPr sz="2000"/>
            </a:pPr>
            <a:r>
              <a:t>Python Software:</a:t>
            </a:r>
          </a:p>
          <a:p>
            <a:pPr marL="490958" indent="-457095">
              <a:buClr>
                <a:srgbClr val="000000"/>
              </a:buClr>
              <a:buSzPct val="100000"/>
              <a:buChar char="✓"/>
              <a:defRPr sz="2400" b="1"/>
            </a:pPr>
            <a:r>
              <a:t>Anaconda </a:t>
            </a:r>
            <a:r>
              <a:rPr sz="2000" b="0" u="sng">
                <a:solidFill>
                  <a:schemeClr val="accent5"/>
                </a:solidFill>
                <a:uFill>
                  <a:solidFill>
                    <a:schemeClr val="accent5"/>
                  </a:solidFill>
                </a:uFill>
                <a:hlinkClick r:id="rId3"/>
              </a:rPr>
              <a:t>https://www.anaconda.com/distribution/#download-section</a:t>
            </a:r>
            <a:endParaRPr sz="2000"/>
          </a:p>
          <a:p>
            <a:pPr marL="490958" indent="-457095">
              <a:buClr>
                <a:srgbClr val="000000"/>
              </a:buClr>
              <a:buSzPct val="100000"/>
              <a:buChar char="✓"/>
              <a:defRPr sz="2400" b="1"/>
            </a:pPr>
            <a:r>
              <a:t>Arduino IDE </a:t>
            </a:r>
            <a:r>
              <a:rPr sz="2000" b="0" u="sng">
                <a:solidFill>
                  <a:schemeClr val="accent5"/>
                </a:solidFill>
                <a:uFill>
                  <a:solidFill>
                    <a:schemeClr val="accent5"/>
                  </a:solidFill>
                </a:uFill>
                <a:hlinkClick r:id="rId4"/>
              </a:rPr>
              <a:t>https://www.arduino.cc/en/main/software</a:t>
            </a:r>
            <a:endParaRPr sz="2000"/>
          </a:p>
          <a:p>
            <a:pPr indent="33863">
              <a:defRPr sz="2000"/>
            </a:pPr>
            <a:endParaRPr sz="2000"/>
          </a:p>
          <a:p>
            <a:pPr indent="33863">
              <a:defRPr sz="2000"/>
            </a:pPr>
            <a:r>
              <a:t>Video Software:</a:t>
            </a:r>
          </a:p>
          <a:p>
            <a:pPr marL="490958" indent="-457095">
              <a:buClr>
                <a:srgbClr val="000000"/>
              </a:buClr>
              <a:buSzPct val="100000"/>
              <a:buChar char="✓"/>
              <a:defRPr sz="2400" b="1"/>
            </a:pPr>
            <a:r>
              <a:t>VLC </a:t>
            </a:r>
            <a:r>
              <a:rPr b="0" u="sng">
                <a:solidFill>
                  <a:schemeClr val="accent5"/>
                </a:solidFill>
                <a:uFill>
                  <a:solidFill>
                    <a:schemeClr val="accent5"/>
                  </a:solidFill>
                </a:uFill>
                <a:hlinkClick r:id="rId5"/>
              </a:rPr>
              <a:t>https://www.videolan.org/vlc/</a:t>
            </a:r>
          </a:p>
        </p:txBody>
      </p:sp>
      <p:pic>
        <p:nvPicPr>
          <p:cNvPr id="515" name="Picture 5" descr="Picture 5"/>
          <p:cNvPicPr>
            <a:picLocks noChangeAspect="1"/>
          </p:cNvPicPr>
          <p:nvPr/>
        </p:nvPicPr>
        <p:blipFill>
          <a:blip r:embed="rId6"/>
          <a:stretch>
            <a:fillRect/>
          </a:stretch>
        </p:blipFill>
        <p:spPr>
          <a:xfrm>
            <a:off x="1695636" y="4110458"/>
            <a:ext cx="3048001" cy="1513562"/>
          </a:xfrm>
          <a:prstGeom prst="rect">
            <a:avLst/>
          </a:prstGeom>
          <a:ln w="12700">
            <a:miter lim="400000"/>
          </a:ln>
        </p:spPr>
      </p:pic>
      <p:pic>
        <p:nvPicPr>
          <p:cNvPr id="516" name="Picture 2" descr="Picture 2"/>
          <p:cNvPicPr>
            <a:picLocks noChangeAspect="1"/>
          </p:cNvPicPr>
          <p:nvPr/>
        </p:nvPicPr>
        <p:blipFill>
          <a:blip r:embed="rId7"/>
          <a:stretch>
            <a:fillRect/>
          </a:stretch>
        </p:blipFill>
        <p:spPr>
          <a:xfrm>
            <a:off x="5391706" y="3742225"/>
            <a:ext cx="2250028" cy="2250028"/>
          </a:xfrm>
          <a:prstGeom prst="rect">
            <a:avLst/>
          </a:prstGeom>
          <a:ln w="12700">
            <a:miter lim="400000"/>
          </a:ln>
        </p:spPr>
      </p:pic>
      <p:pic>
        <p:nvPicPr>
          <p:cNvPr id="517" name="Picture 4" descr="Picture 4"/>
          <p:cNvPicPr>
            <a:picLocks noChangeAspect="1"/>
          </p:cNvPicPr>
          <p:nvPr/>
        </p:nvPicPr>
        <p:blipFill>
          <a:blip r:embed="rId8"/>
          <a:stretch>
            <a:fillRect/>
          </a:stretch>
        </p:blipFill>
        <p:spPr>
          <a:xfrm>
            <a:off x="8074056" y="4051179"/>
            <a:ext cx="2641293" cy="163212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Google Shape;180;p33"/>
          <p:cNvSpPr txBox="1"/>
          <p:nvPr/>
        </p:nvSpPr>
        <p:spPr>
          <a:xfrm>
            <a:off x="-2" y="292081"/>
            <a:ext cx="12192001" cy="798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69" tIns="121869" rIns="121869" bIns="121869" anchor="ctr">
            <a:spAutoFit/>
          </a:bodyPr>
          <a:lstStyle>
            <a:lvl1pPr algn="ctr">
              <a:defRPr sz="4000" b="1">
                <a:effectLst>
                  <a:outerShdw blurRad="38100" dist="38100" dir="2700000" rotWithShape="0">
                    <a:srgbClr val="000000">
                      <a:alpha val="43137"/>
                    </a:srgbClr>
                  </a:outerShdw>
                </a:effectLst>
              </a:defRPr>
            </a:lvl1pPr>
          </a:lstStyle>
          <a:p>
            <a:r>
              <a:t>Hand Gesture recognition</a:t>
            </a:r>
          </a:p>
        </p:txBody>
      </p:sp>
      <p:sp>
        <p:nvSpPr>
          <p:cNvPr id="520" name="Rectangle 4"/>
          <p:cNvSpPr txBox="1"/>
          <p:nvPr/>
        </p:nvSpPr>
        <p:spPr>
          <a:xfrm>
            <a:off x="376089" y="1253208"/>
            <a:ext cx="11174228" cy="1196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76200" algn="just">
              <a:defRPr sz="2400" b="1">
                <a:solidFill>
                  <a:srgbClr val="555555"/>
                </a:solidFill>
                <a:latin typeface="Roboto"/>
                <a:ea typeface="Roboto"/>
                <a:cs typeface="Roboto"/>
                <a:sym typeface="Roboto"/>
              </a:defRPr>
            </a:pPr>
            <a:r>
              <a:t>Gesture controlled Laptops or computers</a:t>
            </a:r>
            <a:r>
              <a:rPr b="0"/>
              <a:t> are getting very famous. Hand gesture recognition can use various techniques that enables us to control certain functions on our computer/Laptop by simply waving our hand in front of it. </a:t>
            </a:r>
          </a:p>
        </p:txBody>
      </p:sp>
      <p:pic>
        <p:nvPicPr>
          <p:cNvPr id="521" name="Picture 2" descr="Picture 2"/>
          <p:cNvPicPr>
            <a:picLocks noChangeAspect="1"/>
          </p:cNvPicPr>
          <p:nvPr/>
        </p:nvPicPr>
        <p:blipFill>
          <a:blip r:embed="rId2"/>
          <a:stretch>
            <a:fillRect/>
          </a:stretch>
        </p:blipFill>
        <p:spPr>
          <a:xfrm>
            <a:off x="6675738" y="2608648"/>
            <a:ext cx="4377275" cy="3216634"/>
          </a:xfrm>
          <a:prstGeom prst="rect">
            <a:avLst/>
          </a:prstGeom>
          <a:ln w="12700">
            <a:miter lim="400000"/>
          </a:ln>
        </p:spPr>
      </p:pic>
      <p:pic>
        <p:nvPicPr>
          <p:cNvPr id="522" name="Picture 4" descr="Picture 4"/>
          <p:cNvPicPr>
            <a:picLocks noChangeAspect="1"/>
          </p:cNvPicPr>
          <p:nvPr/>
        </p:nvPicPr>
        <p:blipFill>
          <a:blip r:embed="rId3"/>
          <a:stretch>
            <a:fillRect/>
          </a:stretch>
        </p:blipFill>
        <p:spPr>
          <a:xfrm>
            <a:off x="641683" y="2608648"/>
            <a:ext cx="5662864" cy="318536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24" name="Title 1"/>
          <p:cNvSpPr txBox="1"/>
          <p:nvPr/>
        </p:nvSpPr>
        <p:spPr>
          <a:xfrm>
            <a:off x="-355108" y="189200"/>
            <a:ext cx="12192001"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lvl1pPr algn="ctr">
              <a:defRPr sz="4000" b="1">
                <a:effectLst>
                  <a:outerShdw blurRad="38100" dist="38100" dir="2700000" rotWithShape="0">
                    <a:srgbClr val="000000">
                      <a:alpha val="43137"/>
                    </a:srgbClr>
                  </a:outerShdw>
                </a:effectLst>
              </a:defRPr>
            </a:lvl1pPr>
          </a:lstStyle>
          <a:p>
            <a:r>
              <a:t>Ultrasonic sensors</a:t>
            </a:r>
          </a:p>
        </p:txBody>
      </p:sp>
      <p:sp>
        <p:nvSpPr>
          <p:cNvPr id="525" name="Rectangle 12"/>
          <p:cNvSpPr txBox="1"/>
          <p:nvPr/>
        </p:nvSpPr>
        <p:spPr>
          <a:xfrm>
            <a:off x="553882" y="1386705"/>
            <a:ext cx="11084236" cy="22985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76200" algn="just">
              <a:defRPr sz="2400">
                <a:solidFill>
                  <a:srgbClr val="222222"/>
                </a:solidFill>
              </a:defRPr>
            </a:pPr>
            <a:r>
              <a:t>Ultrasonic sensors are a type of acoustic sensor divided into three broad categories: transmitters, receivers and transceivers. Ultrasonic </a:t>
            </a:r>
            <a:r>
              <a:rPr>
                <a:solidFill>
                  <a:srgbClr val="333333"/>
                </a:solidFill>
                <a:latin typeface="+mj-lt"/>
                <a:ea typeface="+mj-ea"/>
                <a:cs typeface="+mj-cs"/>
                <a:sym typeface="Helvetica"/>
              </a:rPr>
              <a:t>sensors measure distance by using ultrasonic waves. The sensor head emits an ultrasonic wave and receives the wave reflected back from the target. Ultrasonic Sensors measure the distance to the target by measuring the time between the emission and reception.</a:t>
            </a:r>
          </a:p>
        </p:txBody>
      </p:sp>
      <p:pic>
        <p:nvPicPr>
          <p:cNvPr id="526" name="Picture 2" descr="Picture 2"/>
          <p:cNvPicPr>
            <a:picLocks noChangeAspect="1"/>
          </p:cNvPicPr>
          <p:nvPr/>
        </p:nvPicPr>
        <p:blipFill>
          <a:blip r:embed="rId4"/>
          <a:srcRect t="17129" b="18553"/>
          <a:stretch>
            <a:fillRect/>
          </a:stretch>
        </p:blipFill>
        <p:spPr>
          <a:xfrm>
            <a:off x="7275524" y="3570509"/>
            <a:ext cx="4055025" cy="2461324"/>
          </a:xfrm>
          <a:prstGeom prst="rect">
            <a:avLst/>
          </a:prstGeom>
          <a:ln w="12700">
            <a:miter lim="400000"/>
          </a:ln>
        </p:spPr>
      </p:pic>
      <p:pic>
        <p:nvPicPr>
          <p:cNvPr id="527" name="Picture 4" descr="Picture 4"/>
          <p:cNvPicPr>
            <a:picLocks noChangeAspect="1"/>
          </p:cNvPicPr>
          <p:nvPr/>
        </p:nvPicPr>
        <p:blipFill>
          <a:blip r:embed="rId5"/>
          <a:stretch>
            <a:fillRect/>
          </a:stretch>
        </p:blipFill>
        <p:spPr>
          <a:xfrm>
            <a:off x="433995" y="3695024"/>
            <a:ext cx="6584855" cy="193672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itle 1"/>
          <p:cNvSpPr txBox="1">
            <a:spLocks noGrp="1"/>
          </p:cNvSpPr>
          <p:nvPr>
            <p:ph type="title"/>
          </p:nvPr>
        </p:nvSpPr>
        <p:spPr>
          <a:xfrm>
            <a:off x="838200" y="365125"/>
            <a:ext cx="10515600" cy="717951"/>
          </a:xfrm>
          <a:prstGeom prst="rect">
            <a:avLst/>
          </a:prstGeom>
        </p:spPr>
        <p:txBody>
          <a:bodyPr lIns="121878" tIns="121878" rIns="121878" bIns="121878" anchor="b">
            <a:normAutofit fontScale="90000"/>
          </a:bodyPr>
          <a:lstStyle>
            <a:lvl1pPr algn="ctr" defTabSz="786384">
              <a:lnSpc>
                <a:spcPct val="100000"/>
              </a:lnSpc>
              <a:defRPr sz="3440" b="1">
                <a:effectLst>
                  <a:outerShdw blurRad="32766" dist="32766" dir="2700000" rotWithShape="0">
                    <a:srgbClr val="000000">
                      <a:alpha val="43137"/>
                    </a:srgbClr>
                  </a:outerShdw>
                </a:effectLst>
                <a:latin typeface="Arial"/>
                <a:ea typeface="Arial"/>
                <a:cs typeface="Arial"/>
                <a:sym typeface="Arial"/>
              </a:defRPr>
            </a:lvl1pPr>
          </a:lstStyle>
          <a:p>
            <a:r>
              <a:t>What is pyautogui?</a:t>
            </a:r>
          </a:p>
        </p:txBody>
      </p:sp>
      <p:sp>
        <p:nvSpPr>
          <p:cNvPr id="532" name="Rectangle 4"/>
          <p:cNvSpPr txBox="1"/>
          <p:nvPr/>
        </p:nvSpPr>
        <p:spPr>
          <a:xfrm>
            <a:off x="553882" y="1386704"/>
            <a:ext cx="11084236" cy="792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76200" algn="just">
              <a:defRPr sz="2400" b="1">
                <a:solidFill>
                  <a:srgbClr val="6A6A6A"/>
                </a:solidFill>
              </a:defRPr>
            </a:pPr>
            <a:r>
              <a:t>PyAutoGUI</a:t>
            </a:r>
            <a:r>
              <a:rPr b="0">
                <a:solidFill>
                  <a:srgbClr val="545454"/>
                </a:solidFill>
              </a:rPr>
              <a:t> is a cross-platform GUI automation Python module for human beings. Used to programmatically control the mouse &amp; keyboard.</a:t>
            </a:r>
          </a:p>
        </p:txBody>
      </p:sp>
      <p:sp>
        <p:nvSpPr>
          <p:cNvPr id="533" name="Rectangle 1"/>
          <p:cNvSpPr txBox="1"/>
          <p:nvPr/>
        </p:nvSpPr>
        <p:spPr>
          <a:xfrm>
            <a:off x="838200" y="2321272"/>
            <a:ext cx="6401555"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u="sng">
                <a:solidFill>
                  <a:schemeClr val="accent5"/>
                </a:solidFill>
                <a:uFill>
                  <a:solidFill>
                    <a:schemeClr val="accent5"/>
                  </a:solidFill>
                </a:uFill>
                <a:hlinkClick r:id="rId2"/>
              </a:defRPr>
            </a:lvl1pPr>
          </a:lstStyle>
          <a:p>
            <a:pPr>
              <a:defRPr u="none">
                <a:solidFill>
                  <a:srgbClr val="000000"/>
                </a:solidFill>
                <a:uFillTx/>
              </a:defRPr>
            </a:pPr>
            <a:r>
              <a:rPr u="sng">
                <a:solidFill>
                  <a:schemeClr val="accent5"/>
                </a:solidFill>
                <a:uFill>
                  <a:solidFill>
                    <a:schemeClr val="accent5"/>
                  </a:solidFill>
                </a:uFill>
                <a:hlinkClick r:id="rId2"/>
              </a:rPr>
              <a:t>https://pyautogui.readthedocs.io/en/latest/keyboard.html</a:t>
            </a:r>
          </a:p>
        </p:txBody>
      </p:sp>
      <p:pic>
        <p:nvPicPr>
          <p:cNvPr id="534" name="Picture 2" descr="Picture 2"/>
          <p:cNvPicPr>
            <a:picLocks noChangeAspect="1"/>
          </p:cNvPicPr>
          <p:nvPr/>
        </p:nvPicPr>
        <p:blipFill>
          <a:blip r:embed="rId3"/>
          <a:stretch>
            <a:fillRect/>
          </a:stretch>
        </p:blipFill>
        <p:spPr>
          <a:xfrm>
            <a:off x="2886075" y="2824956"/>
            <a:ext cx="6419850" cy="320992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36" name="Title 1"/>
          <p:cNvSpPr txBox="1"/>
          <p:nvPr/>
        </p:nvSpPr>
        <p:spPr>
          <a:xfrm>
            <a:off x="1013533" y="356082"/>
            <a:ext cx="10164934" cy="700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lvl1pPr algn="ctr">
              <a:defRPr sz="3200" b="1">
                <a:effectLst>
                  <a:outerShdw blurRad="38100" dist="38100" dir="2700000" rotWithShape="0">
                    <a:srgbClr val="000000">
                      <a:alpha val="43137"/>
                    </a:srgbClr>
                  </a:outerShdw>
                </a:effectLst>
              </a:defRPr>
            </a:lvl1pPr>
          </a:lstStyle>
          <a:p>
            <a:r>
              <a:t>Task I – Assembly and set up of Hardware</a:t>
            </a:r>
          </a:p>
        </p:txBody>
      </p:sp>
      <p:pic>
        <p:nvPicPr>
          <p:cNvPr id="537" name="Picture 2" descr="Picture 2"/>
          <p:cNvPicPr>
            <a:picLocks noChangeAspect="1"/>
          </p:cNvPicPr>
          <p:nvPr/>
        </p:nvPicPr>
        <p:blipFill>
          <a:blip r:embed="rId3"/>
          <a:stretch>
            <a:fillRect/>
          </a:stretch>
        </p:blipFill>
        <p:spPr>
          <a:xfrm>
            <a:off x="1232861" y="1563066"/>
            <a:ext cx="9945605" cy="3731868"/>
          </a:xfrm>
          <a:prstGeom prst="rect">
            <a:avLst/>
          </a:prstGeom>
          <a:ln w="12700">
            <a:miter lim="400000"/>
          </a:ln>
        </p:spPr>
      </p:pic>
      <p:sp>
        <p:nvSpPr>
          <p:cNvPr id="538" name="TextBox 1"/>
          <p:cNvSpPr txBox="1"/>
          <p:nvPr/>
        </p:nvSpPr>
        <p:spPr>
          <a:xfrm>
            <a:off x="3567903" y="5478391"/>
            <a:ext cx="4911848" cy="301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Connections of the ultrasonic sensors to the Arduino Uno</a:t>
            </a:r>
          </a:p>
        </p:txBody>
      </p:sp>
    </p:spTree>
  </p:cSld>
  <p:clrMapOvr>
    <a:masterClrMapping/>
  </p:clrMapOvr>
  <p:transition spd="med"/>
</p:sld>
</file>

<file path=ppt/theme/theme1.xml><?xml version="1.0" encoding="utf-8"?>
<a:theme xmlns:a="http://schemas.openxmlformats.org/drawingml/2006/main" name="AssemblyTheme">
  <a:themeElements>
    <a:clrScheme name="AssemblyThem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AssemblyTheme">
      <a:majorFont>
        <a:latin typeface="Helvetica"/>
        <a:ea typeface="Helvetica"/>
        <a:cs typeface="Helvetica"/>
      </a:majorFont>
      <a:minorFont>
        <a:latin typeface="Calibri"/>
        <a:ea typeface="Calibri"/>
        <a:cs typeface="Calibri"/>
      </a:minorFont>
    </a:fontScheme>
    <a:fmtScheme name="Assembly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ssemblyTheme">
  <a:themeElements>
    <a:clrScheme name="AssemblyThem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AssemblyTheme">
      <a:majorFont>
        <a:latin typeface="Helvetica"/>
        <a:ea typeface="Helvetica"/>
        <a:cs typeface="Helvetica"/>
      </a:majorFont>
      <a:minorFont>
        <a:latin typeface="Calibri"/>
        <a:ea typeface="Calibri"/>
        <a:cs typeface="Calibri"/>
      </a:minorFont>
    </a:fontScheme>
    <a:fmtScheme name="Assembly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1295</Words>
  <Application>Microsoft Office PowerPoint</Application>
  <PresentationFormat>Widescreen</PresentationFormat>
  <Paragraphs>205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Avenir Roman</vt:lpstr>
      <vt:lpstr>Calibri</vt:lpstr>
      <vt:lpstr>Courier</vt:lpstr>
      <vt:lpstr>Helvetica</vt:lpstr>
      <vt:lpstr>Roboto</vt:lpstr>
      <vt:lpstr>Wingdings</vt:lpstr>
      <vt:lpstr>AssemblyTheme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pyautogui?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Ayesha Farhan</cp:lastModifiedBy>
  <cp:revision>6</cp:revision>
  <dcterms:modified xsi:type="dcterms:W3CDTF">2019-08-01T07:32:54Z</dcterms:modified>
</cp:coreProperties>
</file>