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1.png" ContentType="image/png"/>
  <Override PartName="/ppt/media/image6.jpeg" ContentType="image/jpeg"/>
  <Override PartName="/ppt/media/image16.png" ContentType="image/png"/>
  <Override PartName="/ppt/media/image7.jpeg" ContentType="image/jpeg"/>
  <Override PartName="/ppt/media/image8.jpeg" ContentType="image/jpeg"/>
  <Override PartName="/ppt/media/image13.png" ContentType="image/png"/>
  <Override PartName="/ppt/media/image19.jpeg" ContentType="image/jpeg"/>
  <Override PartName="/ppt/media/image17.jpeg" ContentType="image/jpeg"/>
  <Override PartName="/ppt/media/image10.jpeg" ContentType="image/jpeg"/>
  <Override PartName="/ppt/media/image12.jpeg" ContentType="image/jpeg"/>
  <Override PartName="/ppt/media/image14.jpeg" ContentType="image/jpeg"/>
  <Override PartName="/ppt/media/image1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419720" y="2419200"/>
            <a:ext cx="3016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14200" y="4078440"/>
            <a:ext cx="871272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Wifi - In5-Tech   [Code - WelcomeToIn5]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828800" y="822960"/>
            <a:ext cx="559296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68240" y="1645920"/>
            <a:ext cx="776988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7.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Clipboard API</a:t>
            </a: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Bitstream Vera Sans"/>
              </a:rPr>
              <a:t>	</a:t>
            </a:r>
            <a:endParaRPr b="0" lang="en-US" sz="13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document.execCommand(‘copy’)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8.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WebSQL/LocalStorage/IndexedDB API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WebSQL – Relational Database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LocalStorage – Key-value pair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IndexedDB – Object Stores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97680" y="4389480"/>
            <a:ext cx="29523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5" name="Picture 103" descr=""/>
          <p:cNvPicPr/>
          <p:nvPr/>
        </p:nvPicPr>
        <p:blipFill>
          <a:blip r:embed="rId2"/>
          <a:stretch/>
        </p:blipFill>
        <p:spPr>
          <a:xfrm>
            <a:off x="6492240" y="1828800"/>
            <a:ext cx="137088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68240" y="1371600"/>
            <a:ext cx="776988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9.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Device Motion (Using p5.js) 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Devicemotion event listener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p5.js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 a JS client-side library for creating graphic and interactive experiences.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8" name="Picture 106" descr=""/>
          <p:cNvPicPr/>
          <p:nvPr/>
        </p:nvPicPr>
        <p:blipFill>
          <a:blip r:embed="rId2"/>
          <a:stretch/>
        </p:blipFill>
        <p:spPr>
          <a:xfrm>
            <a:off x="1097280" y="2651760"/>
            <a:ext cx="1212840" cy="1218960"/>
          </a:xfrm>
          <a:prstGeom prst="rect">
            <a:avLst/>
          </a:prstGeom>
          <a:ln>
            <a:noFill/>
          </a:ln>
        </p:spPr>
      </p:pic>
      <p:pic>
        <p:nvPicPr>
          <p:cNvPr id="109" name="Picture 107" descr=""/>
          <p:cNvPicPr/>
          <p:nvPr/>
        </p:nvPicPr>
        <p:blipFill>
          <a:blip r:embed="rId3"/>
          <a:stretch/>
        </p:blipFill>
        <p:spPr>
          <a:xfrm>
            <a:off x="6858000" y="2631960"/>
            <a:ext cx="1299240" cy="12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About the Assembly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331640"/>
            <a:ext cx="7860960" cy="23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9060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 smart lab based out of In5 since Dec 2014</a:t>
            </a:r>
            <a:endParaRPr b="0" lang="en-US" sz="1800" spc="-1" strike="noStrike">
              <a:latin typeface="Arial"/>
            </a:endParaRPr>
          </a:p>
          <a:p>
            <a:pPr marL="457200" indent="-39060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Over 200 free workshops done </a:t>
            </a:r>
            <a:endParaRPr b="0" lang="en-US" sz="1800" spc="-1" strike="noStrike">
              <a:latin typeface="Arial"/>
            </a:endParaRPr>
          </a:p>
          <a:p>
            <a:pPr marL="457200" indent="-39060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ASSEMBLY: HACK - Embedded systems, iOT and hardware</a:t>
            </a:r>
            <a:endParaRPr b="0" lang="en-US" sz="1800" spc="-1" strike="noStrike">
              <a:latin typeface="Arial"/>
            </a:endParaRPr>
          </a:p>
          <a:p>
            <a:pPr marL="457200" indent="-39060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ASSEMBLY: CODE - Software projects - APIs, frameworks, apps</a:t>
            </a:r>
            <a:endParaRPr b="0" lang="en-US" sz="1800" spc="-1" strike="noStrike">
              <a:latin typeface="Arial"/>
            </a:endParaRPr>
          </a:p>
          <a:p>
            <a:pPr marL="457200" indent="-39060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Age range: 16-60 - students, professionals, entrepreneurs</a:t>
            </a:r>
            <a:endParaRPr b="0" lang="en-US" sz="1800" spc="-1" strike="noStrike">
              <a:latin typeface="Arial"/>
            </a:endParaRPr>
          </a:p>
          <a:p>
            <a:pPr marL="457200" indent="-39060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Focus on smart technology and practical applications</a:t>
            </a:r>
            <a:endParaRPr b="0" lang="en-US" sz="1800" spc="-1" strike="noStrike">
              <a:latin typeface="Arial"/>
            </a:endParaRPr>
          </a:p>
          <a:p>
            <a:pPr marL="457200" indent="-39060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Forum: members.theassembly.ae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5480" y="976680"/>
            <a:ext cx="8488080" cy="33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TAG US ON SOCIAL MEDIA!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FACEBOOK - The Assembly (@MakeSmartThings)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TWITTER - @MakeSmartThings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INSTAGRAM - @MakeSmartThings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YOUTUBE - The Assembly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Getting started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35240" y="1396080"/>
            <a:ext cx="8708040" cy="20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6040" indent="-4564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Local server required to test on mobile phones (Nginx/lamp/wamp/xampp)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36040" indent="-4564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GitHub with all the code: </a:t>
            </a:r>
            <a:br/>
            <a:r>
              <a:rPr b="0" lang="en-US" sz="1700" spc="-1" strike="noStrike" u="sng">
                <a:solidFill>
                  <a:srgbClr val="ff9900"/>
                </a:solidFill>
                <a:uFillTx/>
                <a:latin typeface="Calibri"/>
                <a:ea typeface="Calibri"/>
              </a:rPr>
              <a:t>https://github.com/The-Assembly/intro_to_coding_with_HTML5_web_API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marL="536040" indent="-45648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Ask for help from the Assembly team if you get stuck with anything!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Introduction to HTML5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8640" y="1452960"/>
            <a:ext cx="8134920" cy="20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2192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HTML5 is a new specification, with new elements, attributes, and behaviors, and a larger set of technologies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2192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Provides a huge number of APIs like Fullscreen API, Notification API, Clipboard API,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2192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Some APIs are yet to be supported by all browsers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Picture 85" descr=""/>
          <p:cNvPicPr/>
          <p:nvPr/>
        </p:nvPicPr>
        <p:blipFill>
          <a:blip r:embed="rId2"/>
          <a:stretch/>
        </p:blipFill>
        <p:spPr>
          <a:xfrm>
            <a:off x="7409520" y="3075840"/>
            <a:ext cx="1226160" cy="127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What are WebAPIs?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31520" y="1463040"/>
            <a:ext cx="7769880" cy="23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WebAPI is a term used to refer to a suite of device compatibility and access APIs that allow Web apps and content to access device hardware.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They can also be used to access data stored on the device.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No additional installations required!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097680" y="4389480"/>
            <a:ext cx="29523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0" name="Picture 89" descr=""/>
          <p:cNvPicPr/>
          <p:nvPr/>
        </p:nvPicPr>
        <p:blipFill>
          <a:blip r:embed="rId2"/>
          <a:stretch/>
        </p:blipFill>
        <p:spPr>
          <a:xfrm>
            <a:off x="7315200" y="3112920"/>
            <a:ext cx="1275840" cy="12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68240" y="1211760"/>
            <a:ext cx="7769880" cy="23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1. Battery Status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2. Notification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3. Geolocation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4. Page Visibility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5. Screen Orientation (Mobile only)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6. Vibration API (Mobile only)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7. Clipboard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8. WebSQL/LocalStorage/IndexedDB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9. Device Motion (Mobile only)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097680" y="4389480"/>
            <a:ext cx="29523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6366240" y="1977120"/>
            <a:ext cx="1314720" cy="131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8240" y="1283760"/>
            <a:ext cx="3619800" cy="28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1.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Battery Status API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level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dischargingTime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chargingTime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charging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2.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Notification API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Constructor to send notification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requestPermission()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granted, denied, dismissed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34320" y="1244160"/>
            <a:ext cx="356508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Geolocation API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getCurrentPosition()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watchPosition()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4.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Page Visibility API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Visibilitychange event listener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05200"/>
            <a:ext cx="8226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68240" y="1371600"/>
            <a:ext cx="776988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5.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 Screen Orientation (Mobile only)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Orientationchange event listener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Orientation values:</a:t>
            </a:r>
            <a:endParaRPr b="0" lang="en-US" sz="1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Right tilted: -90</a:t>
            </a:r>
            <a:endParaRPr b="0" lang="en-US" sz="1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Straight: 0</a:t>
            </a:r>
            <a:endParaRPr b="0" lang="en-US" sz="1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Left tilted: 90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6.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Vibration API (Mobile only)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User event is required to trigger vibration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navigator.vibrate(</a:t>
            </a:r>
            <a:r>
              <a:rPr b="0" i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milliseconds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097680" y="4389480"/>
            <a:ext cx="29523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1" name="Picture 99" descr=""/>
          <p:cNvPicPr/>
          <p:nvPr/>
        </p:nvPicPr>
        <p:blipFill>
          <a:blip r:embed="rId2"/>
          <a:stretch/>
        </p:blipFill>
        <p:spPr>
          <a:xfrm>
            <a:off x="6217920" y="1737360"/>
            <a:ext cx="1645200" cy="164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Application>LibreOffice/6.0.6.2$Linux_X86_64 LibreOffice_project/00m0$Build-2</Application>
  <Words>453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2018-08-10T16:56:00Z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