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14"/>
  </p:notesMasterIdLst>
  <p:sldIdLst>
    <p:sldId id="256" r:id="rId3"/>
    <p:sldId id="258" r:id="rId4"/>
    <p:sldId id="257" r:id="rId5"/>
    <p:sldId id="276" r:id="rId6"/>
    <p:sldId id="275" r:id="rId7"/>
    <p:sldId id="279" r:id="rId8"/>
    <p:sldId id="280" r:id="rId9"/>
    <p:sldId id="273" r:id="rId10"/>
    <p:sldId id="281" r:id="rId11"/>
    <p:sldId id="277" r:id="rId12"/>
    <p:sldId id="270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0125" autoAdjust="0"/>
  </p:normalViewPr>
  <p:slideViewPr>
    <p:cSldViewPr snapToGrid="0">
      <p:cViewPr varScale="1">
        <p:scale>
          <a:sx n="90" d="100"/>
          <a:sy n="90" d="100"/>
        </p:scale>
        <p:origin x="1020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4" name="Shape 1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807850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36" name="Shape 2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171450" lvl="0" indent="-171450" rtl="0">
              <a:spcBef>
                <a:spcPts val="0"/>
              </a:spcBef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*The HC-06 acts as a serial port through which you can send and receive data. 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*So using a serial terminal or a Bluetooth customized application on your computer or phone, you can control and monitor your project.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dirty="0"/>
              <a:t>*</a:t>
            </a:r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HC06 functions only as slave to a microcontroller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938656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-US" sz="8800" dirty="0"/>
          </a:p>
        </p:txBody>
      </p:sp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582311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-US" sz="8800" dirty="0"/>
          </a:p>
        </p:txBody>
      </p:sp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532594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-US" sz="8800" dirty="0"/>
          </a:p>
        </p:txBody>
      </p:sp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671562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481380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4" name="Shape 1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07457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722313" y="3305176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457200" y="900113"/>
            <a:ext cx="4038600" cy="254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2"/>
          </p:nvPr>
        </p:nvSpPr>
        <p:spPr>
          <a:xfrm>
            <a:off x="4648200" y="900113"/>
            <a:ext cx="4038600" cy="254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3"/>
          </p:nvPr>
        </p:nvSpPr>
        <p:spPr>
          <a:xfrm>
            <a:off x="4645026" y="1151335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4"/>
          </p:nvPr>
        </p:nvSpPr>
        <p:spPr>
          <a:xfrm>
            <a:off x="4645026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457201" y="204787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2"/>
          </p:nvPr>
        </p:nvSpPr>
        <p:spPr>
          <a:xfrm>
            <a:off x="457201" y="1076326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08" name="Shape 108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 rot="5400000">
            <a:off x="2874750" y="-1217399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 rot="5400000">
            <a:off x="6012600" y="771581"/>
            <a:ext cx="3291000" cy="20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 rot="5400000">
            <a:off x="1821600" y="-1209619"/>
            <a:ext cx="3291000" cy="6019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ctrTitle"/>
          </p:nvPr>
        </p:nvSpPr>
        <p:spPr>
          <a:xfrm>
            <a:off x="659672" y="1221600"/>
            <a:ext cx="7772400" cy="1102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rgbClr val="FFFFFF"/>
                </a:solidFill>
              </a:rPr>
              <a:t>Security System for House key’s</a:t>
            </a:r>
            <a:endParaRPr lang="en" dirty="0">
              <a:solidFill>
                <a:srgbClr val="FFFFFF"/>
              </a:solidFill>
            </a:endParaRPr>
          </a:p>
        </p:txBody>
      </p:sp>
      <p:sp>
        <p:nvSpPr>
          <p:cNvPr id="130" name="Shape 130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FFFFFF"/>
                </a:solidFill>
              </a:rPr>
              <a:t>Presented By : The Assembly Team</a:t>
            </a:r>
          </a:p>
        </p:txBody>
      </p:sp>
      <p:sp>
        <p:nvSpPr>
          <p:cNvPr id="2" name="AutoShape 2" descr="Image result for smart phone clip art">
            <a:extLst>
              <a:ext uri="{FF2B5EF4-FFF2-40B4-BE49-F238E27FC236}">
                <a16:creationId xmlns:a16="http://schemas.microsoft.com/office/drawing/2014/main" id="{5CE146E8-D995-479E-AB98-A501A820ADD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66192" y="2350284"/>
            <a:ext cx="1878665" cy="1878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Image result for smart phone clip art">
            <a:extLst>
              <a:ext uri="{FF2B5EF4-FFF2-40B4-BE49-F238E27FC236}">
                <a16:creationId xmlns:a16="http://schemas.microsoft.com/office/drawing/2014/main" id="{80AC078B-D2E7-49BC-9108-2A56E59D20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457200" y="1908398"/>
            <a:ext cx="8229600" cy="8574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en-US" dirty="0">
                <a:solidFill>
                  <a:schemeClr val="bg1"/>
                </a:solidFill>
              </a:rPr>
              <a:t>Let’s circuit</a:t>
            </a:r>
            <a:endParaRPr lang="e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4744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title"/>
          </p:nvPr>
        </p:nvSpPr>
        <p:spPr>
          <a:xfrm>
            <a:off x="1259676" y="205979"/>
            <a:ext cx="6770700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182880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dirty="0">
                <a:solidFill>
                  <a:srgbClr val="FFFFFF"/>
                </a:solidFill>
              </a:rPr>
              <a:t> THANK YOU</a:t>
            </a:r>
          </a:p>
        </p:txBody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2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Shape 240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Shape 241"/>
          <p:cNvSpPr txBox="1">
            <a:spLocks noGrp="1"/>
          </p:cNvSpPr>
          <p:nvPr>
            <p:ph type="body" idx="3"/>
          </p:nvPr>
        </p:nvSpPr>
        <p:spPr>
          <a:xfrm>
            <a:off x="4645026" y="1151335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rgbClr val="FFFFFF"/>
                </a:solidFill>
              </a:rPr>
              <a:t>Types of Security System</a:t>
            </a:r>
            <a:endParaRPr lang="en"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5B370C-DD4B-4A0C-BF2D-72311C87E9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7706" y="1063378"/>
            <a:ext cx="4388588" cy="339384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Security System for Keys??</a:t>
            </a:r>
            <a:endParaRPr lang="en" sz="4000" dirty="0">
              <a:solidFill>
                <a:srgbClr val="FFFFFF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204ABC-9DE1-4E36-A73C-094C23078C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1373" y="1167987"/>
            <a:ext cx="3427338" cy="33634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chemeClr val="bg1"/>
                </a:solidFill>
              </a:rPr>
              <a:t>How does it Work??</a:t>
            </a:r>
            <a:endParaRPr lang="en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276BB6-5A85-40CD-B922-642B0C63B7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6717" y="932549"/>
            <a:ext cx="5510565" cy="3551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980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D7306B3-CD20-47F3-91B2-4456C6A20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CD4017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95B733-1EDB-4142-94B1-F7676A79F7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873" y="1384891"/>
            <a:ext cx="2400300" cy="2628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5ED285-CCE4-43C9-8A49-5876B03A79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0857" y="982278"/>
            <a:ext cx="3359888" cy="3539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820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D7306B3-CD20-47F3-91B2-4456C6A2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26" y="1714350"/>
            <a:ext cx="8229600" cy="8574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Transistors</a:t>
            </a:r>
          </a:p>
        </p:txBody>
      </p:sp>
    </p:spTree>
    <p:extLst>
      <p:ext uri="{BB962C8B-B14F-4D97-AF65-F5344CB8AC3E}">
        <p14:creationId xmlns:p14="http://schemas.microsoft.com/office/powerpoint/2010/main" val="898584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F3335D0-4B99-46B6-BA9C-BB105B2F0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Resistor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DE3CD0-20A2-4AFC-8B82-5890482B69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7628" y="1063379"/>
            <a:ext cx="3508744" cy="3508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781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C7F9C7-95DC-4100-80D8-B94A3525F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`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AA3EF5-EC1A-4A28-90C3-5E96F1E978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5879" y="116958"/>
            <a:ext cx="5071730" cy="446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737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457200" y="413708"/>
            <a:ext cx="8229600" cy="8574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en-US" dirty="0">
                <a:solidFill>
                  <a:schemeClr val="bg1"/>
                </a:solidFill>
              </a:rPr>
              <a:t>Reed Switch</a:t>
            </a:r>
            <a:endParaRPr lang="en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A4E92D-70C5-40CB-BB82-4AFCC05F7C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7954" y="1576858"/>
            <a:ext cx="3608092" cy="2702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0388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1961</TotalTime>
  <Words>87</Words>
  <Application>Microsoft Office PowerPoint</Application>
  <PresentationFormat>On-screen Show (16:9)</PresentationFormat>
  <Paragraphs>15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Simple Light</vt:lpstr>
      <vt:lpstr>Office Theme</vt:lpstr>
      <vt:lpstr>Security System for House key’s</vt:lpstr>
      <vt:lpstr>Types of Security System</vt:lpstr>
      <vt:lpstr>Security System for Keys??</vt:lpstr>
      <vt:lpstr>How does it Work??</vt:lpstr>
      <vt:lpstr>CD4017</vt:lpstr>
      <vt:lpstr>Transistors</vt:lpstr>
      <vt:lpstr>Resistor</vt:lpstr>
      <vt:lpstr>`</vt:lpstr>
      <vt:lpstr>Reed Switch</vt:lpstr>
      <vt:lpstr>Let’s circuit</vt:lpstr>
      <vt:lpstr>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Self Balancing robot</dc:title>
  <dc:creator>mohamed suhail</dc:creator>
  <cp:lastModifiedBy>Saitama</cp:lastModifiedBy>
  <cp:revision>55</cp:revision>
  <dcterms:modified xsi:type="dcterms:W3CDTF">2018-02-24T06:13:20Z</dcterms:modified>
</cp:coreProperties>
</file>