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5"/>
  </p:notesMasterIdLst>
  <p:sldIdLst>
    <p:sldId id="256" r:id="rId3"/>
    <p:sldId id="257" r:id="rId4"/>
    <p:sldId id="258" r:id="rId5"/>
    <p:sldId id="259" r:id="rId6"/>
    <p:sldId id="260" r:id="rId7"/>
    <p:sldId id="261" r:id="rId8"/>
    <p:sldId id="272" r:id="rId9"/>
    <p:sldId id="265" r:id="rId10"/>
    <p:sldId id="273" r:id="rId11"/>
    <p:sldId id="274" r:id="rId12"/>
    <p:sldId id="275"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60"/>
  </p:normalViewPr>
  <p:slideViewPr>
    <p:cSldViewPr snapToGrid="0">
      <p:cViewPr varScale="1">
        <p:scale>
          <a:sx n="64" d="100"/>
          <a:sy n="64" d="100"/>
        </p:scale>
        <p:origin x="67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9"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r>
              <a:rPr lang="en-US" sz="1400" b="0" strike="noStrike" spc="-1">
                <a:solidFill>
                  <a:srgbClr val="000000"/>
                </a:solidFill>
                <a:latin typeface="Arial"/>
              </a:rPr>
              <a:t>Click to move the slide</a:t>
            </a:r>
          </a:p>
        </p:txBody>
      </p:sp>
      <p:sp>
        <p:nvSpPr>
          <p:cNvPr id="130"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131"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&lt;header&gt;</a:t>
            </a:r>
          </a:p>
        </p:txBody>
      </p:sp>
      <p:sp>
        <p:nvSpPr>
          <p:cNvPr id="132"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&lt;date/time&gt;</a:t>
            </a:r>
          </a:p>
        </p:txBody>
      </p:sp>
      <p:sp>
        <p:nvSpPr>
          <p:cNvPr id="133"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&lt;footer&gt;</a:t>
            </a:r>
          </a:p>
        </p:txBody>
      </p:sp>
      <p:sp>
        <p:nvSpPr>
          <p:cNvPr id="134" name="PlaceHolder 6"/>
          <p:cNvSpPr>
            <a:spLocks noGrp="1"/>
          </p:cNvSpPr>
          <p:nvPr>
            <p:ph type="sldNum"/>
          </p:nvPr>
        </p:nvSpPr>
        <p:spPr>
          <a:xfrm>
            <a:off x="4399200" y="9555480"/>
            <a:ext cx="3372840" cy="502560"/>
          </a:xfrm>
          <a:prstGeom prst="rect">
            <a:avLst/>
          </a:prstGeom>
        </p:spPr>
        <p:txBody>
          <a:bodyPr lIns="0" tIns="0" rIns="0" bIns="0" anchor="b"/>
          <a:lstStyle/>
          <a:p>
            <a:pPr algn="r"/>
            <a:fld id="{71AA28F1-19D1-460A-81E3-12D3A72A0C0B}"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PlaceHolder 1"/>
          <p:cNvSpPr>
            <a:spLocks noGrp="1" noRot="1" noChangeAspect="1"/>
          </p:cNvSpPr>
          <p:nvPr>
            <p:ph type="sldImg"/>
          </p:nvPr>
        </p:nvSpPr>
        <p:spPr>
          <a:xfrm>
            <a:off x="685800" y="1143000"/>
            <a:ext cx="5486040" cy="3085920"/>
          </a:xfrm>
          <a:prstGeom prst="rect">
            <a:avLst/>
          </a:prstGeom>
        </p:spPr>
      </p:sp>
      <p:sp>
        <p:nvSpPr>
          <p:cNvPr id="203" name="PlaceHolder 2"/>
          <p:cNvSpPr>
            <a:spLocks noGrp="1"/>
          </p:cNvSpPr>
          <p:nvPr>
            <p:ph type="body"/>
          </p:nvPr>
        </p:nvSpPr>
        <p:spPr>
          <a:xfrm>
            <a:off x="685800" y="4400640"/>
            <a:ext cx="5486040" cy="3600360"/>
          </a:xfrm>
          <a:prstGeom prst="rect">
            <a:avLst/>
          </a:prstGeom>
        </p:spPr>
        <p:txBody>
          <a:bodyPr/>
          <a:lstStyle/>
          <a:p>
            <a:endParaRPr lang="en-US" sz="2000" b="0" strike="noStrike" spc="-1">
              <a:latin typeface="Arial"/>
            </a:endParaRPr>
          </a:p>
        </p:txBody>
      </p:sp>
      <p:sp>
        <p:nvSpPr>
          <p:cNvPr id="204" name="TextShape 3"/>
          <p:cNvSpPr txBox="1"/>
          <p:nvPr/>
        </p:nvSpPr>
        <p:spPr>
          <a:xfrm>
            <a:off x="3884760" y="8685360"/>
            <a:ext cx="2971440" cy="458280"/>
          </a:xfrm>
          <a:prstGeom prst="rect">
            <a:avLst/>
          </a:prstGeom>
          <a:noFill/>
          <a:ln>
            <a:noFill/>
          </a:ln>
        </p:spPr>
        <p:txBody>
          <a:bodyPr anchor="b"/>
          <a:lstStyle/>
          <a:p>
            <a:pPr algn="r">
              <a:lnSpc>
                <a:spcPct val="100000"/>
              </a:lnSpc>
            </a:pPr>
            <a:fld id="{7C4F6166-558E-4B32-BEEB-3038CEDEAA07}" type="slidenum">
              <a:rPr lang="en-US" sz="1400" b="0" strike="noStrike" spc="-1">
                <a:latin typeface="Times New Roman"/>
              </a:rPr>
              <a:t>2</a:t>
            </a:fld>
            <a:endParaRPr lang="en-US" sz="14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noRot="1" noChangeAspect="1"/>
          </p:cNvSpPr>
          <p:nvPr>
            <p:ph type="sldImg"/>
          </p:nvPr>
        </p:nvSpPr>
        <p:spPr>
          <a:xfrm>
            <a:off x="685800" y="1143000"/>
            <a:ext cx="5486400" cy="3086100"/>
          </a:xfrm>
          <a:prstGeom prst="rect">
            <a:avLst/>
          </a:prstGeom>
        </p:spPr>
      </p:sp>
      <p:sp>
        <p:nvSpPr>
          <p:cNvPr id="206" name="PlaceHolder 2"/>
          <p:cNvSpPr>
            <a:spLocks noGrp="1"/>
          </p:cNvSpPr>
          <p:nvPr>
            <p:ph type="body"/>
          </p:nvPr>
        </p:nvSpPr>
        <p:spPr>
          <a:xfrm>
            <a:off x="685800" y="4400640"/>
            <a:ext cx="5486040" cy="3600360"/>
          </a:xfrm>
          <a:prstGeom prst="rect">
            <a:avLst/>
          </a:prstGeom>
        </p:spPr>
        <p:txBody>
          <a:bodyPr/>
          <a:lstStyle/>
          <a:p>
            <a:endParaRPr lang="en-US" sz="2000" b="0" strike="noStrike" spc="-1">
              <a:latin typeface="Arial"/>
            </a:endParaRPr>
          </a:p>
        </p:txBody>
      </p:sp>
      <p:sp>
        <p:nvSpPr>
          <p:cNvPr id="207" name="TextShape 3"/>
          <p:cNvSpPr txBox="1"/>
          <p:nvPr/>
        </p:nvSpPr>
        <p:spPr>
          <a:xfrm>
            <a:off x="3884760" y="8685360"/>
            <a:ext cx="2971440" cy="458280"/>
          </a:xfrm>
          <a:prstGeom prst="rect">
            <a:avLst/>
          </a:prstGeom>
          <a:noFill/>
          <a:ln>
            <a:noFill/>
          </a:ln>
        </p:spPr>
        <p:txBody>
          <a:bodyPr anchor="b"/>
          <a:lstStyle/>
          <a:p>
            <a:pPr algn="r">
              <a:lnSpc>
                <a:spcPct val="100000"/>
              </a:lnSpc>
            </a:pPr>
            <a:fld id="{BA3A28CE-EDA7-4780-B759-12F2D26E5AD8}" type="slidenum">
              <a:rPr lang="en-US" sz="1400" b="0" strike="noStrike" spc="-1">
                <a:latin typeface="Times New Roman"/>
              </a:rPr>
              <a:t>3</a:t>
            </a:fld>
            <a:endParaRPr lang="en-US" sz="14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PlaceHolder 1"/>
          <p:cNvSpPr>
            <a:spLocks noGrp="1" noRot="1" noChangeAspect="1"/>
          </p:cNvSpPr>
          <p:nvPr>
            <p:ph type="sldImg"/>
          </p:nvPr>
        </p:nvSpPr>
        <p:spPr>
          <a:xfrm>
            <a:off x="685800" y="1143000"/>
            <a:ext cx="5486400" cy="3086100"/>
          </a:xfrm>
          <a:prstGeom prst="rect">
            <a:avLst/>
          </a:prstGeom>
        </p:spPr>
      </p:sp>
      <p:sp>
        <p:nvSpPr>
          <p:cNvPr id="209" name="PlaceHolder 2"/>
          <p:cNvSpPr>
            <a:spLocks noGrp="1"/>
          </p:cNvSpPr>
          <p:nvPr>
            <p:ph type="body"/>
          </p:nvPr>
        </p:nvSpPr>
        <p:spPr>
          <a:xfrm>
            <a:off x="685800" y="4400640"/>
            <a:ext cx="5486040" cy="3600360"/>
          </a:xfrm>
          <a:prstGeom prst="rect">
            <a:avLst/>
          </a:prstGeom>
        </p:spPr>
        <p:txBody>
          <a:bodyPr/>
          <a:lstStyle/>
          <a:p>
            <a:endParaRPr lang="en-US" sz="2000" b="0" strike="noStrike" spc="-1">
              <a:latin typeface="Arial"/>
            </a:endParaRPr>
          </a:p>
        </p:txBody>
      </p:sp>
      <p:sp>
        <p:nvSpPr>
          <p:cNvPr id="210" name="TextShape 3"/>
          <p:cNvSpPr txBox="1"/>
          <p:nvPr/>
        </p:nvSpPr>
        <p:spPr>
          <a:xfrm>
            <a:off x="3884760" y="8685360"/>
            <a:ext cx="2971440" cy="458280"/>
          </a:xfrm>
          <a:prstGeom prst="rect">
            <a:avLst/>
          </a:prstGeom>
          <a:noFill/>
          <a:ln>
            <a:noFill/>
          </a:ln>
        </p:spPr>
        <p:txBody>
          <a:bodyPr anchor="b"/>
          <a:lstStyle/>
          <a:p>
            <a:pPr algn="r">
              <a:lnSpc>
                <a:spcPct val="100000"/>
              </a:lnSpc>
            </a:pPr>
            <a:fld id="{7E71BC95-9243-4035-8D15-036F645BC026}" type="slidenum">
              <a:rPr lang="en-US" sz="1400" b="0" strike="noStrike" spc="-1">
                <a:latin typeface="Times New Roman"/>
              </a:rPr>
              <a:t>4</a:t>
            </a:fld>
            <a:endParaRPr lang="en-US" sz="14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400" b="0" strike="noStrike" spc="-1">
              <a:solidFill>
                <a:srgbClr val="000000"/>
              </a:solidFill>
              <a:latin typeface="Arial"/>
            </a:endParaRPr>
          </a:p>
        </p:txBody>
      </p:sp>
      <p:sp>
        <p:nvSpPr>
          <p:cNvPr id="27" name="PlaceHolder 2"/>
          <p:cNvSpPr>
            <a:spLocks noGrp="1"/>
          </p:cNvSpPr>
          <p:nvPr>
            <p:ph type="body"/>
          </p:nvPr>
        </p:nvSpPr>
        <p:spPr>
          <a:xfrm>
            <a:off x="831960" y="4589640"/>
            <a:ext cx="10515240" cy="715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8" name="PlaceHolder 3"/>
          <p:cNvSpPr>
            <a:spLocks noGrp="1"/>
          </p:cNvSpPr>
          <p:nvPr>
            <p:ph type="body"/>
          </p:nvPr>
        </p:nvSpPr>
        <p:spPr>
          <a:xfrm>
            <a:off x="831960" y="5373360"/>
            <a:ext cx="10515240" cy="715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400" b="0" strike="noStrike" spc="-1">
              <a:solidFill>
                <a:srgbClr val="000000"/>
              </a:solidFill>
              <a:latin typeface="Arial"/>
            </a:endParaRPr>
          </a:p>
        </p:txBody>
      </p:sp>
      <p:sp>
        <p:nvSpPr>
          <p:cNvPr id="30" name="PlaceHolder 2"/>
          <p:cNvSpPr>
            <a:spLocks noGrp="1"/>
          </p:cNvSpPr>
          <p:nvPr>
            <p:ph type="body"/>
          </p:nvPr>
        </p:nvSpPr>
        <p:spPr>
          <a:xfrm>
            <a:off x="831960" y="4589640"/>
            <a:ext cx="5131080" cy="715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1" name="PlaceHolder 3"/>
          <p:cNvSpPr>
            <a:spLocks noGrp="1"/>
          </p:cNvSpPr>
          <p:nvPr>
            <p:ph type="body"/>
          </p:nvPr>
        </p:nvSpPr>
        <p:spPr>
          <a:xfrm>
            <a:off x="6220080" y="4589640"/>
            <a:ext cx="5131080" cy="715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2" name="PlaceHolder 4"/>
          <p:cNvSpPr>
            <a:spLocks noGrp="1"/>
          </p:cNvSpPr>
          <p:nvPr>
            <p:ph type="body"/>
          </p:nvPr>
        </p:nvSpPr>
        <p:spPr>
          <a:xfrm>
            <a:off x="831960" y="5373360"/>
            <a:ext cx="5131080" cy="715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3" name="PlaceHolder 5"/>
          <p:cNvSpPr>
            <a:spLocks noGrp="1"/>
          </p:cNvSpPr>
          <p:nvPr>
            <p:ph type="body"/>
          </p:nvPr>
        </p:nvSpPr>
        <p:spPr>
          <a:xfrm>
            <a:off x="6220080" y="5373360"/>
            <a:ext cx="5131080" cy="715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400" b="0" strike="noStrike" spc="-1">
              <a:solidFill>
                <a:srgbClr val="000000"/>
              </a:solidFill>
              <a:latin typeface="Arial"/>
            </a:endParaRPr>
          </a:p>
        </p:txBody>
      </p:sp>
      <p:sp>
        <p:nvSpPr>
          <p:cNvPr id="35" name="PlaceHolder 2"/>
          <p:cNvSpPr>
            <a:spLocks noGrp="1"/>
          </p:cNvSpPr>
          <p:nvPr>
            <p:ph type="body"/>
          </p:nvPr>
        </p:nvSpPr>
        <p:spPr>
          <a:xfrm>
            <a:off x="831960" y="4589640"/>
            <a:ext cx="3385800" cy="715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6" name="PlaceHolder 3"/>
          <p:cNvSpPr>
            <a:spLocks noGrp="1"/>
          </p:cNvSpPr>
          <p:nvPr>
            <p:ph type="body"/>
          </p:nvPr>
        </p:nvSpPr>
        <p:spPr>
          <a:xfrm>
            <a:off x="4387320" y="4589640"/>
            <a:ext cx="3385800" cy="715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 name="PlaceHolder 4"/>
          <p:cNvSpPr>
            <a:spLocks noGrp="1"/>
          </p:cNvSpPr>
          <p:nvPr>
            <p:ph type="body"/>
          </p:nvPr>
        </p:nvSpPr>
        <p:spPr>
          <a:xfrm>
            <a:off x="7943040" y="4589640"/>
            <a:ext cx="3385800" cy="715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 name="PlaceHolder 5"/>
          <p:cNvSpPr>
            <a:spLocks noGrp="1"/>
          </p:cNvSpPr>
          <p:nvPr>
            <p:ph type="body"/>
          </p:nvPr>
        </p:nvSpPr>
        <p:spPr>
          <a:xfrm>
            <a:off x="831960" y="5373360"/>
            <a:ext cx="3385800" cy="715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 name="PlaceHolder 6"/>
          <p:cNvSpPr>
            <a:spLocks noGrp="1"/>
          </p:cNvSpPr>
          <p:nvPr>
            <p:ph type="body"/>
          </p:nvPr>
        </p:nvSpPr>
        <p:spPr>
          <a:xfrm>
            <a:off x="4387320" y="5373360"/>
            <a:ext cx="3385800" cy="715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0" name="PlaceHolder 7"/>
          <p:cNvSpPr>
            <a:spLocks noGrp="1"/>
          </p:cNvSpPr>
          <p:nvPr>
            <p:ph type="body"/>
          </p:nvPr>
        </p:nvSpPr>
        <p:spPr>
          <a:xfrm>
            <a:off x="7943040" y="5373360"/>
            <a:ext cx="3385800" cy="715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400" b="0" strike="noStrike" spc="-1">
              <a:solidFill>
                <a:srgbClr val="000000"/>
              </a:solidFill>
              <a:latin typeface="Arial"/>
            </a:endParaRPr>
          </a:p>
        </p:txBody>
      </p:sp>
      <p:sp>
        <p:nvSpPr>
          <p:cNvPr id="50" name="PlaceHolder 2"/>
          <p:cNvSpPr>
            <a:spLocks noGrp="1"/>
          </p:cNvSpPr>
          <p:nvPr>
            <p:ph type="subTitle"/>
          </p:nvPr>
        </p:nvSpPr>
        <p:spPr>
          <a:xfrm>
            <a:off x="831960" y="4589640"/>
            <a:ext cx="10515240" cy="15001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400" b="0" strike="noStrike" spc="-1">
              <a:solidFill>
                <a:srgbClr val="000000"/>
              </a:solidFill>
              <a:latin typeface="Arial"/>
            </a:endParaRPr>
          </a:p>
        </p:txBody>
      </p:sp>
      <p:sp>
        <p:nvSpPr>
          <p:cNvPr id="52" name="PlaceHolder 2"/>
          <p:cNvSpPr>
            <a:spLocks noGrp="1"/>
          </p:cNvSpPr>
          <p:nvPr>
            <p:ph type="body"/>
          </p:nvPr>
        </p:nvSpPr>
        <p:spPr>
          <a:xfrm>
            <a:off x="831960" y="4589640"/>
            <a:ext cx="10515240" cy="15001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400" b="0" strike="noStrike" spc="-1">
              <a:solidFill>
                <a:srgbClr val="000000"/>
              </a:solidFill>
              <a:latin typeface="Arial"/>
            </a:endParaRPr>
          </a:p>
        </p:txBody>
      </p:sp>
      <p:sp>
        <p:nvSpPr>
          <p:cNvPr id="54" name="PlaceHolder 2"/>
          <p:cNvSpPr>
            <a:spLocks noGrp="1"/>
          </p:cNvSpPr>
          <p:nvPr>
            <p:ph type="body"/>
          </p:nvPr>
        </p:nvSpPr>
        <p:spPr>
          <a:xfrm>
            <a:off x="831960" y="4589640"/>
            <a:ext cx="5131080" cy="15001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5" name="PlaceHolder 3"/>
          <p:cNvSpPr>
            <a:spLocks noGrp="1"/>
          </p:cNvSpPr>
          <p:nvPr>
            <p:ph type="body"/>
          </p:nvPr>
        </p:nvSpPr>
        <p:spPr>
          <a:xfrm>
            <a:off x="6220080" y="4589640"/>
            <a:ext cx="5131080" cy="15001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831960" y="1709640"/>
            <a:ext cx="10515240" cy="132228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400" b="0" strike="noStrike" spc="-1">
              <a:solidFill>
                <a:srgbClr val="000000"/>
              </a:solidFill>
              <a:latin typeface="Arial"/>
            </a:endParaRPr>
          </a:p>
        </p:txBody>
      </p:sp>
      <p:sp>
        <p:nvSpPr>
          <p:cNvPr id="59" name="PlaceHolder 2"/>
          <p:cNvSpPr>
            <a:spLocks noGrp="1"/>
          </p:cNvSpPr>
          <p:nvPr>
            <p:ph type="body"/>
          </p:nvPr>
        </p:nvSpPr>
        <p:spPr>
          <a:xfrm>
            <a:off x="831960" y="4589640"/>
            <a:ext cx="5131080" cy="715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0" name="PlaceHolder 3"/>
          <p:cNvSpPr>
            <a:spLocks noGrp="1"/>
          </p:cNvSpPr>
          <p:nvPr>
            <p:ph type="body"/>
          </p:nvPr>
        </p:nvSpPr>
        <p:spPr>
          <a:xfrm>
            <a:off x="6220080" y="4589640"/>
            <a:ext cx="5131080" cy="15001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1" name="PlaceHolder 4"/>
          <p:cNvSpPr>
            <a:spLocks noGrp="1"/>
          </p:cNvSpPr>
          <p:nvPr>
            <p:ph type="body"/>
          </p:nvPr>
        </p:nvSpPr>
        <p:spPr>
          <a:xfrm>
            <a:off x="831960" y="5373360"/>
            <a:ext cx="5131080" cy="715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400" b="0" strike="noStrike" spc="-1">
              <a:solidFill>
                <a:srgbClr val="000000"/>
              </a:solidFill>
              <a:latin typeface="Arial"/>
            </a:endParaRPr>
          </a:p>
        </p:txBody>
      </p:sp>
      <p:sp>
        <p:nvSpPr>
          <p:cNvPr id="6" name="PlaceHolder 2"/>
          <p:cNvSpPr>
            <a:spLocks noGrp="1"/>
          </p:cNvSpPr>
          <p:nvPr>
            <p:ph type="subTitle"/>
          </p:nvPr>
        </p:nvSpPr>
        <p:spPr>
          <a:xfrm>
            <a:off x="831960" y="4589640"/>
            <a:ext cx="10515240" cy="15001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400" b="0" strike="noStrike" spc="-1">
              <a:solidFill>
                <a:srgbClr val="000000"/>
              </a:solidFill>
              <a:latin typeface="Arial"/>
            </a:endParaRPr>
          </a:p>
        </p:txBody>
      </p:sp>
      <p:sp>
        <p:nvSpPr>
          <p:cNvPr id="63" name="PlaceHolder 2"/>
          <p:cNvSpPr>
            <a:spLocks noGrp="1"/>
          </p:cNvSpPr>
          <p:nvPr>
            <p:ph type="body"/>
          </p:nvPr>
        </p:nvSpPr>
        <p:spPr>
          <a:xfrm>
            <a:off x="831960" y="4589640"/>
            <a:ext cx="5131080" cy="15001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4" name="PlaceHolder 3"/>
          <p:cNvSpPr>
            <a:spLocks noGrp="1"/>
          </p:cNvSpPr>
          <p:nvPr>
            <p:ph type="body"/>
          </p:nvPr>
        </p:nvSpPr>
        <p:spPr>
          <a:xfrm>
            <a:off x="6220080" y="4589640"/>
            <a:ext cx="5131080" cy="715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5" name="PlaceHolder 4"/>
          <p:cNvSpPr>
            <a:spLocks noGrp="1"/>
          </p:cNvSpPr>
          <p:nvPr>
            <p:ph type="body"/>
          </p:nvPr>
        </p:nvSpPr>
        <p:spPr>
          <a:xfrm>
            <a:off x="6220080" y="5373360"/>
            <a:ext cx="5131080" cy="715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400" b="0" strike="noStrike" spc="-1">
              <a:solidFill>
                <a:srgbClr val="000000"/>
              </a:solidFill>
              <a:latin typeface="Arial"/>
            </a:endParaRPr>
          </a:p>
        </p:txBody>
      </p:sp>
      <p:sp>
        <p:nvSpPr>
          <p:cNvPr id="67" name="PlaceHolder 2"/>
          <p:cNvSpPr>
            <a:spLocks noGrp="1"/>
          </p:cNvSpPr>
          <p:nvPr>
            <p:ph type="body"/>
          </p:nvPr>
        </p:nvSpPr>
        <p:spPr>
          <a:xfrm>
            <a:off x="831960" y="4589640"/>
            <a:ext cx="5131080" cy="715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8" name="PlaceHolder 3"/>
          <p:cNvSpPr>
            <a:spLocks noGrp="1"/>
          </p:cNvSpPr>
          <p:nvPr>
            <p:ph type="body"/>
          </p:nvPr>
        </p:nvSpPr>
        <p:spPr>
          <a:xfrm>
            <a:off x="6220080" y="4589640"/>
            <a:ext cx="5131080" cy="715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9" name="PlaceHolder 4"/>
          <p:cNvSpPr>
            <a:spLocks noGrp="1"/>
          </p:cNvSpPr>
          <p:nvPr>
            <p:ph type="body"/>
          </p:nvPr>
        </p:nvSpPr>
        <p:spPr>
          <a:xfrm>
            <a:off x="831960" y="5373360"/>
            <a:ext cx="10515240" cy="715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400" b="0" strike="noStrike" spc="-1">
              <a:solidFill>
                <a:srgbClr val="000000"/>
              </a:solidFill>
              <a:latin typeface="Arial"/>
            </a:endParaRPr>
          </a:p>
        </p:txBody>
      </p:sp>
      <p:sp>
        <p:nvSpPr>
          <p:cNvPr id="71" name="PlaceHolder 2"/>
          <p:cNvSpPr>
            <a:spLocks noGrp="1"/>
          </p:cNvSpPr>
          <p:nvPr>
            <p:ph type="body"/>
          </p:nvPr>
        </p:nvSpPr>
        <p:spPr>
          <a:xfrm>
            <a:off x="831960" y="4589640"/>
            <a:ext cx="10515240" cy="715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2" name="PlaceHolder 3"/>
          <p:cNvSpPr>
            <a:spLocks noGrp="1"/>
          </p:cNvSpPr>
          <p:nvPr>
            <p:ph type="body"/>
          </p:nvPr>
        </p:nvSpPr>
        <p:spPr>
          <a:xfrm>
            <a:off x="831960" y="5373360"/>
            <a:ext cx="10515240" cy="715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400" b="0" strike="noStrike" spc="-1">
              <a:solidFill>
                <a:srgbClr val="000000"/>
              </a:solidFill>
              <a:latin typeface="Arial"/>
            </a:endParaRPr>
          </a:p>
        </p:txBody>
      </p:sp>
      <p:sp>
        <p:nvSpPr>
          <p:cNvPr id="74" name="PlaceHolder 2"/>
          <p:cNvSpPr>
            <a:spLocks noGrp="1"/>
          </p:cNvSpPr>
          <p:nvPr>
            <p:ph type="body"/>
          </p:nvPr>
        </p:nvSpPr>
        <p:spPr>
          <a:xfrm>
            <a:off x="831960" y="4589640"/>
            <a:ext cx="5131080" cy="715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5" name="PlaceHolder 3"/>
          <p:cNvSpPr>
            <a:spLocks noGrp="1"/>
          </p:cNvSpPr>
          <p:nvPr>
            <p:ph type="body"/>
          </p:nvPr>
        </p:nvSpPr>
        <p:spPr>
          <a:xfrm>
            <a:off x="6220080" y="4589640"/>
            <a:ext cx="5131080" cy="715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6" name="PlaceHolder 4"/>
          <p:cNvSpPr>
            <a:spLocks noGrp="1"/>
          </p:cNvSpPr>
          <p:nvPr>
            <p:ph type="body"/>
          </p:nvPr>
        </p:nvSpPr>
        <p:spPr>
          <a:xfrm>
            <a:off x="831960" y="5373360"/>
            <a:ext cx="5131080" cy="715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7" name="PlaceHolder 5"/>
          <p:cNvSpPr>
            <a:spLocks noGrp="1"/>
          </p:cNvSpPr>
          <p:nvPr>
            <p:ph type="body"/>
          </p:nvPr>
        </p:nvSpPr>
        <p:spPr>
          <a:xfrm>
            <a:off x="6220080" y="5373360"/>
            <a:ext cx="5131080" cy="715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400" b="0" strike="noStrike" spc="-1">
              <a:solidFill>
                <a:srgbClr val="000000"/>
              </a:solidFill>
              <a:latin typeface="Arial"/>
            </a:endParaRPr>
          </a:p>
        </p:txBody>
      </p:sp>
      <p:sp>
        <p:nvSpPr>
          <p:cNvPr id="79" name="PlaceHolder 2"/>
          <p:cNvSpPr>
            <a:spLocks noGrp="1"/>
          </p:cNvSpPr>
          <p:nvPr>
            <p:ph type="body"/>
          </p:nvPr>
        </p:nvSpPr>
        <p:spPr>
          <a:xfrm>
            <a:off x="831960" y="4589640"/>
            <a:ext cx="3385800" cy="715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0" name="PlaceHolder 3"/>
          <p:cNvSpPr>
            <a:spLocks noGrp="1"/>
          </p:cNvSpPr>
          <p:nvPr>
            <p:ph type="body"/>
          </p:nvPr>
        </p:nvSpPr>
        <p:spPr>
          <a:xfrm>
            <a:off x="4387320" y="4589640"/>
            <a:ext cx="3385800" cy="715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1" name="PlaceHolder 4"/>
          <p:cNvSpPr>
            <a:spLocks noGrp="1"/>
          </p:cNvSpPr>
          <p:nvPr>
            <p:ph type="body"/>
          </p:nvPr>
        </p:nvSpPr>
        <p:spPr>
          <a:xfrm>
            <a:off x="7943040" y="4589640"/>
            <a:ext cx="3385800" cy="715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2" name="PlaceHolder 5"/>
          <p:cNvSpPr>
            <a:spLocks noGrp="1"/>
          </p:cNvSpPr>
          <p:nvPr>
            <p:ph type="body"/>
          </p:nvPr>
        </p:nvSpPr>
        <p:spPr>
          <a:xfrm>
            <a:off x="831960" y="5373360"/>
            <a:ext cx="3385800" cy="715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3" name="PlaceHolder 6"/>
          <p:cNvSpPr>
            <a:spLocks noGrp="1"/>
          </p:cNvSpPr>
          <p:nvPr>
            <p:ph type="body"/>
          </p:nvPr>
        </p:nvSpPr>
        <p:spPr>
          <a:xfrm>
            <a:off x="4387320" y="5373360"/>
            <a:ext cx="3385800" cy="715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4" name="PlaceHolder 7"/>
          <p:cNvSpPr>
            <a:spLocks noGrp="1"/>
          </p:cNvSpPr>
          <p:nvPr>
            <p:ph type="body"/>
          </p:nvPr>
        </p:nvSpPr>
        <p:spPr>
          <a:xfrm>
            <a:off x="7943040" y="5373360"/>
            <a:ext cx="3385800" cy="715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400" b="0" strike="noStrike" spc="-1">
              <a:solidFill>
                <a:srgbClr val="000000"/>
              </a:solidFill>
              <a:latin typeface="Arial"/>
            </a:endParaRPr>
          </a:p>
        </p:txBody>
      </p:sp>
      <p:sp>
        <p:nvSpPr>
          <p:cNvPr id="8" name="PlaceHolder 2"/>
          <p:cNvSpPr>
            <a:spLocks noGrp="1"/>
          </p:cNvSpPr>
          <p:nvPr>
            <p:ph type="body"/>
          </p:nvPr>
        </p:nvSpPr>
        <p:spPr>
          <a:xfrm>
            <a:off x="831960" y="4589640"/>
            <a:ext cx="10515240" cy="15001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400" b="0" strike="noStrike" spc="-1">
              <a:solidFill>
                <a:srgbClr val="000000"/>
              </a:solidFill>
              <a:latin typeface="Arial"/>
            </a:endParaRPr>
          </a:p>
        </p:txBody>
      </p:sp>
      <p:sp>
        <p:nvSpPr>
          <p:cNvPr id="10" name="PlaceHolder 2"/>
          <p:cNvSpPr>
            <a:spLocks noGrp="1"/>
          </p:cNvSpPr>
          <p:nvPr>
            <p:ph type="body"/>
          </p:nvPr>
        </p:nvSpPr>
        <p:spPr>
          <a:xfrm>
            <a:off x="831960" y="4589640"/>
            <a:ext cx="5131080" cy="15001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 name="PlaceHolder 3"/>
          <p:cNvSpPr>
            <a:spLocks noGrp="1"/>
          </p:cNvSpPr>
          <p:nvPr>
            <p:ph type="body"/>
          </p:nvPr>
        </p:nvSpPr>
        <p:spPr>
          <a:xfrm>
            <a:off x="6220080" y="4589640"/>
            <a:ext cx="5131080" cy="15001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1960" y="1709640"/>
            <a:ext cx="10515240" cy="132228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400" b="0" strike="noStrike" spc="-1">
              <a:solidFill>
                <a:srgbClr val="000000"/>
              </a:solidFill>
              <a:latin typeface="Arial"/>
            </a:endParaRPr>
          </a:p>
        </p:txBody>
      </p:sp>
      <p:sp>
        <p:nvSpPr>
          <p:cNvPr id="15" name="PlaceHolder 2"/>
          <p:cNvSpPr>
            <a:spLocks noGrp="1"/>
          </p:cNvSpPr>
          <p:nvPr>
            <p:ph type="body"/>
          </p:nvPr>
        </p:nvSpPr>
        <p:spPr>
          <a:xfrm>
            <a:off x="831960" y="4589640"/>
            <a:ext cx="5131080" cy="715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 name="PlaceHolder 3"/>
          <p:cNvSpPr>
            <a:spLocks noGrp="1"/>
          </p:cNvSpPr>
          <p:nvPr>
            <p:ph type="body"/>
          </p:nvPr>
        </p:nvSpPr>
        <p:spPr>
          <a:xfrm>
            <a:off x="6220080" y="4589640"/>
            <a:ext cx="5131080" cy="15001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7" name="PlaceHolder 4"/>
          <p:cNvSpPr>
            <a:spLocks noGrp="1"/>
          </p:cNvSpPr>
          <p:nvPr>
            <p:ph type="body"/>
          </p:nvPr>
        </p:nvSpPr>
        <p:spPr>
          <a:xfrm>
            <a:off x="831960" y="5373360"/>
            <a:ext cx="5131080" cy="715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400" b="0" strike="noStrike" spc="-1">
              <a:solidFill>
                <a:srgbClr val="000000"/>
              </a:solidFill>
              <a:latin typeface="Arial"/>
            </a:endParaRPr>
          </a:p>
        </p:txBody>
      </p:sp>
      <p:sp>
        <p:nvSpPr>
          <p:cNvPr id="19" name="PlaceHolder 2"/>
          <p:cNvSpPr>
            <a:spLocks noGrp="1"/>
          </p:cNvSpPr>
          <p:nvPr>
            <p:ph type="body"/>
          </p:nvPr>
        </p:nvSpPr>
        <p:spPr>
          <a:xfrm>
            <a:off x="831960" y="4589640"/>
            <a:ext cx="5131080" cy="15001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0" name="PlaceHolder 3"/>
          <p:cNvSpPr>
            <a:spLocks noGrp="1"/>
          </p:cNvSpPr>
          <p:nvPr>
            <p:ph type="body"/>
          </p:nvPr>
        </p:nvSpPr>
        <p:spPr>
          <a:xfrm>
            <a:off x="6220080" y="4589640"/>
            <a:ext cx="5131080" cy="715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1" name="PlaceHolder 4"/>
          <p:cNvSpPr>
            <a:spLocks noGrp="1"/>
          </p:cNvSpPr>
          <p:nvPr>
            <p:ph type="body"/>
          </p:nvPr>
        </p:nvSpPr>
        <p:spPr>
          <a:xfrm>
            <a:off x="6220080" y="5373360"/>
            <a:ext cx="5131080" cy="715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1960" y="1709640"/>
            <a:ext cx="10515240" cy="2852280"/>
          </a:xfrm>
          <a:prstGeom prst="rect">
            <a:avLst/>
          </a:prstGeom>
        </p:spPr>
        <p:txBody>
          <a:bodyPr lIns="0" tIns="0" rIns="0" bIns="0" anchor="ctr"/>
          <a:lstStyle/>
          <a:p>
            <a:endParaRPr lang="en-US" sz="1400" b="0" strike="noStrike" spc="-1">
              <a:solidFill>
                <a:srgbClr val="000000"/>
              </a:solidFill>
              <a:latin typeface="Arial"/>
            </a:endParaRPr>
          </a:p>
        </p:txBody>
      </p:sp>
      <p:sp>
        <p:nvSpPr>
          <p:cNvPr id="23" name="PlaceHolder 2"/>
          <p:cNvSpPr>
            <a:spLocks noGrp="1"/>
          </p:cNvSpPr>
          <p:nvPr>
            <p:ph type="body"/>
          </p:nvPr>
        </p:nvSpPr>
        <p:spPr>
          <a:xfrm>
            <a:off x="831960" y="4589640"/>
            <a:ext cx="5131080" cy="715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4" name="PlaceHolder 3"/>
          <p:cNvSpPr>
            <a:spLocks noGrp="1"/>
          </p:cNvSpPr>
          <p:nvPr>
            <p:ph type="body"/>
          </p:nvPr>
        </p:nvSpPr>
        <p:spPr>
          <a:xfrm>
            <a:off x="6220080" y="4589640"/>
            <a:ext cx="5131080" cy="715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5" name="PlaceHolder 4"/>
          <p:cNvSpPr>
            <a:spLocks noGrp="1"/>
          </p:cNvSpPr>
          <p:nvPr>
            <p:ph type="body"/>
          </p:nvPr>
        </p:nvSpPr>
        <p:spPr>
          <a:xfrm>
            <a:off x="831960" y="5373360"/>
            <a:ext cx="10515240" cy="715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Google Shape;15;p1"/>
          <p:cNvPicPr/>
          <p:nvPr/>
        </p:nvPicPr>
        <p:blipFill>
          <a:blip r:embed="rId14"/>
          <a:srcRect b="20059"/>
          <a:stretch/>
        </p:blipFill>
        <p:spPr>
          <a:xfrm>
            <a:off x="142920" y="64800"/>
            <a:ext cx="888480" cy="811800"/>
          </a:xfrm>
          <a:prstGeom prst="rect">
            <a:avLst/>
          </a:prstGeom>
          <a:ln>
            <a:noFill/>
          </a:ln>
        </p:spPr>
      </p:pic>
      <p:pic>
        <p:nvPicPr>
          <p:cNvPr id="6" name="Google Shape;16;p1"/>
          <p:cNvPicPr/>
          <p:nvPr/>
        </p:nvPicPr>
        <p:blipFill>
          <a:blip r:embed="rId15"/>
          <a:srcRect t="2084" b="20650"/>
          <a:stretch/>
        </p:blipFill>
        <p:spPr>
          <a:xfrm>
            <a:off x="47520" y="5825160"/>
            <a:ext cx="12096720" cy="858600"/>
          </a:xfrm>
          <a:prstGeom prst="rect">
            <a:avLst/>
          </a:prstGeom>
          <a:ln>
            <a:noFill/>
          </a:ln>
        </p:spPr>
      </p:pic>
      <p:pic>
        <p:nvPicPr>
          <p:cNvPr id="2" name="Google Shape;17;p1"/>
          <p:cNvPicPr/>
          <p:nvPr/>
        </p:nvPicPr>
        <p:blipFill>
          <a:blip r:embed="rId16"/>
          <a:stretch/>
        </p:blipFill>
        <p:spPr>
          <a:xfrm>
            <a:off x="11176560" y="-6480"/>
            <a:ext cx="914040" cy="952200"/>
          </a:xfrm>
          <a:prstGeom prst="rect">
            <a:avLst/>
          </a:prstGeom>
          <a:ln>
            <a:noFill/>
          </a:ln>
        </p:spPr>
      </p:pic>
      <p:sp>
        <p:nvSpPr>
          <p:cNvPr id="3" name="PlaceHolder 1"/>
          <p:cNvSpPr>
            <a:spLocks noGrp="1"/>
          </p:cNvSpPr>
          <p:nvPr>
            <p:ph type="title"/>
          </p:nvPr>
        </p:nvSpPr>
        <p:spPr>
          <a:xfrm>
            <a:off x="609480" y="273600"/>
            <a:ext cx="10972440" cy="1144800"/>
          </a:xfrm>
          <a:prstGeom prst="rect">
            <a:avLst/>
          </a:prstGeom>
        </p:spPr>
        <p:txBody>
          <a:bodyPr lIns="0" tIns="0" rIns="0" bIns="0" anchor="ctr"/>
          <a:lstStyle/>
          <a:p>
            <a:r>
              <a:rPr lang="en-US" sz="1400" b="0" strike="noStrike" spc="-1">
                <a:solidFill>
                  <a:srgbClr val="000000"/>
                </a:solidFill>
                <a:latin typeface="Arial"/>
              </a:rPr>
              <a:t>Click to edit the title text format</a:t>
            </a:r>
          </a:p>
        </p:txBody>
      </p:sp>
      <p:sp>
        <p:nvSpPr>
          <p:cNvPr id="4"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1" name="Google Shape;15;p1"/>
          <p:cNvPicPr/>
          <p:nvPr/>
        </p:nvPicPr>
        <p:blipFill>
          <a:blip r:embed="rId14"/>
          <a:srcRect b="20059"/>
          <a:stretch/>
        </p:blipFill>
        <p:spPr>
          <a:xfrm>
            <a:off x="142920" y="64800"/>
            <a:ext cx="888480" cy="811800"/>
          </a:xfrm>
          <a:prstGeom prst="rect">
            <a:avLst/>
          </a:prstGeom>
          <a:ln>
            <a:noFill/>
          </a:ln>
        </p:spPr>
      </p:pic>
      <p:pic>
        <p:nvPicPr>
          <p:cNvPr id="42" name="Google Shape;16;p1"/>
          <p:cNvPicPr/>
          <p:nvPr/>
        </p:nvPicPr>
        <p:blipFill>
          <a:blip r:embed="rId15"/>
          <a:srcRect t="2084" b="20650"/>
          <a:stretch/>
        </p:blipFill>
        <p:spPr>
          <a:xfrm>
            <a:off x="47520" y="5825160"/>
            <a:ext cx="12096720" cy="858600"/>
          </a:xfrm>
          <a:prstGeom prst="rect">
            <a:avLst/>
          </a:prstGeom>
          <a:ln>
            <a:noFill/>
          </a:ln>
        </p:spPr>
      </p:pic>
      <p:pic>
        <p:nvPicPr>
          <p:cNvPr id="43" name="Google Shape;17;p1"/>
          <p:cNvPicPr/>
          <p:nvPr/>
        </p:nvPicPr>
        <p:blipFill>
          <a:blip r:embed="rId16"/>
          <a:stretch/>
        </p:blipFill>
        <p:spPr>
          <a:xfrm>
            <a:off x="11176560" y="-6480"/>
            <a:ext cx="914040" cy="952200"/>
          </a:xfrm>
          <a:prstGeom prst="rect">
            <a:avLst/>
          </a:prstGeom>
          <a:ln>
            <a:noFill/>
          </a:ln>
        </p:spPr>
      </p:pic>
      <p:sp>
        <p:nvSpPr>
          <p:cNvPr id="44" name="PlaceHolder 1"/>
          <p:cNvSpPr>
            <a:spLocks noGrp="1"/>
          </p:cNvSpPr>
          <p:nvPr>
            <p:ph type="title"/>
          </p:nvPr>
        </p:nvSpPr>
        <p:spPr>
          <a:xfrm>
            <a:off x="838080" y="365040"/>
            <a:ext cx="10515240" cy="1325160"/>
          </a:xfrm>
          <a:prstGeom prst="rect">
            <a:avLst/>
          </a:prstGeom>
        </p:spPr>
        <p:txBody>
          <a:bodyPr lIns="68400" tIns="34200" rIns="68400" bIns="34200" anchor="ctr"/>
          <a:lstStyle/>
          <a:p>
            <a:r>
              <a:rPr lang="en-US" sz="3300" b="0" strike="noStrike" spc="-1">
                <a:solidFill>
                  <a:srgbClr val="000000"/>
                </a:solidFill>
                <a:latin typeface="Arial"/>
              </a:rPr>
              <a:t>Click to edit the title text format</a:t>
            </a:r>
          </a:p>
        </p:txBody>
      </p:sp>
      <p:sp>
        <p:nvSpPr>
          <p:cNvPr id="45" name="PlaceHolder 2"/>
          <p:cNvSpPr>
            <a:spLocks noGrp="1"/>
          </p:cNvSpPr>
          <p:nvPr>
            <p:ph type="body"/>
          </p:nvPr>
        </p:nvSpPr>
        <p:spPr>
          <a:xfrm>
            <a:off x="838080" y="1825560"/>
            <a:ext cx="10515240" cy="4350960"/>
          </a:xfrm>
          <a:prstGeom prst="rect">
            <a:avLst/>
          </a:prstGeom>
        </p:spPr>
        <p:txBody>
          <a:bodyPr lIns="68400" tIns="34200" rIns="68400" bIns="34200"/>
          <a:lstStyle/>
          <a:p>
            <a:pPr marL="432000" indent="-324000">
              <a:spcBef>
                <a:spcPts val="1417"/>
              </a:spcBef>
              <a:buClr>
                <a:srgbClr val="000000"/>
              </a:buClr>
              <a:buSzPct val="45000"/>
              <a:buFont typeface="Wingdings" charset="2"/>
              <a:buChar char=""/>
            </a:pPr>
            <a:r>
              <a:rPr lang="en-US" sz="21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1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1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1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1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1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100" b="0" strike="noStrike" spc="-1">
                <a:solidFill>
                  <a:srgbClr val="000000"/>
                </a:solidFill>
                <a:latin typeface="Arial"/>
              </a:rPr>
              <a:t>Seventh Outline Level</a:t>
            </a:r>
          </a:p>
        </p:txBody>
      </p:sp>
      <p:sp>
        <p:nvSpPr>
          <p:cNvPr id="46" name="PlaceHolder 3"/>
          <p:cNvSpPr>
            <a:spLocks noGrp="1"/>
          </p:cNvSpPr>
          <p:nvPr>
            <p:ph type="dt"/>
          </p:nvPr>
        </p:nvSpPr>
        <p:spPr>
          <a:xfrm>
            <a:off x="838080" y="6356520"/>
            <a:ext cx="2742840" cy="364680"/>
          </a:xfrm>
          <a:prstGeom prst="rect">
            <a:avLst/>
          </a:prstGeom>
        </p:spPr>
        <p:txBody>
          <a:bodyPr lIns="68400" tIns="34200" rIns="68400" bIns="34200" anchor="ctr"/>
          <a:lstStyle/>
          <a:p>
            <a:endParaRPr lang="en-US" sz="2400" b="0" strike="noStrike" spc="-1">
              <a:latin typeface="Times New Roman"/>
            </a:endParaRPr>
          </a:p>
        </p:txBody>
      </p:sp>
      <p:sp>
        <p:nvSpPr>
          <p:cNvPr id="47" name="PlaceHolder 4"/>
          <p:cNvSpPr>
            <a:spLocks noGrp="1"/>
          </p:cNvSpPr>
          <p:nvPr>
            <p:ph type="ftr"/>
          </p:nvPr>
        </p:nvSpPr>
        <p:spPr>
          <a:xfrm>
            <a:off x="4038480" y="6356520"/>
            <a:ext cx="4114440" cy="364680"/>
          </a:xfrm>
          <a:prstGeom prst="rect">
            <a:avLst/>
          </a:prstGeom>
        </p:spPr>
        <p:txBody>
          <a:bodyPr lIns="68400" tIns="34200" rIns="68400" bIns="34200" anchor="ctr"/>
          <a:lstStyle/>
          <a:p>
            <a:endParaRPr lang="en-US" sz="2400" b="0" strike="noStrike" spc="-1">
              <a:latin typeface="Times New Roman"/>
            </a:endParaRPr>
          </a:p>
        </p:txBody>
      </p:sp>
      <p:sp>
        <p:nvSpPr>
          <p:cNvPr id="48" name="PlaceHolder 5"/>
          <p:cNvSpPr>
            <a:spLocks noGrp="1"/>
          </p:cNvSpPr>
          <p:nvPr>
            <p:ph type="sldNum"/>
          </p:nvPr>
        </p:nvSpPr>
        <p:spPr>
          <a:xfrm>
            <a:off x="8610480" y="6356520"/>
            <a:ext cx="2742840" cy="364680"/>
          </a:xfrm>
          <a:prstGeom prst="rect">
            <a:avLst/>
          </a:prstGeom>
        </p:spPr>
        <p:txBody>
          <a:bodyPr lIns="68400" tIns="34200" rIns="68400" bIns="34200" anchor="ctr"/>
          <a:lstStyle/>
          <a:p>
            <a:pPr algn="r">
              <a:lnSpc>
                <a:spcPct val="100000"/>
              </a:lnSpc>
            </a:pPr>
            <a:fld id="{4B7E550E-C720-457A-89A4-ACCC737117C7}" type="slidenum">
              <a:rPr lang="en-US" sz="1200" b="0" strike="noStrike" spc="-1">
                <a:solidFill>
                  <a:srgbClr val="888888"/>
                </a:solidFill>
                <a:latin typeface="Calibri"/>
                <a:ea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www.raspberrypi.org/downloads/raspbian/"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A8F02D-CB51-436B-B7C1-B7D80282A499}"/>
              </a:ext>
            </a:extLst>
          </p:cNvPr>
          <p:cNvPicPr>
            <a:picLocks noChangeAspect="1"/>
          </p:cNvPicPr>
          <p:nvPr/>
        </p:nvPicPr>
        <p:blipFill rotWithShape="1">
          <a:blip r:embed="rId2"/>
          <a:srcRect/>
          <a:stretch/>
        </p:blipFill>
        <p:spPr>
          <a:xfrm>
            <a:off x="20" y="10"/>
            <a:ext cx="12191980" cy="6857990"/>
          </a:xfrm>
          <a:prstGeom prst="rect">
            <a:avLst/>
          </a:prstGeom>
        </p:spPr>
      </p:pic>
      <p:sp>
        <p:nvSpPr>
          <p:cNvPr id="2" name="TextBox 1">
            <a:extLst>
              <a:ext uri="{FF2B5EF4-FFF2-40B4-BE49-F238E27FC236}">
                <a16:creationId xmlns:a16="http://schemas.microsoft.com/office/drawing/2014/main" id="{6750CA85-19A3-4760-A96A-09C33042510C}"/>
              </a:ext>
            </a:extLst>
          </p:cNvPr>
          <p:cNvSpPr txBox="1"/>
          <p:nvPr/>
        </p:nvSpPr>
        <p:spPr>
          <a:xfrm>
            <a:off x="8022021" y="3231931"/>
            <a:ext cx="3852041" cy="1834056"/>
          </a:xfrm>
          <a:prstGeom prst="rect">
            <a:avLst/>
          </a:prstGeom>
        </p:spPr>
        <p:txBody>
          <a:bodyPr vert="horz" lIns="91440" tIns="45720" rIns="91440" bIns="45720" rtlCol="0" anchor="b">
            <a:normAutofit/>
          </a:bodyPr>
          <a:lstStyle/>
          <a:p>
            <a:pPr algn="ctr">
              <a:lnSpc>
                <a:spcPct val="90000"/>
              </a:lnSpc>
              <a:spcBef>
                <a:spcPct val="0"/>
              </a:spcBef>
              <a:spcAft>
                <a:spcPts val="600"/>
              </a:spcAft>
            </a:pPr>
            <a:endParaRPr lang="en-US" sz="4000" b="1" dirty="0">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1A20A-9AEA-4CDF-B649-39C328F76D12}"/>
              </a:ext>
            </a:extLst>
          </p:cNvPr>
          <p:cNvSpPr>
            <a:spLocks noGrp="1"/>
          </p:cNvSpPr>
          <p:nvPr>
            <p:ph type="title"/>
          </p:nvPr>
        </p:nvSpPr>
        <p:spPr>
          <a:xfrm>
            <a:off x="1156432" y="19988"/>
            <a:ext cx="10515240" cy="884473"/>
          </a:xfrm>
        </p:spPr>
        <p:txBody>
          <a:bodyPr/>
          <a:lstStyle/>
          <a:p>
            <a:pPr algn="ctr"/>
            <a:r>
              <a:rPr lang="en-US" dirty="0"/>
              <a:t>Procedure(3)</a:t>
            </a:r>
          </a:p>
        </p:txBody>
      </p:sp>
      <p:sp>
        <p:nvSpPr>
          <p:cNvPr id="3" name="Text Placeholder 2">
            <a:extLst>
              <a:ext uri="{FF2B5EF4-FFF2-40B4-BE49-F238E27FC236}">
                <a16:creationId xmlns:a16="http://schemas.microsoft.com/office/drawing/2014/main" id="{6BB1B149-35F4-452C-9B20-5B3713226242}"/>
              </a:ext>
            </a:extLst>
          </p:cNvPr>
          <p:cNvSpPr>
            <a:spLocks noGrp="1"/>
          </p:cNvSpPr>
          <p:nvPr>
            <p:ph type="body"/>
          </p:nvPr>
        </p:nvSpPr>
        <p:spPr>
          <a:xfrm>
            <a:off x="831960" y="1212574"/>
            <a:ext cx="10515240" cy="4877186"/>
          </a:xfrm>
        </p:spPr>
        <p:txBody>
          <a:bodyPr/>
          <a:lstStyle/>
          <a:p>
            <a:pPr marL="0" indent="0">
              <a:buNone/>
            </a:pPr>
            <a:r>
              <a:rPr lang="en-US" dirty="0"/>
              <a:t>Transferring files from PC to Pi: </a:t>
            </a:r>
          </a:p>
          <a:p>
            <a:r>
              <a:rPr lang="en-US" sz="1800" dirty="0"/>
              <a:t>This can be done through </a:t>
            </a:r>
            <a:r>
              <a:rPr lang="en-US" sz="1800" dirty="0" err="1"/>
              <a:t>Kodi</a:t>
            </a:r>
            <a:r>
              <a:rPr lang="en-US" sz="1800" dirty="0"/>
              <a:t> again. </a:t>
            </a:r>
          </a:p>
          <a:p>
            <a:r>
              <a:rPr lang="en-US" sz="1800" dirty="0"/>
              <a:t>This will require the SSH on your Pi to be enabled. </a:t>
            </a:r>
          </a:p>
          <a:p>
            <a:r>
              <a:rPr lang="en-US" sz="1800" dirty="0"/>
              <a:t>Next, head to settings and then services. Head to UPnP/DLNA and enable UPnP support, also enable Share my libraries. </a:t>
            </a:r>
          </a:p>
          <a:p>
            <a:r>
              <a:rPr lang="en-US" sz="1800" dirty="0"/>
              <a:t>Also enable ‘Allow remote control via HTTP’ in control tab. </a:t>
            </a:r>
          </a:p>
          <a:p>
            <a:r>
              <a:rPr lang="en-US" sz="1800" dirty="0"/>
              <a:t>This should now enable UPnP sharing(this will require </a:t>
            </a:r>
            <a:r>
              <a:rPr lang="en-US" sz="1800" dirty="0" err="1"/>
              <a:t>Kodi</a:t>
            </a:r>
            <a:r>
              <a:rPr lang="en-US" sz="1800" dirty="0"/>
              <a:t> being installed on the sending device). </a:t>
            </a:r>
          </a:p>
          <a:p>
            <a:r>
              <a:rPr lang="en-US" sz="1800" dirty="0"/>
              <a:t>Under files in the videos tab, select add videos and then browse. This should now display the option to share via UPnP on your Pi. Select your device and add the folder you wish to view on your media center. </a:t>
            </a:r>
            <a:endParaRPr lang="en-US" dirty="0"/>
          </a:p>
        </p:txBody>
      </p:sp>
    </p:spTree>
    <p:extLst>
      <p:ext uri="{BB962C8B-B14F-4D97-AF65-F5344CB8AC3E}">
        <p14:creationId xmlns:p14="http://schemas.microsoft.com/office/powerpoint/2010/main" val="527216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EF616-C226-4100-BD8A-FF241B93FFB8}"/>
              </a:ext>
            </a:extLst>
          </p:cNvPr>
          <p:cNvSpPr>
            <a:spLocks noGrp="1"/>
          </p:cNvSpPr>
          <p:nvPr>
            <p:ph type="title"/>
          </p:nvPr>
        </p:nvSpPr>
        <p:spPr>
          <a:xfrm>
            <a:off x="831960" y="129318"/>
            <a:ext cx="10515240" cy="1272099"/>
          </a:xfrm>
        </p:spPr>
        <p:txBody>
          <a:bodyPr/>
          <a:lstStyle/>
          <a:p>
            <a:pPr algn="ctr"/>
            <a:r>
              <a:rPr lang="en-US" dirty="0"/>
              <a:t>Procedure(4).</a:t>
            </a:r>
          </a:p>
        </p:txBody>
      </p:sp>
      <p:sp>
        <p:nvSpPr>
          <p:cNvPr id="3" name="Text Placeholder 2">
            <a:extLst>
              <a:ext uri="{FF2B5EF4-FFF2-40B4-BE49-F238E27FC236}">
                <a16:creationId xmlns:a16="http://schemas.microsoft.com/office/drawing/2014/main" id="{214CCFB9-94B4-4A8E-97A1-CE7676DBFC01}"/>
              </a:ext>
            </a:extLst>
          </p:cNvPr>
          <p:cNvSpPr>
            <a:spLocks noGrp="1"/>
          </p:cNvSpPr>
          <p:nvPr>
            <p:ph type="body"/>
          </p:nvPr>
        </p:nvSpPr>
        <p:spPr>
          <a:xfrm>
            <a:off x="831960" y="1659836"/>
            <a:ext cx="10515240" cy="4141690"/>
          </a:xfrm>
        </p:spPr>
        <p:txBody>
          <a:bodyPr/>
          <a:lstStyle/>
          <a:p>
            <a:pPr marL="0" indent="0">
              <a:buNone/>
            </a:pPr>
            <a:r>
              <a:rPr lang="en-US" dirty="0"/>
              <a:t>Using a smartphone as a remote control:</a:t>
            </a:r>
          </a:p>
          <a:p>
            <a:r>
              <a:rPr lang="en-US" sz="2400" dirty="0"/>
              <a:t>Install Official </a:t>
            </a:r>
            <a:r>
              <a:rPr lang="en-US" sz="2400" dirty="0" err="1"/>
              <a:t>Kodi</a:t>
            </a:r>
            <a:r>
              <a:rPr lang="en-US" sz="2400" dirty="0"/>
              <a:t> remote on your iOS device or Kore by XBMC on your Android device. </a:t>
            </a:r>
          </a:p>
          <a:p>
            <a:r>
              <a:rPr lang="en-US" sz="2400" dirty="0"/>
              <a:t>Next connect the phone to your Pi by entering the IP address, username and password.</a:t>
            </a:r>
          </a:p>
          <a:p>
            <a:r>
              <a:rPr lang="en-US" sz="2400" dirty="0"/>
              <a:t>This should then prompt a finish option, followed by a standard remote layout on the app. </a:t>
            </a:r>
          </a:p>
          <a:p>
            <a:endParaRPr lang="en-US" dirty="0"/>
          </a:p>
        </p:txBody>
      </p:sp>
    </p:spTree>
    <p:extLst>
      <p:ext uri="{BB962C8B-B14F-4D97-AF65-F5344CB8AC3E}">
        <p14:creationId xmlns:p14="http://schemas.microsoft.com/office/powerpoint/2010/main" val="3832244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59B5-438E-4BC0-9949-F13ED6FAEF0B}"/>
              </a:ext>
            </a:extLst>
          </p:cNvPr>
          <p:cNvSpPr>
            <a:spLocks noGrp="1"/>
          </p:cNvSpPr>
          <p:nvPr>
            <p:ph type="title"/>
          </p:nvPr>
        </p:nvSpPr>
        <p:spPr>
          <a:xfrm>
            <a:off x="971107" y="19878"/>
            <a:ext cx="10515240" cy="904461"/>
          </a:xfrm>
        </p:spPr>
        <p:txBody>
          <a:bodyPr/>
          <a:lstStyle/>
          <a:p>
            <a:pPr algn="ctr"/>
            <a:r>
              <a:rPr lang="en-US" dirty="0"/>
              <a:t>Why Raspbian? </a:t>
            </a:r>
          </a:p>
        </p:txBody>
      </p:sp>
      <p:sp>
        <p:nvSpPr>
          <p:cNvPr id="3" name="Text Placeholder 2">
            <a:extLst>
              <a:ext uri="{FF2B5EF4-FFF2-40B4-BE49-F238E27FC236}">
                <a16:creationId xmlns:a16="http://schemas.microsoft.com/office/drawing/2014/main" id="{5AD13841-2903-4A1A-89D3-7D6AB2F4F66F}"/>
              </a:ext>
            </a:extLst>
          </p:cNvPr>
          <p:cNvSpPr>
            <a:spLocks noGrp="1"/>
          </p:cNvSpPr>
          <p:nvPr>
            <p:ph type="body"/>
          </p:nvPr>
        </p:nvSpPr>
        <p:spPr>
          <a:xfrm>
            <a:off x="831960" y="1043609"/>
            <a:ext cx="10515240" cy="5046151"/>
          </a:xfrm>
        </p:spPr>
        <p:txBody>
          <a:bodyPr/>
          <a:lstStyle/>
          <a:p>
            <a:r>
              <a:rPr lang="en-US" sz="2400" dirty="0"/>
              <a:t>Raspbian was chosen as it comes with a web browser, helping connect to the in5 network and also is more suitable if you want to use the Pi for more than just streaming media. RetroPie retro gaming solution also runs on Raspbian.</a:t>
            </a:r>
          </a:p>
          <a:p>
            <a:r>
              <a:rPr lang="en-US" sz="2400" dirty="0"/>
              <a:t>OSMC, a free and open source solution, may be a better choice as compared to Raspbian, as it comes with multiple add-ons and is designed to run media applications such as </a:t>
            </a:r>
            <a:r>
              <a:rPr lang="en-US" sz="2400" dirty="0" err="1"/>
              <a:t>Kodi</a:t>
            </a:r>
            <a:r>
              <a:rPr lang="en-US" sz="2400" dirty="0"/>
              <a:t>. This was not chosen as it does not support a browser out of the box. </a:t>
            </a:r>
          </a:p>
          <a:p>
            <a:r>
              <a:rPr lang="en-US" sz="2400" dirty="0"/>
              <a:t>Pi can be used as a retro gaming center as well. Users may install applications such as RetroPie or Internet Archive Game Launcher (IAGL) to turn their Pi(running Raspbian) into gaming devices, along with support for controllers. </a:t>
            </a:r>
          </a:p>
          <a:p>
            <a:endParaRPr lang="en-US" sz="2400" dirty="0"/>
          </a:p>
          <a:p>
            <a:endParaRPr lang="en-US" sz="2400" dirty="0"/>
          </a:p>
          <a:p>
            <a:endParaRPr lang="en-US" dirty="0"/>
          </a:p>
        </p:txBody>
      </p:sp>
    </p:spTree>
    <p:extLst>
      <p:ext uri="{BB962C8B-B14F-4D97-AF65-F5344CB8AC3E}">
        <p14:creationId xmlns:p14="http://schemas.microsoft.com/office/powerpoint/2010/main" val="2261999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1981080" y="239760"/>
            <a:ext cx="8229240" cy="856800"/>
          </a:xfrm>
          <a:prstGeom prst="rect">
            <a:avLst/>
          </a:prstGeom>
          <a:noFill/>
          <a:ln>
            <a:noFill/>
          </a:ln>
        </p:spPr>
        <p:style>
          <a:lnRef idx="0">
            <a:scrgbClr r="0" g="0" b="0"/>
          </a:lnRef>
          <a:fillRef idx="0">
            <a:scrgbClr r="0" g="0" b="0"/>
          </a:fillRef>
          <a:effectRef idx="0">
            <a:scrgbClr r="0" g="0" b="0"/>
          </a:effectRef>
          <a:fontRef idx="minor"/>
        </p:style>
        <p:txBody>
          <a:bodyPr tIns="91440" bIns="91440" anchor="ctr"/>
          <a:lstStyle/>
          <a:p>
            <a:pPr algn="ctr">
              <a:lnSpc>
                <a:spcPct val="100000"/>
              </a:lnSpc>
            </a:pPr>
            <a:r>
              <a:rPr lang="en-US" sz="4000" b="1" strike="noStrike" spc="-1">
                <a:solidFill>
                  <a:srgbClr val="000000"/>
                </a:solidFill>
                <a:latin typeface="Arial"/>
                <a:ea typeface="Arial"/>
              </a:rPr>
              <a:t>About the Assembly</a:t>
            </a:r>
            <a:endParaRPr lang="en-US" sz="4000" b="0" strike="noStrike" spc="-1">
              <a:latin typeface="Arial"/>
            </a:endParaRPr>
          </a:p>
        </p:txBody>
      </p:sp>
      <p:sp>
        <p:nvSpPr>
          <p:cNvPr id="137" name="CustomShape 2"/>
          <p:cNvSpPr/>
          <p:nvPr/>
        </p:nvSpPr>
        <p:spPr>
          <a:xfrm>
            <a:off x="1014480" y="1143720"/>
            <a:ext cx="10162800" cy="3949920"/>
          </a:xfrm>
          <a:prstGeom prst="rect">
            <a:avLst/>
          </a:prstGeom>
          <a:noFill/>
          <a:ln>
            <a:noFill/>
          </a:ln>
        </p:spPr>
        <p:style>
          <a:lnRef idx="0">
            <a:scrgbClr r="0" g="0" b="0"/>
          </a:lnRef>
          <a:fillRef idx="0">
            <a:scrgbClr r="0" g="0" b="0"/>
          </a:fillRef>
          <a:effectRef idx="0">
            <a:scrgbClr r="0" g="0" b="0"/>
          </a:effectRef>
          <a:fontRef idx="minor"/>
        </p:style>
        <p:txBody>
          <a:bodyPr/>
          <a:lstStyle/>
          <a:p>
            <a:pPr marL="609480" indent="-473760">
              <a:lnSpc>
                <a:spcPct val="150000"/>
              </a:lnSpc>
              <a:buClr>
                <a:srgbClr val="000000"/>
              </a:buClr>
              <a:buFont typeface="Arial"/>
              <a:buChar char="●"/>
            </a:pPr>
            <a:r>
              <a:rPr lang="en-US" sz="2670" b="0" strike="noStrike" spc="-1">
                <a:solidFill>
                  <a:srgbClr val="000000"/>
                </a:solidFill>
                <a:latin typeface="Arial"/>
                <a:ea typeface="Arial"/>
              </a:rPr>
              <a:t>A smart lab based out of In5 since Dec 2014</a:t>
            </a:r>
            <a:endParaRPr lang="en-US" sz="2670" b="0" strike="noStrike" spc="-1">
              <a:latin typeface="Arial"/>
            </a:endParaRPr>
          </a:p>
          <a:p>
            <a:pPr marL="609480" indent="-473760">
              <a:lnSpc>
                <a:spcPct val="150000"/>
              </a:lnSpc>
              <a:buClr>
                <a:srgbClr val="000000"/>
              </a:buClr>
              <a:buFont typeface="Arial"/>
              <a:buChar char="●"/>
            </a:pPr>
            <a:r>
              <a:rPr lang="en-US" sz="2670" b="0" strike="noStrike" spc="-1">
                <a:solidFill>
                  <a:srgbClr val="000000"/>
                </a:solidFill>
                <a:latin typeface="Arial"/>
                <a:ea typeface="Arial"/>
              </a:rPr>
              <a:t>Over 250 free workshops done </a:t>
            </a:r>
            <a:endParaRPr lang="en-US" sz="2670" b="0" strike="noStrike" spc="-1">
              <a:latin typeface="Arial"/>
            </a:endParaRPr>
          </a:p>
          <a:p>
            <a:pPr marL="609480" indent="-473760">
              <a:lnSpc>
                <a:spcPct val="150000"/>
              </a:lnSpc>
              <a:buClr>
                <a:srgbClr val="000000"/>
              </a:buClr>
              <a:buFont typeface="Arial"/>
              <a:buChar char="●"/>
            </a:pPr>
            <a:r>
              <a:rPr lang="en-US" sz="2670" b="0" strike="noStrike" spc="-1">
                <a:solidFill>
                  <a:srgbClr val="000000"/>
                </a:solidFill>
                <a:latin typeface="Arial"/>
                <a:ea typeface="Arial"/>
              </a:rPr>
              <a:t>ASSEMBLY: HACK - Embedded systems, iOT and hardware</a:t>
            </a:r>
            <a:endParaRPr lang="en-US" sz="2670" b="0" strike="noStrike" spc="-1">
              <a:latin typeface="Arial"/>
            </a:endParaRPr>
          </a:p>
          <a:p>
            <a:pPr marL="609480" indent="-473760">
              <a:lnSpc>
                <a:spcPct val="115000"/>
              </a:lnSpc>
              <a:buClr>
                <a:srgbClr val="000000"/>
              </a:buClr>
              <a:buFont typeface="Arial"/>
              <a:buChar char="●"/>
            </a:pPr>
            <a:r>
              <a:rPr lang="en-US" sz="2670" b="0" strike="noStrike" spc="-1">
                <a:solidFill>
                  <a:srgbClr val="000000"/>
                </a:solidFill>
                <a:latin typeface="Arial"/>
                <a:ea typeface="Arial"/>
              </a:rPr>
              <a:t>ASSEMBLY: CODE - Software projects - APIs, frameworks, apps</a:t>
            </a:r>
            <a:endParaRPr lang="en-US" sz="2670" b="0" strike="noStrike" spc="-1">
              <a:latin typeface="Arial"/>
            </a:endParaRPr>
          </a:p>
          <a:p>
            <a:pPr marL="609480" indent="-473760">
              <a:lnSpc>
                <a:spcPct val="150000"/>
              </a:lnSpc>
              <a:buClr>
                <a:srgbClr val="000000"/>
              </a:buClr>
              <a:buFont typeface="Arial"/>
              <a:buChar char="●"/>
            </a:pPr>
            <a:r>
              <a:rPr lang="en-US" sz="2670" b="0" strike="noStrike" spc="-1">
                <a:solidFill>
                  <a:srgbClr val="000000"/>
                </a:solidFill>
                <a:latin typeface="Arial"/>
                <a:ea typeface="Arial"/>
              </a:rPr>
              <a:t>Age range: 16-60 - students, professionals, entrepreneurs</a:t>
            </a:r>
            <a:endParaRPr lang="en-US" sz="2670" b="0" strike="noStrike" spc="-1">
              <a:latin typeface="Arial"/>
            </a:endParaRPr>
          </a:p>
          <a:p>
            <a:pPr marL="609480" indent="-473760">
              <a:lnSpc>
                <a:spcPct val="150000"/>
              </a:lnSpc>
              <a:buClr>
                <a:srgbClr val="000000"/>
              </a:buClr>
              <a:buFont typeface="Arial"/>
              <a:buChar char="●"/>
            </a:pPr>
            <a:r>
              <a:rPr lang="en-US" sz="2670" b="0" strike="noStrike" spc="-1">
                <a:solidFill>
                  <a:srgbClr val="000000"/>
                </a:solidFill>
                <a:latin typeface="Arial"/>
                <a:ea typeface="Arial"/>
              </a:rPr>
              <a:t>Focus on smart technology and practical applications</a:t>
            </a:r>
            <a:endParaRPr lang="en-US" sz="2670" b="0" strike="noStrike" spc="-1">
              <a:latin typeface="Arial"/>
            </a:endParaRPr>
          </a:p>
          <a:p>
            <a:pPr marL="609480" indent="-473760">
              <a:lnSpc>
                <a:spcPct val="150000"/>
              </a:lnSpc>
              <a:buClr>
                <a:srgbClr val="000000"/>
              </a:buClr>
              <a:buFont typeface="Arial"/>
              <a:buChar char="●"/>
            </a:pPr>
            <a:r>
              <a:rPr lang="en-US" sz="2670" b="0" strike="noStrike" spc="-1">
                <a:solidFill>
                  <a:srgbClr val="000000"/>
                </a:solidFill>
                <a:latin typeface="Arial"/>
                <a:ea typeface="Arial"/>
              </a:rPr>
              <a:t>Forum: members.theassembly.ae</a:t>
            </a:r>
            <a:endParaRPr lang="en-US" sz="267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2317320" y="989280"/>
            <a:ext cx="8229240" cy="856800"/>
          </a:xfrm>
          <a:prstGeom prst="rect">
            <a:avLst/>
          </a:prstGeom>
          <a:noFill/>
          <a:ln>
            <a:noFill/>
          </a:ln>
        </p:spPr>
        <p:style>
          <a:lnRef idx="0">
            <a:scrgbClr r="0" g="0" b="0"/>
          </a:lnRef>
          <a:fillRef idx="0">
            <a:scrgbClr r="0" g="0" b="0"/>
          </a:fillRef>
          <a:effectRef idx="0">
            <a:scrgbClr r="0" g="0" b="0"/>
          </a:effectRef>
          <a:fontRef idx="minor"/>
        </p:style>
        <p:txBody>
          <a:bodyPr tIns="91440" bIns="91440" anchor="ctr"/>
          <a:lstStyle/>
          <a:p>
            <a:pPr algn="ctr">
              <a:lnSpc>
                <a:spcPct val="100000"/>
              </a:lnSpc>
            </a:pPr>
            <a:r>
              <a:rPr lang="en-US" sz="3200" b="1" strike="noStrike" spc="-1">
                <a:solidFill>
                  <a:srgbClr val="000000"/>
                </a:solidFill>
                <a:latin typeface="Avenir"/>
                <a:ea typeface="Avenir"/>
              </a:rPr>
              <a:t>TAG US ON OUR SOCIAL MEDIA</a:t>
            </a:r>
            <a:endParaRPr lang="en-US" sz="3200" b="0" strike="noStrike" spc="-1">
              <a:latin typeface="Arial"/>
            </a:endParaRPr>
          </a:p>
        </p:txBody>
      </p:sp>
      <p:grpSp>
        <p:nvGrpSpPr>
          <p:cNvPr id="139" name="Group 2"/>
          <p:cNvGrpSpPr/>
          <p:nvPr/>
        </p:nvGrpSpPr>
        <p:grpSpPr>
          <a:xfrm>
            <a:off x="2317320" y="1566720"/>
            <a:ext cx="7745400" cy="3000240"/>
            <a:chOff x="2317320" y="1566720"/>
            <a:chExt cx="7745400" cy="3000240"/>
          </a:xfrm>
        </p:grpSpPr>
        <p:sp>
          <p:nvSpPr>
            <p:cNvPr id="140" name="CustomShape 3"/>
            <p:cNvSpPr/>
            <p:nvPr/>
          </p:nvSpPr>
          <p:spPr>
            <a:xfrm>
              <a:off x="4914000" y="1566720"/>
              <a:ext cx="5148720" cy="3000240"/>
            </a:xfrm>
            <a:prstGeom prst="rect">
              <a:avLst/>
            </a:prstGeom>
            <a:noFill/>
            <a:ln>
              <a:noFill/>
            </a:ln>
          </p:spPr>
          <p:style>
            <a:lnRef idx="0">
              <a:scrgbClr r="0" g="0" b="0"/>
            </a:lnRef>
            <a:fillRef idx="0">
              <a:scrgbClr r="0" g="0" b="0"/>
            </a:fillRef>
            <a:effectRef idx="0">
              <a:scrgbClr r="0" g="0" b="0"/>
            </a:effectRef>
            <a:fontRef idx="minor"/>
          </p:style>
          <p:txBody>
            <a:bodyPr anchor="ctr"/>
            <a:lstStyle/>
            <a:p>
              <a:pPr>
                <a:lnSpc>
                  <a:spcPct val="150000"/>
                </a:lnSpc>
              </a:pPr>
              <a:r>
                <a:rPr lang="en-US" sz="2400" b="1" strike="noStrike" spc="-1" dirty="0">
                  <a:solidFill>
                    <a:srgbClr val="000000"/>
                  </a:solidFill>
                  <a:latin typeface="Avenir"/>
                  <a:ea typeface="Avenir"/>
                </a:rPr>
                <a:t>The Assembly (@</a:t>
              </a:r>
              <a:r>
                <a:rPr lang="en-US" sz="2400" b="1" strike="noStrike" spc="-1" dirty="0" err="1">
                  <a:solidFill>
                    <a:srgbClr val="000000"/>
                  </a:solidFill>
                  <a:latin typeface="Avenir"/>
                  <a:ea typeface="Avenir"/>
                </a:rPr>
                <a:t>MakeSmartThings</a:t>
              </a:r>
              <a:r>
                <a:rPr lang="en-US" sz="2400" b="1" strike="noStrike" spc="-1" dirty="0">
                  <a:solidFill>
                    <a:srgbClr val="000000"/>
                  </a:solidFill>
                  <a:latin typeface="Avenir"/>
                  <a:ea typeface="Avenir"/>
                </a:rPr>
                <a:t>)</a:t>
              </a:r>
              <a:endParaRPr lang="en-US" sz="2400" b="0" strike="noStrike" spc="-1" dirty="0">
                <a:latin typeface="Arial"/>
              </a:endParaRPr>
            </a:p>
            <a:p>
              <a:pPr>
                <a:lnSpc>
                  <a:spcPct val="150000"/>
                </a:lnSpc>
              </a:pPr>
              <a:r>
                <a:rPr lang="en-US" sz="2400" b="1" strike="noStrike" spc="-1" dirty="0">
                  <a:solidFill>
                    <a:srgbClr val="000000"/>
                  </a:solidFill>
                  <a:latin typeface="Avenir"/>
                  <a:ea typeface="Avenir"/>
                </a:rPr>
                <a:t>@</a:t>
              </a:r>
              <a:r>
                <a:rPr lang="en-US" sz="2400" b="1" strike="noStrike" spc="-1" dirty="0" err="1">
                  <a:solidFill>
                    <a:srgbClr val="000000"/>
                  </a:solidFill>
                  <a:latin typeface="Avenir"/>
                  <a:ea typeface="Avenir"/>
                </a:rPr>
                <a:t>MakeSmartThings</a:t>
              </a:r>
              <a:endParaRPr lang="en-US" sz="2400" b="0" strike="noStrike" spc="-1" dirty="0">
                <a:latin typeface="Arial"/>
              </a:endParaRPr>
            </a:p>
            <a:p>
              <a:pPr>
                <a:lnSpc>
                  <a:spcPct val="150000"/>
                </a:lnSpc>
              </a:pPr>
              <a:r>
                <a:rPr lang="en-US" sz="2400" b="1" strike="noStrike" spc="-1" dirty="0">
                  <a:solidFill>
                    <a:srgbClr val="000000"/>
                  </a:solidFill>
                  <a:latin typeface="Avenir"/>
                  <a:ea typeface="Avenir"/>
                </a:rPr>
                <a:t>@</a:t>
              </a:r>
              <a:r>
                <a:rPr lang="en-US" sz="2400" b="1" strike="noStrike" spc="-1" dirty="0" err="1">
                  <a:solidFill>
                    <a:srgbClr val="000000"/>
                  </a:solidFill>
                  <a:latin typeface="Avenir"/>
                  <a:ea typeface="Avenir"/>
                </a:rPr>
                <a:t>MakeSmartThings</a:t>
              </a:r>
              <a:endParaRPr lang="en-US" sz="2400" b="0" strike="noStrike" spc="-1" dirty="0">
                <a:latin typeface="Arial"/>
              </a:endParaRPr>
            </a:p>
            <a:p>
              <a:pPr>
                <a:lnSpc>
                  <a:spcPct val="150000"/>
                </a:lnSpc>
              </a:pPr>
              <a:r>
                <a:rPr lang="en-US" sz="2400" b="1" strike="noStrike" spc="-1" dirty="0">
                  <a:solidFill>
                    <a:srgbClr val="000000"/>
                  </a:solidFill>
                  <a:latin typeface="Avenir"/>
                  <a:ea typeface="Avenir"/>
                </a:rPr>
                <a:t>The Assembly</a:t>
              </a:r>
              <a:endParaRPr lang="en-US" sz="2400" b="0" strike="noStrike" spc="-1" dirty="0">
                <a:latin typeface="Arial"/>
              </a:endParaRPr>
            </a:p>
          </p:txBody>
        </p:sp>
        <p:sp>
          <p:nvSpPr>
            <p:cNvPr id="141" name="CustomShape 4"/>
            <p:cNvSpPr/>
            <p:nvPr/>
          </p:nvSpPr>
          <p:spPr>
            <a:xfrm>
              <a:off x="2317320" y="1566720"/>
              <a:ext cx="2511360" cy="3000240"/>
            </a:xfrm>
            <a:prstGeom prst="rect">
              <a:avLst/>
            </a:prstGeom>
            <a:noFill/>
            <a:ln>
              <a:noFill/>
            </a:ln>
          </p:spPr>
          <p:style>
            <a:lnRef idx="0">
              <a:scrgbClr r="0" g="0" b="0"/>
            </a:lnRef>
            <a:fillRef idx="0">
              <a:scrgbClr r="0" g="0" b="0"/>
            </a:fillRef>
            <a:effectRef idx="0">
              <a:scrgbClr r="0" g="0" b="0"/>
            </a:effectRef>
            <a:fontRef idx="minor"/>
          </p:style>
          <p:txBody>
            <a:bodyPr anchor="ctr"/>
            <a:lstStyle/>
            <a:p>
              <a:pPr algn="r">
                <a:lnSpc>
                  <a:spcPct val="150000"/>
                </a:lnSpc>
              </a:pPr>
              <a:r>
                <a:rPr lang="en-US" sz="2400" b="1" strike="noStrike" spc="-1">
                  <a:solidFill>
                    <a:srgbClr val="4075CF"/>
                  </a:solidFill>
                  <a:latin typeface="Avenir"/>
                  <a:ea typeface="Avenir"/>
                </a:rPr>
                <a:t>FACEBOOK</a:t>
              </a:r>
              <a:endParaRPr lang="en-US" sz="2400" b="0" strike="noStrike" spc="-1">
                <a:latin typeface="Arial"/>
              </a:endParaRPr>
            </a:p>
            <a:p>
              <a:pPr algn="r">
                <a:lnSpc>
                  <a:spcPct val="150000"/>
                </a:lnSpc>
              </a:pPr>
              <a:r>
                <a:rPr lang="en-US" sz="2400" b="1" strike="noStrike" spc="-1">
                  <a:solidFill>
                    <a:srgbClr val="00B0F0"/>
                  </a:solidFill>
                  <a:latin typeface="Avenir"/>
                  <a:ea typeface="Avenir"/>
                </a:rPr>
                <a:t>TWITTER</a:t>
              </a:r>
              <a:endParaRPr lang="en-US" sz="2400" b="0" strike="noStrike" spc="-1">
                <a:latin typeface="Arial"/>
              </a:endParaRPr>
            </a:p>
            <a:p>
              <a:pPr algn="r">
                <a:lnSpc>
                  <a:spcPct val="150000"/>
                </a:lnSpc>
              </a:pPr>
              <a:r>
                <a:rPr lang="en-US" sz="2400" b="1" strike="noStrike" spc="-1">
                  <a:solidFill>
                    <a:srgbClr val="C15E42"/>
                  </a:solidFill>
                  <a:latin typeface="Avenir"/>
                  <a:ea typeface="Avenir"/>
                </a:rPr>
                <a:t>INSTAGRAM</a:t>
              </a:r>
              <a:endParaRPr lang="en-US" sz="2400" b="0" strike="noStrike" spc="-1">
                <a:latin typeface="Arial"/>
              </a:endParaRPr>
            </a:p>
            <a:p>
              <a:pPr algn="r">
                <a:lnSpc>
                  <a:spcPct val="150000"/>
                </a:lnSpc>
              </a:pPr>
              <a:r>
                <a:rPr lang="en-US" sz="2400" b="1" strike="noStrike" spc="-1">
                  <a:solidFill>
                    <a:srgbClr val="FF0000"/>
                  </a:solidFill>
                  <a:latin typeface="Avenir"/>
                  <a:ea typeface="Avenir"/>
                </a:rPr>
                <a:t>YOUTUBE</a:t>
              </a:r>
              <a:endParaRPr lang="en-US" sz="2400" b="0" strike="noStrike" spc="-1">
                <a:latin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2139480" y="169560"/>
            <a:ext cx="8229240" cy="856800"/>
          </a:xfrm>
          <a:prstGeom prst="rect">
            <a:avLst/>
          </a:prstGeom>
          <a:noFill/>
          <a:ln>
            <a:noFill/>
          </a:ln>
        </p:spPr>
        <p:style>
          <a:lnRef idx="0">
            <a:scrgbClr r="0" g="0" b="0"/>
          </a:lnRef>
          <a:fillRef idx="0">
            <a:scrgbClr r="0" g="0" b="0"/>
          </a:fillRef>
          <a:effectRef idx="0">
            <a:scrgbClr r="0" g="0" b="0"/>
          </a:effectRef>
          <a:fontRef idx="minor"/>
        </p:style>
        <p:txBody>
          <a:bodyPr tIns="91440" bIns="91440" anchor="ctr"/>
          <a:lstStyle/>
          <a:p>
            <a:pPr algn="ctr">
              <a:lnSpc>
                <a:spcPct val="100000"/>
              </a:lnSpc>
            </a:pPr>
            <a:r>
              <a:rPr lang="en-US" sz="4800" b="1" spc="-1" dirty="0">
                <a:solidFill>
                  <a:srgbClr val="000000"/>
                </a:solidFill>
                <a:latin typeface="Arial"/>
              </a:rPr>
              <a:t>Overview</a:t>
            </a:r>
            <a:endParaRPr lang="en-US" sz="4800" b="0" strike="noStrike" spc="-1" dirty="0">
              <a:latin typeface="Arial"/>
            </a:endParaRPr>
          </a:p>
        </p:txBody>
      </p:sp>
      <p:sp>
        <p:nvSpPr>
          <p:cNvPr id="143" name="CustomShape 2"/>
          <p:cNvSpPr/>
          <p:nvPr/>
        </p:nvSpPr>
        <p:spPr>
          <a:xfrm>
            <a:off x="968760" y="1026720"/>
            <a:ext cx="10413000" cy="48618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marL="609480" indent="-423000">
              <a:lnSpc>
                <a:spcPct val="90000"/>
              </a:lnSpc>
              <a:spcBef>
                <a:spcPts val="1066"/>
              </a:spcBef>
              <a:buClr>
                <a:srgbClr val="000000"/>
              </a:buClr>
              <a:buFont typeface="Arial"/>
              <a:buChar char="•"/>
            </a:pPr>
            <a:r>
              <a:rPr lang="en-US" sz="2000" b="0" strike="noStrike" spc="-1" dirty="0">
                <a:solidFill>
                  <a:srgbClr val="000000"/>
                </a:solidFill>
                <a:latin typeface="Arial"/>
                <a:ea typeface="Arial"/>
              </a:rPr>
              <a:t>Purpose of this workshop</a:t>
            </a:r>
          </a:p>
          <a:p>
            <a:pPr marL="609480" indent="-423000">
              <a:lnSpc>
                <a:spcPct val="90000"/>
              </a:lnSpc>
              <a:spcBef>
                <a:spcPts val="1066"/>
              </a:spcBef>
              <a:buClr>
                <a:srgbClr val="000000"/>
              </a:buClr>
              <a:buFont typeface="Arial"/>
              <a:buChar char="•"/>
            </a:pPr>
            <a:r>
              <a:rPr lang="en-US" sz="2000" b="0" strike="noStrike" spc="-1" dirty="0">
                <a:solidFill>
                  <a:srgbClr val="000000"/>
                </a:solidFill>
                <a:latin typeface="Arial"/>
                <a:ea typeface="Arial"/>
              </a:rPr>
              <a:t>What is Raspberry Pi?</a:t>
            </a:r>
          </a:p>
          <a:p>
            <a:pPr marL="609480" indent="-423000">
              <a:lnSpc>
                <a:spcPct val="90000"/>
              </a:lnSpc>
              <a:spcBef>
                <a:spcPts val="1066"/>
              </a:spcBef>
              <a:buClr>
                <a:srgbClr val="000000"/>
              </a:buClr>
              <a:buFont typeface="Arial"/>
              <a:buChar char="•"/>
            </a:pPr>
            <a:r>
              <a:rPr lang="en-US" sz="2000" spc="-1" dirty="0">
                <a:solidFill>
                  <a:srgbClr val="000000"/>
                </a:solidFill>
                <a:latin typeface="Arial"/>
                <a:ea typeface="Arial"/>
              </a:rPr>
              <a:t>Configuring a Pi to work as a media center</a:t>
            </a:r>
          </a:p>
          <a:p>
            <a:pPr marL="4358430" lvl="8" indent="-514350">
              <a:lnSpc>
                <a:spcPct val="90000"/>
              </a:lnSpc>
              <a:spcBef>
                <a:spcPts val="1066"/>
              </a:spcBef>
              <a:buClr>
                <a:srgbClr val="000000"/>
              </a:buClr>
              <a:buFont typeface="+mj-lt"/>
              <a:buAutoNum type="alphaLcParenR"/>
            </a:pPr>
            <a:r>
              <a:rPr lang="en-US" sz="2000" spc="-1" dirty="0">
                <a:solidFill>
                  <a:srgbClr val="000000"/>
                </a:solidFill>
                <a:latin typeface="Arial"/>
                <a:ea typeface="Arial"/>
              </a:rPr>
              <a:t>Running Netflix on Pi</a:t>
            </a:r>
          </a:p>
          <a:p>
            <a:pPr marL="4358430" lvl="8" indent="-514350">
              <a:lnSpc>
                <a:spcPct val="90000"/>
              </a:lnSpc>
              <a:spcBef>
                <a:spcPts val="1066"/>
              </a:spcBef>
              <a:buClr>
                <a:srgbClr val="000000"/>
              </a:buClr>
              <a:buFont typeface="+mj-lt"/>
              <a:buAutoNum type="alphaLcParenR"/>
            </a:pPr>
            <a:r>
              <a:rPr lang="en-US" sz="2000" spc="-1" dirty="0">
                <a:solidFill>
                  <a:srgbClr val="000000"/>
                </a:solidFill>
                <a:latin typeface="Arial"/>
                <a:ea typeface="Arial"/>
              </a:rPr>
              <a:t>Watching TV shows</a:t>
            </a:r>
          </a:p>
          <a:p>
            <a:pPr marL="4358430" lvl="8" indent="-514350">
              <a:lnSpc>
                <a:spcPct val="90000"/>
              </a:lnSpc>
              <a:spcBef>
                <a:spcPts val="1066"/>
              </a:spcBef>
              <a:buClr>
                <a:srgbClr val="000000"/>
              </a:buClr>
              <a:buFont typeface="+mj-lt"/>
              <a:buAutoNum type="alphaLcParenR"/>
            </a:pPr>
            <a:r>
              <a:rPr lang="en-US" sz="2000" spc="-1" dirty="0">
                <a:solidFill>
                  <a:srgbClr val="000000"/>
                </a:solidFill>
                <a:latin typeface="Arial"/>
                <a:ea typeface="Arial"/>
              </a:rPr>
              <a:t>Transferring files from PC/mobile to Pi</a:t>
            </a:r>
          </a:p>
          <a:p>
            <a:pPr marL="4358430" lvl="8" indent="-514350">
              <a:lnSpc>
                <a:spcPct val="90000"/>
              </a:lnSpc>
              <a:spcBef>
                <a:spcPts val="1066"/>
              </a:spcBef>
              <a:buClr>
                <a:srgbClr val="000000"/>
              </a:buClr>
              <a:buFont typeface="+mj-lt"/>
              <a:buAutoNum type="alphaLcParenR"/>
            </a:pPr>
            <a:r>
              <a:rPr lang="en-US" sz="2000" spc="-1" dirty="0">
                <a:solidFill>
                  <a:srgbClr val="000000"/>
                </a:solidFill>
                <a:latin typeface="Arial"/>
                <a:ea typeface="Arial"/>
              </a:rPr>
              <a:t>Using a mobile phone as a remote</a:t>
            </a:r>
          </a:p>
          <a:p>
            <a:pPr marL="4358430" lvl="8" indent="-514350">
              <a:lnSpc>
                <a:spcPct val="90000"/>
              </a:lnSpc>
              <a:spcBef>
                <a:spcPts val="1066"/>
              </a:spcBef>
              <a:buClr>
                <a:srgbClr val="000000"/>
              </a:buClr>
              <a:buFont typeface="+mj-lt"/>
              <a:buAutoNum type="alphaLcParenR"/>
            </a:pPr>
            <a:r>
              <a:rPr lang="en-US" sz="2000" spc="-1" dirty="0">
                <a:solidFill>
                  <a:srgbClr val="000000"/>
                </a:solidFill>
                <a:latin typeface="Arial"/>
                <a:ea typeface="Arial"/>
              </a:rPr>
              <a:t>Why was Raspbian chosen and what other approaches can be used? </a:t>
            </a:r>
          </a:p>
          <a:p>
            <a:pPr marL="4358430" lvl="8" indent="-514350">
              <a:lnSpc>
                <a:spcPct val="90000"/>
              </a:lnSpc>
              <a:spcBef>
                <a:spcPts val="1066"/>
              </a:spcBef>
              <a:buClr>
                <a:srgbClr val="000000"/>
              </a:buClr>
              <a:buFont typeface="+mj-lt"/>
              <a:buAutoNum type="alphaLcParenR"/>
            </a:pPr>
            <a:r>
              <a:rPr lang="en-US" sz="2000" spc="-1" dirty="0">
                <a:solidFill>
                  <a:srgbClr val="000000"/>
                </a:solidFill>
                <a:latin typeface="Arial"/>
                <a:ea typeface="Arial"/>
              </a:rPr>
              <a:t>How can Pi be a retro gaming console along with a media center? </a:t>
            </a:r>
          </a:p>
          <a:p>
            <a:pPr marL="3844080" lvl="8">
              <a:lnSpc>
                <a:spcPct val="90000"/>
              </a:lnSpc>
              <a:spcBef>
                <a:spcPts val="1066"/>
              </a:spcBef>
              <a:buClr>
                <a:srgbClr val="000000"/>
              </a:buClr>
            </a:pPr>
            <a:endParaRPr lang="en-US" sz="2000" spc="-1" dirty="0">
              <a:solidFill>
                <a:srgbClr val="000000"/>
              </a:solidFill>
              <a:latin typeface="Arial"/>
              <a:ea typeface="Arial"/>
            </a:endParaRPr>
          </a:p>
          <a:p>
            <a:pPr marL="4358430" lvl="8" indent="-514350">
              <a:lnSpc>
                <a:spcPct val="90000"/>
              </a:lnSpc>
              <a:spcBef>
                <a:spcPts val="1066"/>
              </a:spcBef>
              <a:buClr>
                <a:srgbClr val="000000"/>
              </a:buClr>
              <a:buFont typeface="+mj-lt"/>
              <a:buAutoNum type="alphaLcParenR"/>
            </a:pPr>
            <a:endParaRPr lang="en-US" sz="2800" spc="-1" dirty="0">
              <a:solidFill>
                <a:srgbClr val="000000"/>
              </a:solidFill>
              <a:latin typeface="Arial"/>
              <a:ea typeface="Arial"/>
            </a:endParaRPr>
          </a:p>
          <a:p>
            <a:pPr marL="186480">
              <a:lnSpc>
                <a:spcPct val="90000"/>
              </a:lnSpc>
              <a:spcBef>
                <a:spcPts val="1066"/>
              </a:spcBef>
              <a:buClr>
                <a:srgbClr val="000000"/>
              </a:buClr>
            </a:pPr>
            <a:endParaRPr lang="en-US" sz="2800" b="0" strike="noStrike" spc="-1" dirty="0">
              <a:solidFill>
                <a:srgbClr val="000000"/>
              </a:solidFill>
              <a:latin typeface="Arial"/>
              <a:ea typeface="Arial"/>
            </a:endParaRPr>
          </a:p>
          <a:p>
            <a:pPr marL="609480" indent="-423000">
              <a:lnSpc>
                <a:spcPct val="90000"/>
              </a:lnSpc>
              <a:spcBef>
                <a:spcPts val="1066"/>
              </a:spcBef>
              <a:buClr>
                <a:srgbClr val="000000"/>
              </a:buClr>
              <a:buFont typeface="Arial"/>
              <a:buChar char="•"/>
            </a:pPr>
            <a:endParaRPr lang="en-US" sz="2800" b="0" strike="noStrike" spc="-1" dirty="0">
              <a:solidFill>
                <a:srgbClr val="000000"/>
              </a:solidFill>
              <a:latin typeface="Arial"/>
              <a:ea typeface="Arial"/>
            </a:endParaRPr>
          </a:p>
          <a:p>
            <a:pPr marL="609480" indent="-423000">
              <a:lnSpc>
                <a:spcPct val="90000"/>
              </a:lnSpc>
              <a:spcBef>
                <a:spcPts val="1066"/>
              </a:spcBef>
              <a:buClr>
                <a:srgbClr val="000000"/>
              </a:buClr>
              <a:buFont typeface="Arial"/>
              <a:buChar char="•"/>
            </a:pPr>
            <a:endParaRPr lang="en-US" sz="2800" spc="-1" dirty="0">
              <a:solidFill>
                <a:srgbClr val="000000"/>
              </a:solidFill>
              <a:latin typeface="Arial"/>
            </a:endParaRPr>
          </a:p>
          <a:p>
            <a:pPr marL="609480" indent="-423000">
              <a:lnSpc>
                <a:spcPct val="90000"/>
              </a:lnSpc>
              <a:spcBef>
                <a:spcPts val="1066"/>
              </a:spcBef>
              <a:buClr>
                <a:srgbClr val="000000"/>
              </a:buClr>
              <a:buFont typeface="Arial"/>
              <a:buChar char="•"/>
            </a:pPr>
            <a:endParaRPr lang="en-US" sz="2800" b="0" strike="noStrike" spc="-1" dirty="0">
              <a:solidFill>
                <a:srgbClr val="000000"/>
              </a:solidFill>
              <a:latin typeface="Arial"/>
            </a:endParaRPr>
          </a:p>
          <a:p>
            <a:pPr marL="609480" indent="-423000">
              <a:lnSpc>
                <a:spcPct val="90000"/>
              </a:lnSpc>
              <a:spcBef>
                <a:spcPts val="1066"/>
              </a:spcBef>
              <a:buClr>
                <a:srgbClr val="000000"/>
              </a:buClr>
              <a:buFont typeface="Arial"/>
              <a:buChar char="•"/>
            </a:pPr>
            <a:endParaRPr lang="en-US" sz="28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4" name="TextShape 1"/>
          <p:cNvSpPr txBox="1"/>
          <p:nvPr/>
        </p:nvSpPr>
        <p:spPr>
          <a:xfrm>
            <a:off x="838080" y="365040"/>
            <a:ext cx="10515240" cy="132516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strike="noStrike" spc="-1" dirty="0">
                <a:latin typeface="+mj-lt"/>
                <a:ea typeface="+mj-ea"/>
                <a:cs typeface="+mj-cs"/>
              </a:rPr>
              <a:t>What is </a:t>
            </a:r>
            <a:r>
              <a:rPr lang="en-US" sz="4400" b="1" spc="-1" dirty="0">
                <a:latin typeface="+mj-lt"/>
                <a:ea typeface="+mj-ea"/>
                <a:cs typeface="+mj-cs"/>
              </a:rPr>
              <a:t>Raspberry Pi</a:t>
            </a:r>
            <a:r>
              <a:rPr lang="en-US" sz="4400" b="1" strike="noStrike" spc="-1" dirty="0">
                <a:latin typeface="+mj-lt"/>
                <a:ea typeface="+mj-ea"/>
                <a:cs typeface="+mj-cs"/>
              </a:rPr>
              <a:t>?</a:t>
            </a:r>
            <a:endParaRPr lang="en-US" sz="4400" b="0" strike="noStrike" spc="-1" dirty="0">
              <a:latin typeface="+mj-lt"/>
              <a:ea typeface="+mj-ea"/>
              <a:cs typeface="+mj-cs"/>
            </a:endParaRPr>
          </a:p>
        </p:txBody>
      </p:sp>
      <p:sp>
        <p:nvSpPr>
          <p:cNvPr id="145" name="TextShape 2"/>
          <p:cNvSpPr txBox="1"/>
          <p:nvPr/>
        </p:nvSpPr>
        <p:spPr>
          <a:xfrm>
            <a:off x="838200" y="1825625"/>
            <a:ext cx="5849679" cy="4351338"/>
          </a:xfrm>
          <a:prstGeom prst="rect">
            <a:avLst/>
          </a:prstGeom>
        </p:spPr>
        <p:txBody>
          <a:bodyPr vert="horz" lIns="91440" tIns="45720" rIns="91440" bIns="45720" rtlCol="0">
            <a:normAutofit/>
          </a:bodyPr>
          <a:lstStyle/>
          <a:p>
            <a:pPr marL="609480" indent="-228600">
              <a:lnSpc>
                <a:spcPct val="90000"/>
              </a:lnSpc>
              <a:spcBef>
                <a:spcPts val="1066"/>
              </a:spcBef>
              <a:buClr>
                <a:srgbClr val="000000"/>
              </a:buClr>
              <a:buFont typeface="Arial" panose="020B0604020202020204" pitchFamily="34" charset="0"/>
              <a:buChar char="•"/>
            </a:pPr>
            <a:r>
              <a:rPr lang="en-US" sz="2400" spc="-1" dirty="0"/>
              <a:t>Raspberry Pi is a series of small computers developed to promote programming at schools and in developing nations.</a:t>
            </a:r>
          </a:p>
          <a:p>
            <a:pPr marL="609480" indent="-228600">
              <a:lnSpc>
                <a:spcPct val="90000"/>
              </a:lnSpc>
              <a:spcBef>
                <a:spcPts val="1066"/>
              </a:spcBef>
              <a:buClr>
                <a:srgbClr val="000000"/>
              </a:buClr>
              <a:buFont typeface="Arial" panose="020B0604020202020204" pitchFamily="34" charset="0"/>
              <a:buChar char="•"/>
            </a:pPr>
            <a:r>
              <a:rPr lang="en-US" sz="2400" b="0" strike="noStrike" spc="-1" dirty="0"/>
              <a:t>Single-board computers with no perip</a:t>
            </a:r>
            <a:r>
              <a:rPr lang="en-US" sz="2400" spc="-1" dirty="0"/>
              <a:t>herals attached but compatible with most. </a:t>
            </a:r>
          </a:p>
          <a:p>
            <a:pPr marL="609480" indent="-228600">
              <a:lnSpc>
                <a:spcPct val="90000"/>
              </a:lnSpc>
              <a:spcBef>
                <a:spcPts val="1066"/>
              </a:spcBef>
              <a:buClr>
                <a:srgbClr val="000000"/>
              </a:buClr>
              <a:buFont typeface="Arial" panose="020B0604020202020204" pitchFamily="34" charset="0"/>
              <a:buChar char="•"/>
            </a:pPr>
            <a:r>
              <a:rPr lang="en-US" sz="2400" b="0" strike="noStrike" spc="-1" dirty="0"/>
              <a:t>Fi</a:t>
            </a:r>
            <a:r>
              <a:rPr lang="en-US" sz="2400" spc="-1" dirty="0"/>
              <a:t>rst model developed in 2012 by UK-based Raspberry Pi. </a:t>
            </a:r>
            <a:endParaRPr lang="en-US" sz="2400" b="0" strike="noStrike" spc="-1" dirty="0"/>
          </a:p>
        </p:txBody>
      </p:sp>
      <p:pic>
        <p:nvPicPr>
          <p:cNvPr id="1030" name="Picture 6" descr="Image result for raspberry pi">
            <a:extLst>
              <a:ext uri="{FF2B5EF4-FFF2-40B4-BE49-F238E27FC236}">
                <a16:creationId xmlns:a16="http://schemas.microsoft.com/office/drawing/2014/main" id="{260BF1C3-6EF3-495C-91F8-0459BD2FA6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129"/>
          <a:stretch/>
        </p:blipFill>
        <p:spPr bwMode="auto">
          <a:xfrm>
            <a:off x="6871870" y="3104707"/>
            <a:ext cx="4481930" cy="30722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Shape 1"/>
          <p:cNvSpPr txBox="1"/>
          <p:nvPr/>
        </p:nvSpPr>
        <p:spPr>
          <a:xfrm>
            <a:off x="848019" y="0"/>
            <a:ext cx="10515240" cy="1325520"/>
          </a:xfrm>
          <a:prstGeom prst="rect">
            <a:avLst/>
          </a:prstGeom>
          <a:noFill/>
          <a:ln>
            <a:noFill/>
          </a:ln>
        </p:spPr>
        <p:txBody>
          <a:bodyPr lIns="68400" tIns="34200" rIns="68400" bIns="34200" anchor="ctr"/>
          <a:lstStyle/>
          <a:p>
            <a:pPr algn="ctr">
              <a:lnSpc>
                <a:spcPct val="90000"/>
              </a:lnSpc>
            </a:pPr>
            <a:r>
              <a:rPr lang="en-US" sz="4000" spc="-1">
                <a:solidFill>
                  <a:srgbClr val="000000"/>
                </a:solidFill>
                <a:latin typeface="Arial"/>
              </a:rPr>
              <a:t>Raspbian OS</a:t>
            </a:r>
            <a:endParaRPr lang="en-US" sz="4000" b="0" strike="noStrike" spc="-1" dirty="0">
              <a:solidFill>
                <a:srgbClr val="000000"/>
              </a:solidFill>
              <a:latin typeface="Arial"/>
            </a:endParaRPr>
          </a:p>
        </p:txBody>
      </p:sp>
      <p:sp>
        <p:nvSpPr>
          <p:cNvPr id="147" name="TextShape 2"/>
          <p:cNvSpPr txBox="1"/>
          <p:nvPr/>
        </p:nvSpPr>
        <p:spPr>
          <a:xfrm>
            <a:off x="838380" y="1825560"/>
            <a:ext cx="10515240" cy="4350960"/>
          </a:xfrm>
          <a:prstGeom prst="rect">
            <a:avLst/>
          </a:prstGeom>
          <a:noFill/>
          <a:ln>
            <a:noFill/>
          </a:ln>
        </p:spPr>
        <p:txBody>
          <a:bodyPr lIns="68400" tIns="34200" rIns="68400" bIns="34200"/>
          <a:lstStyle/>
          <a:p>
            <a:pPr marL="609480" indent="-423000">
              <a:lnSpc>
                <a:spcPct val="90000"/>
              </a:lnSpc>
              <a:spcBef>
                <a:spcPts val="1066"/>
              </a:spcBef>
              <a:buClr>
                <a:srgbClr val="000000"/>
              </a:buClr>
              <a:buFont typeface="Arial"/>
              <a:buChar char="•"/>
            </a:pPr>
            <a:r>
              <a:rPr lang="en-US" sz="2800" spc="-1" dirty="0">
                <a:solidFill>
                  <a:srgbClr val="000000"/>
                </a:solidFill>
                <a:latin typeface="Arial"/>
              </a:rPr>
              <a:t>Operating system for Raspberry Pi. </a:t>
            </a:r>
          </a:p>
          <a:p>
            <a:pPr marL="609480" indent="-423000">
              <a:lnSpc>
                <a:spcPct val="90000"/>
              </a:lnSpc>
              <a:spcBef>
                <a:spcPts val="1066"/>
              </a:spcBef>
              <a:buClr>
                <a:srgbClr val="000000"/>
              </a:buClr>
              <a:buFont typeface="Arial"/>
              <a:buChar char="•"/>
            </a:pPr>
            <a:r>
              <a:rPr lang="en-US" sz="2800" b="0" strike="noStrike" spc="-1" dirty="0">
                <a:solidFill>
                  <a:srgbClr val="000000"/>
                </a:solidFill>
                <a:latin typeface="Arial"/>
              </a:rPr>
              <a:t>Link : </a:t>
            </a:r>
            <a:r>
              <a:rPr lang="en-US" sz="2800" dirty="0">
                <a:hlinkClick r:id="rId2"/>
              </a:rPr>
              <a:t>https://www.raspberrypi.org/downloads/raspbian/</a:t>
            </a:r>
            <a:endParaRPr lang="en-US" sz="2000" b="0" strike="noStrike" spc="-1" dirty="0">
              <a:solidFill>
                <a:srgbClr val="000000"/>
              </a:solidFill>
              <a:latin typeface="Arial"/>
            </a:endParaRPr>
          </a:p>
        </p:txBody>
      </p:sp>
      <p:pic>
        <p:nvPicPr>
          <p:cNvPr id="4" name="Picture 3" descr="A picture containing clipart&#10;&#10;Description automatically generated">
            <a:extLst>
              <a:ext uri="{FF2B5EF4-FFF2-40B4-BE49-F238E27FC236}">
                <a16:creationId xmlns:a16="http://schemas.microsoft.com/office/drawing/2014/main" id="{D71D1665-4616-4DE8-8576-B6B74691EF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3082" y="3325509"/>
            <a:ext cx="5157627" cy="249981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AACA9-AAA1-49E7-A06A-2C054A443745}"/>
              </a:ext>
            </a:extLst>
          </p:cNvPr>
          <p:cNvSpPr>
            <a:spLocks noGrp="1"/>
          </p:cNvSpPr>
          <p:nvPr>
            <p:ph type="title"/>
          </p:nvPr>
        </p:nvSpPr>
        <p:spPr>
          <a:xfrm>
            <a:off x="736165" y="390797"/>
            <a:ext cx="10515240" cy="754886"/>
          </a:xfrm>
        </p:spPr>
        <p:txBody>
          <a:bodyPr/>
          <a:lstStyle/>
          <a:p>
            <a:pPr algn="ctr"/>
            <a:r>
              <a:rPr lang="en-US" sz="4000" dirty="0"/>
              <a:t>Equipment required</a:t>
            </a:r>
          </a:p>
        </p:txBody>
      </p:sp>
      <p:sp>
        <p:nvSpPr>
          <p:cNvPr id="3" name="Text Placeholder 2">
            <a:extLst>
              <a:ext uri="{FF2B5EF4-FFF2-40B4-BE49-F238E27FC236}">
                <a16:creationId xmlns:a16="http://schemas.microsoft.com/office/drawing/2014/main" id="{67994253-F62B-4DDD-A58A-803E3E9F9BA1}"/>
              </a:ext>
            </a:extLst>
          </p:cNvPr>
          <p:cNvSpPr>
            <a:spLocks noGrp="1"/>
          </p:cNvSpPr>
          <p:nvPr>
            <p:ph type="body"/>
          </p:nvPr>
        </p:nvSpPr>
        <p:spPr>
          <a:xfrm>
            <a:off x="838380" y="1551068"/>
            <a:ext cx="10515240" cy="3755863"/>
          </a:xfrm>
        </p:spPr>
        <p:txBody>
          <a:bodyPr>
            <a:normAutofit/>
          </a:bodyPr>
          <a:lstStyle/>
          <a:p>
            <a:r>
              <a:rPr lang="en-US" sz="2400" dirty="0"/>
              <a:t>Raspberry Pi (configured with Raspbian OS)s</a:t>
            </a:r>
          </a:p>
          <a:p>
            <a:r>
              <a:rPr lang="en-US" sz="2400" dirty="0"/>
              <a:t>MicroSD card(16GB+)</a:t>
            </a:r>
          </a:p>
          <a:p>
            <a:r>
              <a:rPr lang="en-US" sz="2400" dirty="0"/>
              <a:t>Power supply</a:t>
            </a:r>
          </a:p>
          <a:p>
            <a:r>
              <a:rPr lang="en-US" sz="2400" dirty="0"/>
              <a:t>USB Keyboard and mouse</a:t>
            </a:r>
          </a:p>
          <a:p>
            <a:r>
              <a:rPr lang="en-US" sz="2400" dirty="0"/>
              <a:t>HDMI cable</a:t>
            </a:r>
          </a:p>
          <a:p>
            <a:r>
              <a:rPr lang="en-US" sz="2400" dirty="0"/>
              <a:t>Ethernet chord or </a:t>
            </a:r>
            <a:r>
              <a:rPr lang="en-US" sz="2400" dirty="0" err="1"/>
              <a:t>WiFi</a:t>
            </a:r>
            <a:r>
              <a:rPr lang="en-US" sz="2400" dirty="0"/>
              <a:t> connection</a:t>
            </a:r>
          </a:p>
        </p:txBody>
      </p:sp>
    </p:spTree>
    <p:extLst>
      <p:ext uri="{BB962C8B-B14F-4D97-AF65-F5344CB8AC3E}">
        <p14:creationId xmlns:p14="http://schemas.microsoft.com/office/powerpoint/2010/main" val="4095222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676440" y="1375659"/>
            <a:ext cx="10515240" cy="4350960"/>
          </a:xfrm>
          <a:prstGeom prst="rect">
            <a:avLst/>
          </a:prstGeom>
          <a:noFill/>
          <a:ln>
            <a:noFill/>
          </a:ln>
        </p:spPr>
        <p:txBody>
          <a:bodyPr lIns="68400" tIns="34200" rIns="68400" bIns="34200"/>
          <a:lstStyle/>
          <a:p>
            <a:pPr marL="186480">
              <a:lnSpc>
                <a:spcPct val="90000"/>
              </a:lnSpc>
              <a:spcBef>
                <a:spcPts val="1066"/>
              </a:spcBef>
              <a:buClr>
                <a:srgbClr val="000000"/>
              </a:buClr>
            </a:pPr>
            <a:r>
              <a:rPr lang="en-US" sz="2400" dirty="0"/>
              <a:t>Preparing for Netflix:</a:t>
            </a:r>
          </a:p>
          <a:p>
            <a:pPr marL="643680" indent="-457200">
              <a:lnSpc>
                <a:spcPct val="90000"/>
              </a:lnSpc>
              <a:spcBef>
                <a:spcPts val="1066"/>
              </a:spcBef>
              <a:buClr>
                <a:srgbClr val="000000"/>
              </a:buClr>
              <a:buFont typeface="Arial" panose="020B0604020202020204" pitchFamily="34" charset="0"/>
              <a:buChar char="•"/>
            </a:pPr>
            <a:r>
              <a:rPr lang="en-US" dirty="0"/>
              <a:t>Start by updating all the packages already installed on pi. This will be done by typing </a:t>
            </a:r>
            <a:r>
              <a:rPr lang="en-US" dirty="0" err="1">
                <a:solidFill>
                  <a:schemeClr val="accent1">
                    <a:lumMod val="75000"/>
                  </a:schemeClr>
                </a:solidFill>
              </a:rPr>
              <a:t>sudo</a:t>
            </a:r>
            <a:r>
              <a:rPr lang="en-US" dirty="0">
                <a:solidFill>
                  <a:schemeClr val="accent1">
                    <a:lumMod val="75000"/>
                  </a:schemeClr>
                </a:solidFill>
              </a:rPr>
              <a:t> apt update </a:t>
            </a:r>
            <a:r>
              <a:rPr lang="en-US" dirty="0"/>
              <a:t>in terminal. After this command runs it’s course, type </a:t>
            </a:r>
            <a:r>
              <a:rPr lang="en-US" dirty="0" err="1">
                <a:solidFill>
                  <a:schemeClr val="accent1">
                    <a:lumMod val="75000"/>
                  </a:schemeClr>
                </a:solidFill>
              </a:rPr>
              <a:t>sudo</a:t>
            </a:r>
            <a:r>
              <a:rPr lang="en-US" dirty="0">
                <a:solidFill>
                  <a:schemeClr val="accent1">
                    <a:lumMod val="75000"/>
                  </a:schemeClr>
                </a:solidFill>
              </a:rPr>
              <a:t> apt upgrade </a:t>
            </a:r>
            <a:r>
              <a:rPr lang="en-US" dirty="0"/>
              <a:t>in the terminal window. After about 10-15 minutes this process should be done. </a:t>
            </a:r>
          </a:p>
          <a:p>
            <a:pPr marL="643680" indent="-457200">
              <a:lnSpc>
                <a:spcPct val="90000"/>
              </a:lnSpc>
              <a:spcBef>
                <a:spcPts val="1066"/>
              </a:spcBef>
              <a:buClr>
                <a:srgbClr val="000000"/>
              </a:buClr>
              <a:buFont typeface="Arial" panose="020B0604020202020204" pitchFamily="34" charset="0"/>
              <a:buChar char="•"/>
            </a:pPr>
            <a:r>
              <a:rPr lang="en-US" dirty="0"/>
              <a:t>Next we proceed by installing </a:t>
            </a:r>
            <a:r>
              <a:rPr lang="en-US" dirty="0" err="1"/>
              <a:t>Kodi</a:t>
            </a:r>
            <a:r>
              <a:rPr lang="en-US" dirty="0"/>
              <a:t> on to the Pi. This will be done by typing this in the terminal window: </a:t>
            </a:r>
            <a:r>
              <a:rPr lang="en-US" dirty="0" err="1"/>
              <a:t>sudo</a:t>
            </a:r>
            <a:r>
              <a:rPr lang="en-US" dirty="0"/>
              <a:t> apt install </a:t>
            </a:r>
            <a:r>
              <a:rPr lang="en-US" dirty="0" err="1"/>
              <a:t>kodi</a:t>
            </a:r>
            <a:r>
              <a:rPr lang="en-US" dirty="0"/>
              <a:t> </a:t>
            </a:r>
            <a:r>
              <a:rPr lang="en-US" dirty="0" err="1"/>
              <a:t>kodi</a:t>
            </a:r>
            <a:r>
              <a:rPr lang="en-US" dirty="0"/>
              <a:t>-peripheral-joystick </a:t>
            </a:r>
            <a:r>
              <a:rPr lang="en-US" dirty="0" err="1"/>
              <a:t>kodi-pvr-iptvsimple</a:t>
            </a:r>
            <a:r>
              <a:rPr lang="en-US" dirty="0"/>
              <a:t> </a:t>
            </a:r>
            <a:r>
              <a:rPr lang="en-US" dirty="0" err="1"/>
              <a:t>kodi</a:t>
            </a:r>
            <a:r>
              <a:rPr lang="en-US" dirty="0"/>
              <a:t>-</a:t>
            </a:r>
            <a:r>
              <a:rPr lang="en-US" dirty="0" err="1"/>
              <a:t>inputstream</a:t>
            </a:r>
            <a:r>
              <a:rPr lang="en-US" dirty="0"/>
              <a:t>-adaptive </a:t>
            </a:r>
            <a:r>
              <a:rPr lang="en-US" dirty="0" err="1"/>
              <a:t>kodi-inputstream-rtmp</a:t>
            </a:r>
            <a:r>
              <a:rPr lang="en-US" dirty="0"/>
              <a:t>. </a:t>
            </a:r>
          </a:p>
          <a:p>
            <a:pPr marL="643680" indent="-457200">
              <a:lnSpc>
                <a:spcPct val="90000"/>
              </a:lnSpc>
              <a:spcBef>
                <a:spcPts val="1066"/>
              </a:spcBef>
              <a:buClr>
                <a:srgbClr val="000000"/>
              </a:buClr>
              <a:buFont typeface="Arial" panose="020B0604020202020204" pitchFamily="34" charset="0"/>
              <a:buChar char="•"/>
            </a:pPr>
            <a:r>
              <a:rPr lang="en-US" dirty="0"/>
              <a:t>Now we will install packages required to run Netflix on this Pi. These packages will be installed by typing: </a:t>
            </a:r>
            <a:r>
              <a:rPr lang="en-US" altLang="en-US" dirty="0" err="1">
                <a:latin typeface="SFMono-Regular"/>
              </a:rPr>
              <a:t>sudo</a:t>
            </a:r>
            <a:r>
              <a:rPr lang="en-US" altLang="en-US" dirty="0">
                <a:latin typeface="SFMono-Regular"/>
              </a:rPr>
              <a:t> apt install build-essential python-pip python-dev </a:t>
            </a:r>
            <a:r>
              <a:rPr lang="en-US" altLang="en-US" dirty="0" err="1">
                <a:latin typeface="SFMono-Regular"/>
              </a:rPr>
              <a:t>libffi</a:t>
            </a:r>
            <a:r>
              <a:rPr lang="en-US" altLang="en-US" dirty="0">
                <a:latin typeface="SFMono-Regular"/>
              </a:rPr>
              <a:t>-dev </a:t>
            </a:r>
            <a:r>
              <a:rPr lang="en-US" altLang="en-US" dirty="0" err="1">
                <a:latin typeface="SFMono-Regular"/>
              </a:rPr>
              <a:t>libssl</a:t>
            </a:r>
            <a:r>
              <a:rPr lang="en-US" altLang="en-US" dirty="0">
                <a:latin typeface="SFMono-Regular"/>
              </a:rPr>
              <a:t>-dev libnss3 in the terminal window. </a:t>
            </a:r>
          </a:p>
          <a:p>
            <a:pPr marL="643680" indent="-457200">
              <a:lnSpc>
                <a:spcPct val="90000"/>
              </a:lnSpc>
              <a:spcBef>
                <a:spcPts val="1066"/>
              </a:spcBef>
              <a:buClr>
                <a:srgbClr val="000000"/>
              </a:buClr>
              <a:buFont typeface="Arial" panose="020B0604020202020204" pitchFamily="34" charset="0"/>
              <a:buChar char="•"/>
            </a:pPr>
            <a:r>
              <a:rPr lang="en-US" dirty="0"/>
              <a:t>Rest of the required packages can be installed by typing </a:t>
            </a:r>
            <a:r>
              <a:rPr lang="en-US" dirty="0" err="1"/>
              <a:t>sudo</a:t>
            </a:r>
            <a:r>
              <a:rPr lang="en-US" dirty="0"/>
              <a:t> pip install </a:t>
            </a:r>
            <a:r>
              <a:rPr lang="en-US" dirty="0" err="1"/>
              <a:t>setuptools</a:t>
            </a:r>
            <a:r>
              <a:rPr lang="en-US" dirty="0"/>
              <a:t> wheel </a:t>
            </a:r>
            <a:r>
              <a:rPr lang="en-US" dirty="0" err="1"/>
              <a:t>pycryptodomex</a:t>
            </a:r>
            <a:r>
              <a:rPr lang="en-US" dirty="0"/>
              <a:t> in terminal window.</a:t>
            </a:r>
          </a:p>
          <a:p>
            <a:pPr marL="643680" indent="-457200">
              <a:lnSpc>
                <a:spcPct val="90000"/>
              </a:lnSpc>
              <a:spcBef>
                <a:spcPts val="1066"/>
              </a:spcBef>
              <a:buClr>
                <a:srgbClr val="000000"/>
              </a:buClr>
              <a:buFont typeface="Arial" panose="020B0604020202020204" pitchFamily="34" charset="0"/>
              <a:buChar char="•"/>
            </a:pPr>
            <a:r>
              <a:rPr lang="en-US" dirty="0"/>
              <a:t>To install the Netflix plugin, type: </a:t>
            </a:r>
            <a:r>
              <a:rPr lang="en-US" altLang="en-US" dirty="0" err="1">
                <a:latin typeface="SFMono-Regular"/>
              </a:rPr>
              <a:t>wget</a:t>
            </a:r>
            <a:r>
              <a:rPr lang="en-US" altLang="en-US" dirty="0">
                <a:latin typeface="SFMono-Regular"/>
              </a:rPr>
              <a:t> https://github.com/castagnait/repository.castagnait/raw/master/repository.castagnait-1.0.0.zip</a:t>
            </a:r>
            <a:br>
              <a:rPr lang="en-US" altLang="en-US" dirty="0"/>
            </a:br>
            <a:endParaRPr lang="en-US" altLang="en-US" dirty="0">
              <a:latin typeface="Arial" panose="020B0604020202020204" pitchFamily="34" charset="0"/>
            </a:endParaRPr>
          </a:p>
          <a:p>
            <a:pPr marL="643680" indent="-457200">
              <a:lnSpc>
                <a:spcPct val="90000"/>
              </a:lnSpc>
              <a:spcBef>
                <a:spcPts val="1066"/>
              </a:spcBef>
              <a:buClr>
                <a:srgbClr val="000000"/>
              </a:buClr>
              <a:buFont typeface="Arial" panose="020B0604020202020204" pitchFamily="34" charset="0"/>
              <a:buChar char="•"/>
            </a:pPr>
            <a:endParaRPr lang="en-US" dirty="0"/>
          </a:p>
          <a:p>
            <a:pPr marL="643680" indent="-457200">
              <a:lnSpc>
                <a:spcPct val="90000"/>
              </a:lnSpc>
              <a:spcBef>
                <a:spcPts val="1066"/>
              </a:spcBef>
              <a:buClr>
                <a:srgbClr val="000000"/>
              </a:buClr>
              <a:buFont typeface="Arial" panose="020B0604020202020204" pitchFamily="34" charset="0"/>
              <a:buChar char="•"/>
            </a:pPr>
            <a:endParaRPr lang="en-US" dirty="0"/>
          </a:p>
          <a:p>
            <a:pPr marL="186480">
              <a:lnSpc>
                <a:spcPct val="90000"/>
              </a:lnSpc>
              <a:spcBef>
                <a:spcPts val="1066"/>
              </a:spcBef>
              <a:buClr>
                <a:srgbClr val="000000"/>
              </a:buClr>
            </a:pPr>
            <a:br>
              <a:rPr lang="en-US" sz="2800" dirty="0"/>
            </a:br>
            <a:endParaRPr lang="en-US" sz="2400" dirty="0"/>
          </a:p>
          <a:p>
            <a:pPr marL="186480">
              <a:lnSpc>
                <a:spcPct val="90000"/>
              </a:lnSpc>
              <a:spcBef>
                <a:spcPts val="1066"/>
              </a:spcBef>
              <a:buClr>
                <a:srgbClr val="000000"/>
              </a:buClr>
            </a:pPr>
            <a:r>
              <a:rPr lang="en-US" sz="2400" dirty="0"/>
              <a:t> </a:t>
            </a:r>
          </a:p>
          <a:p>
            <a:pPr marL="186480">
              <a:lnSpc>
                <a:spcPct val="90000"/>
              </a:lnSpc>
              <a:spcBef>
                <a:spcPts val="1066"/>
              </a:spcBef>
              <a:buClr>
                <a:srgbClr val="000000"/>
              </a:buClr>
            </a:pPr>
            <a:endParaRPr lang="en-US" sz="2800" spc="-1" dirty="0">
              <a:solidFill>
                <a:srgbClr val="000000"/>
              </a:solidFill>
              <a:latin typeface="Arial"/>
            </a:endParaRPr>
          </a:p>
          <a:p>
            <a:pPr marL="186480">
              <a:lnSpc>
                <a:spcPct val="90000"/>
              </a:lnSpc>
              <a:spcBef>
                <a:spcPts val="1066"/>
              </a:spcBef>
              <a:buClr>
                <a:srgbClr val="000000"/>
              </a:buClr>
            </a:pPr>
            <a:endParaRPr lang="en-US" sz="2800" b="0" strike="noStrike" spc="-1" dirty="0">
              <a:solidFill>
                <a:srgbClr val="000000"/>
              </a:solidFill>
              <a:latin typeface="Arial"/>
            </a:endParaRPr>
          </a:p>
          <a:p>
            <a:pPr marL="186480">
              <a:lnSpc>
                <a:spcPct val="90000"/>
              </a:lnSpc>
              <a:spcBef>
                <a:spcPts val="1066"/>
              </a:spcBef>
              <a:buClr>
                <a:srgbClr val="000000"/>
              </a:buClr>
            </a:pPr>
            <a:endParaRPr lang="en-US" sz="2400" b="0" strike="noStrike" spc="-1" dirty="0">
              <a:solidFill>
                <a:srgbClr val="000000"/>
              </a:solidFill>
              <a:latin typeface="Arial"/>
            </a:endParaRPr>
          </a:p>
          <a:p>
            <a:pPr marL="795960">
              <a:lnSpc>
                <a:spcPct val="90000"/>
              </a:lnSpc>
              <a:spcBef>
                <a:spcPts val="533"/>
              </a:spcBef>
            </a:pPr>
            <a:r>
              <a:rPr lang="en-US" b="1" strike="noStrike" spc="-1" dirty="0">
                <a:solidFill>
                  <a:srgbClr val="000000"/>
                </a:solidFill>
                <a:latin typeface="Calibri"/>
                <a:ea typeface="Calibri"/>
              </a:rPr>
              <a:t>	     </a:t>
            </a:r>
            <a:endParaRPr lang="en-US" b="0" strike="noStrike" spc="-1" dirty="0">
              <a:solidFill>
                <a:srgbClr val="000000"/>
              </a:solidFill>
              <a:latin typeface="Arial"/>
            </a:endParaRPr>
          </a:p>
          <a:p>
            <a:pPr marL="1219320" indent="-334080">
              <a:lnSpc>
                <a:spcPct val="90000"/>
              </a:lnSpc>
              <a:spcBef>
                <a:spcPts val="533"/>
              </a:spcBef>
            </a:pPr>
            <a:endParaRPr lang="en-US" b="0" strike="noStrike" spc="-1" dirty="0">
              <a:solidFill>
                <a:srgbClr val="000000"/>
              </a:solidFill>
              <a:latin typeface="Arial"/>
            </a:endParaRPr>
          </a:p>
          <a:p>
            <a:pPr marL="1219320" indent="-334080">
              <a:lnSpc>
                <a:spcPct val="90000"/>
              </a:lnSpc>
              <a:spcBef>
                <a:spcPts val="533"/>
              </a:spcBef>
            </a:pPr>
            <a:endParaRPr lang="en-US" b="0" strike="noStrike" spc="-1" dirty="0">
              <a:solidFill>
                <a:srgbClr val="000000"/>
              </a:solidFill>
              <a:latin typeface="Arial"/>
            </a:endParaRPr>
          </a:p>
          <a:p>
            <a:pPr marL="609480" indent="-334080">
              <a:lnSpc>
                <a:spcPct val="90000"/>
              </a:lnSpc>
              <a:spcBef>
                <a:spcPts val="1066"/>
              </a:spcBef>
            </a:pPr>
            <a:endParaRPr lang="en-US" b="0" strike="noStrike" spc="-1" dirty="0">
              <a:solidFill>
                <a:srgbClr val="000000"/>
              </a:solidFill>
              <a:latin typeface="Arial"/>
            </a:endParaRPr>
          </a:p>
        </p:txBody>
      </p:sp>
      <p:sp>
        <p:nvSpPr>
          <p:cNvPr id="161" name="CustomShape 2"/>
          <p:cNvSpPr/>
          <p:nvPr/>
        </p:nvSpPr>
        <p:spPr>
          <a:xfrm>
            <a:off x="0" y="-138600"/>
            <a:ext cx="12191760" cy="2764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62" name="TextShape 3"/>
          <p:cNvSpPr txBox="1"/>
          <p:nvPr/>
        </p:nvSpPr>
        <p:spPr>
          <a:xfrm>
            <a:off x="676440" y="94190"/>
            <a:ext cx="10515240" cy="1325160"/>
          </a:xfrm>
          <a:prstGeom prst="rect">
            <a:avLst/>
          </a:prstGeom>
          <a:noFill/>
          <a:ln>
            <a:noFill/>
          </a:ln>
        </p:spPr>
        <p:txBody>
          <a:bodyPr lIns="68400" tIns="34200" rIns="68400" bIns="34200" anchor="ctr"/>
          <a:lstStyle/>
          <a:p>
            <a:pPr algn="ctr">
              <a:lnSpc>
                <a:spcPct val="90000"/>
              </a:lnSpc>
            </a:pPr>
            <a:r>
              <a:rPr lang="en-US" sz="4000" spc="-1" dirty="0">
                <a:solidFill>
                  <a:srgbClr val="000000"/>
                </a:solidFill>
                <a:latin typeface="Arial"/>
              </a:rPr>
              <a:t>Procedure(1).</a:t>
            </a:r>
            <a:endParaRPr lang="en-US" sz="4000" b="0" strike="noStrike" spc="-1" dirty="0">
              <a:solidFill>
                <a:srgbClr val="000000"/>
              </a:solidFill>
              <a:latin typeface="Arial"/>
            </a:endParaRPr>
          </a:p>
        </p:txBody>
      </p:sp>
      <p:sp>
        <p:nvSpPr>
          <p:cNvPr id="5" name="Rectangle 4">
            <a:extLst>
              <a:ext uri="{FF2B5EF4-FFF2-40B4-BE49-F238E27FC236}">
                <a16:creationId xmlns:a16="http://schemas.microsoft.com/office/drawing/2014/main" id="{458CE5EA-AA44-4218-985D-648F29F1C394}"/>
              </a:ext>
            </a:extLst>
          </p:cNvPr>
          <p:cNvSpPr>
            <a:spLocks noChangeArrowheads="1"/>
          </p:cNvSpPr>
          <p:nvPr/>
        </p:nvSpPr>
        <p:spPr bwMode="auto">
          <a:xfrm>
            <a:off x="0" y="5462"/>
            <a:ext cx="184731" cy="446276"/>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1F27DBAC-0547-4747-B556-DF154FAF74B5}"/>
              </a:ext>
            </a:extLst>
          </p:cNvPr>
          <p:cNvSpPr>
            <a:spLocks noChangeArrowheads="1"/>
          </p:cNvSpPr>
          <p:nvPr/>
        </p:nvSpPr>
        <p:spPr bwMode="auto">
          <a:xfrm>
            <a:off x="0" y="67017"/>
            <a:ext cx="184731" cy="323165"/>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C15C9-7592-4364-8C68-9C3D7CF6DA4F}"/>
              </a:ext>
            </a:extLst>
          </p:cNvPr>
          <p:cNvSpPr>
            <a:spLocks noGrp="1"/>
          </p:cNvSpPr>
          <p:nvPr>
            <p:ph type="title"/>
          </p:nvPr>
        </p:nvSpPr>
        <p:spPr>
          <a:xfrm>
            <a:off x="1030743" y="0"/>
            <a:ext cx="10515240" cy="1411357"/>
          </a:xfrm>
        </p:spPr>
        <p:txBody>
          <a:bodyPr/>
          <a:lstStyle/>
          <a:p>
            <a:pPr algn="ctr"/>
            <a:r>
              <a:rPr lang="en-US" dirty="0"/>
              <a:t>Procedure(2).</a:t>
            </a:r>
          </a:p>
        </p:txBody>
      </p:sp>
      <p:sp>
        <p:nvSpPr>
          <p:cNvPr id="3" name="Text Placeholder 2">
            <a:extLst>
              <a:ext uri="{FF2B5EF4-FFF2-40B4-BE49-F238E27FC236}">
                <a16:creationId xmlns:a16="http://schemas.microsoft.com/office/drawing/2014/main" id="{FA054248-2F5F-45DA-AFA1-C5933A23D631}"/>
              </a:ext>
            </a:extLst>
          </p:cNvPr>
          <p:cNvSpPr>
            <a:spLocks noGrp="1"/>
          </p:cNvSpPr>
          <p:nvPr>
            <p:ph type="body"/>
          </p:nvPr>
        </p:nvSpPr>
        <p:spPr>
          <a:xfrm>
            <a:off x="831960" y="1500809"/>
            <a:ext cx="10515240" cy="4588951"/>
          </a:xfrm>
        </p:spPr>
        <p:txBody>
          <a:bodyPr/>
          <a:lstStyle/>
          <a:p>
            <a:pPr marL="0" indent="0">
              <a:buNone/>
            </a:pPr>
            <a:r>
              <a:rPr lang="en-US" dirty="0"/>
              <a:t>Watching TV shows from </a:t>
            </a:r>
            <a:r>
              <a:rPr lang="en-US" dirty="0" err="1"/>
              <a:t>Kodi</a:t>
            </a:r>
            <a:r>
              <a:rPr lang="en-US" dirty="0"/>
              <a:t>:</a:t>
            </a:r>
          </a:p>
          <a:p>
            <a:r>
              <a:rPr lang="en-US" dirty="0" err="1"/>
              <a:t>Kodi</a:t>
            </a:r>
            <a:r>
              <a:rPr lang="en-US" dirty="0"/>
              <a:t> also offers a huge library of TV shows ranging from channels such as Comedy Central, Food network etc. </a:t>
            </a:r>
          </a:p>
          <a:p>
            <a:r>
              <a:rPr lang="en-US" dirty="0"/>
              <a:t>To watch shows on any of the channels listed in the list of repositories, just enter into add-on repository, and install any channel that maybe in the list. </a:t>
            </a:r>
          </a:p>
          <a:p>
            <a:r>
              <a:rPr lang="en-US" dirty="0"/>
              <a:t>These can later be viewed in the add-ons or under the videos tab. </a:t>
            </a:r>
          </a:p>
          <a:p>
            <a:endParaRPr lang="en-US" dirty="0"/>
          </a:p>
        </p:txBody>
      </p:sp>
    </p:spTree>
    <p:extLst>
      <p:ext uri="{BB962C8B-B14F-4D97-AF65-F5344CB8AC3E}">
        <p14:creationId xmlns:p14="http://schemas.microsoft.com/office/powerpoint/2010/main" val="1641597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5558</TotalTime>
  <Words>841</Words>
  <Application>Microsoft Office PowerPoint</Application>
  <PresentationFormat>Widescreen</PresentationFormat>
  <Paragraphs>89</Paragraphs>
  <Slides>12</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Avenir</vt:lpstr>
      <vt:lpstr>Calibri</vt:lpstr>
      <vt:lpstr>SFMono-Regular</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Equipment required</vt:lpstr>
      <vt:lpstr>PowerPoint Presentation</vt:lpstr>
      <vt:lpstr>Procedure(2).</vt:lpstr>
      <vt:lpstr>Procedure(3)</vt:lpstr>
      <vt:lpstr>Procedure(4).</vt:lpstr>
      <vt:lpstr>Why Raspbian?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Mayur Dayal</dc:creator>
  <cp:lastModifiedBy>Mayur Dayal</cp:lastModifiedBy>
  <cp:revision>27</cp:revision>
  <dcterms:created xsi:type="dcterms:W3CDTF">2019-12-16T18:14:43Z</dcterms:created>
  <dcterms:modified xsi:type="dcterms:W3CDTF">2019-12-20T15:41:11Z</dcterms:modified>
</cp:coreProperties>
</file>