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0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0167"/>
    <a:srgbClr val="F8007C"/>
    <a:srgbClr val="F80784"/>
    <a:srgbClr val="FF0FFF"/>
    <a:srgbClr val="CE186C"/>
    <a:srgbClr val="70BF6D"/>
    <a:srgbClr val="2726FF"/>
    <a:srgbClr val="4EA72D"/>
    <a:srgbClr val="FF0F12"/>
    <a:srgbClr val="1A8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4384"/>
  </p:normalViewPr>
  <p:slideViewPr>
    <p:cSldViewPr snapToGrid="0">
      <p:cViewPr>
        <p:scale>
          <a:sx n="140" d="100"/>
          <a:sy n="140" d="100"/>
        </p:scale>
        <p:origin x="360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60E05-9E1D-314D-B24B-079F8B52D298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0DF27-54F2-1F42-AE45-590D8708A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0853-80E1-9AC6-221B-BA65B2F12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E7820-BC3A-C534-DB24-A477C8E16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1EA68-3630-A490-A4D8-B5FD5FF4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F7871-A8ED-A31D-852E-598CEE30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5F103-2DBD-8100-2155-55E2AFF1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2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1B83-EEC0-329A-8491-BD4A6B30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0203E-4364-BA15-5AF4-81EDEE4DA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6814E-BB8F-3C26-6D49-E57D9365F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FDCEE-6C39-BBCB-AB23-2B7D3BD31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29A91-E5DC-F5BF-5D94-A8E9F8CA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0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89E4C-5CAD-756C-D790-A6E638674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431D1-E9FD-372D-33F3-FF0981E6E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8382D-AD0E-577A-1FF4-15E3813B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74AF6-2AFA-7C2E-474E-135FD6D5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018C-812B-01E3-A6AA-A3427D25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1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C440-5B31-83BB-31BE-A0015A15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B4BA-CB14-8B05-37E8-C2711244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7AA3-92D0-FE40-A9F4-8EABEC66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9B83-12AF-3016-A997-CB0F0BAD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5125D-5C04-8982-94EB-BD3E1611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8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8A6F-E627-3DA4-6C26-13F85ABE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5F5EE-459E-15AF-7D27-080A37DB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306E-E606-0A87-320B-C2CCDF7F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7255-EAB2-26B0-2D2C-96468318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800C3-5262-4662-6F16-BB0A9CC1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00B3-6D92-47F4-31C0-375AD182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AC846-0E00-82EC-9E92-AE33D6FBB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D2F75-1379-9782-3888-86B3961F7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1D668-E415-4BE0-C3AD-A0FE0910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402D4-40CE-F36A-21F8-E01AD513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AA4A5-EDD4-5225-6BAE-D0A5C403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8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BCDA-5F2A-5270-63F2-EB192682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3FF6-C622-807A-6AA8-297910460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2B247-081A-15EC-70CD-54AA00E64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A8126-3EF3-6321-F888-AD493E988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093D9-12F9-4063-1282-F895D3B11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8F2E0-C4BF-D899-B9CC-F4B098EE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A99B6-B188-C2BE-0ED9-655B9C97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99CD8-98C7-8A43-DE8A-E80842FB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7B63-3DE3-4BE8-73B5-FABB1756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CA8AB-5234-8021-C954-2BD3720A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11394-9074-D01F-F03D-497E5924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3401D-B8B9-4260-6F73-C3AA22B8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7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74EAC-75E2-EECA-65D8-FCF0FF6E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B1085-3879-B884-E310-84488244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1052-A34C-2B74-4D46-4E36CCF9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7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D432-3792-77C3-2696-AA037862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6343A-2BF0-0797-CE81-E75BD542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B4EF7-4BD9-3B19-D876-3ACDE36AD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F7B8-0A3B-7B9F-B3E6-C702FF2B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3BCE1-E62C-0015-797F-53BACBD7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C48DC-9A82-4C81-A89E-383A5630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A4F7-7E06-0265-91CF-BACC4309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4083B-0D04-328E-F5E1-8F9FF7203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122C6-C975-28DB-742A-1F0D65D07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BB0DD-974B-4DA6-4F47-A2823F2D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7C40-D33D-C244-9BB4-7FF9002FC8C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1B547-CB01-2014-5691-13987E85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C9127-7365-6574-6091-A23243D8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93A86-2963-B9F0-5489-37099469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385-A4DA-2665-7078-9757591C7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53B9-A9A6-F55C-D59B-001E94971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B7C40-D33D-C244-9BB4-7FF9002FC8C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6426-74CD-B3D8-B539-9F253E870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A67B2-E721-C6A5-87B9-67CB52031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B2282-B8EC-9045-A4D8-D0CC231F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B13EFAD-A1D0-4886-D32F-2F6A34D1909B}"/>
              </a:ext>
            </a:extLst>
          </p:cNvPr>
          <p:cNvGrpSpPr/>
          <p:nvPr/>
        </p:nvGrpSpPr>
        <p:grpSpPr>
          <a:xfrm>
            <a:off x="1929972" y="1228056"/>
            <a:ext cx="8322498" cy="3458766"/>
            <a:chOff x="1929972" y="1228056"/>
            <a:chExt cx="8322498" cy="345876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626422E-E824-9461-8A5D-281D9294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2268" y="1230644"/>
              <a:ext cx="3280202" cy="345617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073A236-4675-5722-7EA5-329513A92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06485" y="1230644"/>
              <a:ext cx="3280202" cy="345617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929762-1550-1334-72BE-641175E144AB}"/>
                </a:ext>
              </a:extLst>
            </p:cNvPr>
            <p:cNvSpPr txBox="1"/>
            <p:nvPr/>
          </p:nvSpPr>
          <p:spPr>
            <a:xfrm>
              <a:off x="1929972" y="1228554"/>
              <a:ext cx="2803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B7103A-75B7-F9C9-9B33-B66F7BEF1430}"/>
                </a:ext>
              </a:extLst>
            </p:cNvPr>
            <p:cNvSpPr txBox="1"/>
            <p:nvPr/>
          </p:nvSpPr>
          <p:spPr>
            <a:xfrm>
              <a:off x="3706251" y="1228056"/>
              <a:ext cx="2763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4B15247-525D-3A10-5B75-54A565768607}"/>
                </a:ext>
              </a:extLst>
            </p:cNvPr>
            <p:cNvSpPr txBox="1"/>
            <p:nvPr/>
          </p:nvSpPr>
          <p:spPr>
            <a:xfrm>
              <a:off x="7228070" y="1228057"/>
              <a:ext cx="305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DB07210-D356-A48D-4B13-64652ED124C2}"/>
                </a:ext>
              </a:extLst>
            </p:cNvPr>
            <p:cNvGrpSpPr/>
            <p:nvPr/>
          </p:nvGrpSpPr>
          <p:grpSpPr>
            <a:xfrm>
              <a:off x="1934080" y="1641886"/>
              <a:ext cx="939594" cy="2846357"/>
              <a:chOff x="378146" y="1346215"/>
              <a:chExt cx="939594" cy="284635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0F869CB-A189-4662-B213-456D5451A4BC}"/>
                  </a:ext>
                </a:extLst>
              </p:cNvPr>
              <p:cNvGrpSpPr/>
              <p:nvPr/>
            </p:nvGrpSpPr>
            <p:grpSpPr>
              <a:xfrm>
                <a:off x="405341" y="1659678"/>
                <a:ext cx="855842" cy="1956258"/>
                <a:chOff x="2037986" y="2098367"/>
                <a:chExt cx="647896" cy="1461589"/>
              </a:xfrm>
            </p:grpSpPr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1E5503B-0B13-0830-3250-4FF879AD2DB0}"/>
                    </a:ext>
                  </a:extLst>
                </p:cNvPr>
                <p:cNvCxnSpPr/>
                <p:nvPr/>
              </p:nvCxnSpPr>
              <p:spPr>
                <a:xfrm>
                  <a:off x="2563611" y="2327481"/>
                  <a:ext cx="0" cy="10033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3C7157A-9F0D-B122-0336-533D87D87B37}"/>
                    </a:ext>
                  </a:extLst>
                </p:cNvPr>
                <p:cNvCxnSpPr>
                  <a:stCxn id="94" idx="4"/>
                  <a:endCxn id="98" idx="0"/>
                </p:cNvCxnSpPr>
                <p:nvPr/>
              </p:nvCxnSpPr>
              <p:spPr>
                <a:xfrm>
                  <a:off x="2160257" y="2327481"/>
                  <a:ext cx="0" cy="10033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36F292D8-973F-B0F7-AC2A-6A4A26DFCA03}"/>
                    </a:ext>
                  </a:extLst>
                </p:cNvPr>
                <p:cNvSpPr/>
                <p:nvPr/>
              </p:nvSpPr>
              <p:spPr>
                <a:xfrm>
                  <a:off x="2037986" y="2714604"/>
                  <a:ext cx="244542" cy="229114"/>
                </a:xfrm>
                <a:prstGeom prst="ellipse">
                  <a:avLst/>
                </a:prstGeom>
                <a:solidFill>
                  <a:srgbClr val="F80784"/>
                </a:solidFill>
                <a:ln w="28575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98BC8B6-5FB1-68F1-106C-B31D9D8D31CD}"/>
                    </a:ext>
                  </a:extLst>
                </p:cNvPr>
                <p:cNvSpPr/>
                <p:nvPr/>
              </p:nvSpPr>
              <p:spPr>
                <a:xfrm>
                  <a:off x="2441340" y="2714604"/>
                  <a:ext cx="244542" cy="229114"/>
                </a:xfrm>
                <a:prstGeom prst="ellipse">
                  <a:avLst/>
                </a:prstGeom>
                <a:solidFill>
                  <a:srgbClr val="F80784"/>
                </a:solidFill>
                <a:ln w="28575"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CA74CC8-3573-0DC2-E425-98A35A29F391}"/>
                    </a:ext>
                  </a:extLst>
                </p:cNvPr>
                <p:cNvCxnSpPr>
                  <a:cxnSpLocks/>
                  <a:stCxn id="89" idx="6"/>
                  <a:endCxn id="90" idx="2"/>
                </p:cNvCxnSpPr>
                <p:nvPr/>
              </p:nvCxnSpPr>
              <p:spPr>
                <a:xfrm>
                  <a:off x="2282529" y="2829161"/>
                  <a:ext cx="15881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A425A80-21B8-A563-5E65-E57061654A54}"/>
                    </a:ext>
                  </a:extLst>
                </p:cNvPr>
                <p:cNvSpPr/>
                <p:nvPr/>
              </p:nvSpPr>
              <p:spPr>
                <a:xfrm>
                  <a:off x="2037986" y="3022723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017A84F4-30AD-83F9-5994-6155EB681629}"/>
                    </a:ext>
                  </a:extLst>
                </p:cNvPr>
                <p:cNvSpPr/>
                <p:nvPr/>
              </p:nvSpPr>
              <p:spPr>
                <a:xfrm>
                  <a:off x="2441340" y="3022723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840C56B4-1B5E-30C0-0C3B-A2D9E2C76EE3}"/>
                    </a:ext>
                  </a:extLst>
                </p:cNvPr>
                <p:cNvSpPr/>
                <p:nvPr/>
              </p:nvSpPr>
              <p:spPr>
                <a:xfrm>
                  <a:off x="2037986" y="2098367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7D49F8DC-EC3C-C919-A758-B255A21BFFEA}"/>
                    </a:ext>
                  </a:extLst>
                </p:cNvPr>
                <p:cNvSpPr/>
                <p:nvPr/>
              </p:nvSpPr>
              <p:spPr>
                <a:xfrm>
                  <a:off x="2441340" y="2098367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5F3CBA6-CF67-80F4-6F8C-83DA6DE09923}"/>
                    </a:ext>
                  </a:extLst>
                </p:cNvPr>
                <p:cNvSpPr/>
                <p:nvPr/>
              </p:nvSpPr>
              <p:spPr>
                <a:xfrm>
                  <a:off x="2037986" y="2406486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4F308B72-5A72-6CC9-07CE-3EB25651CEED}"/>
                    </a:ext>
                  </a:extLst>
                </p:cNvPr>
                <p:cNvSpPr/>
                <p:nvPr/>
              </p:nvSpPr>
              <p:spPr>
                <a:xfrm>
                  <a:off x="2441340" y="2406486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F10C51C7-995E-B971-719C-93C8CB383E75}"/>
                    </a:ext>
                  </a:extLst>
                </p:cNvPr>
                <p:cNvSpPr/>
                <p:nvPr/>
              </p:nvSpPr>
              <p:spPr>
                <a:xfrm>
                  <a:off x="2037986" y="3330842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0B1731E6-DDEA-BB3D-1DDE-9B55F55F27D4}"/>
                    </a:ext>
                  </a:extLst>
                </p:cNvPr>
                <p:cNvSpPr/>
                <p:nvPr/>
              </p:nvSpPr>
              <p:spPr>
                <a:xfrm>
                  <a:off x="2441340" y="3330842"/>
                  <a:ext cx="244542" cy="229114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65B66C-99B5-DA46-1835-387210D5D5BD}"/>
                  </a:ext>
                </a:extLst>
              </p:cNvPr>
              <p:cNvSpPr txBox="1"/>
              <p:nvPr/>
            </p:nvSpPr>
            <p:spPr>
              <a:xfrm>
                <a:off x="466877" y="2510076"/>
                <a:ext cx="1498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CE21FF-788F-DB94-47C7-D0389AF9C74B}"/>
                  </a:ext>
                </a:extLst>
              </p:cNvPr>
              <p:cNvSpPr txBox="1"/>
              <p:nvPr/>
            </p:nvSpPr>
            <p:spPr>
              <a:xfrm>
                <a:off x="419481" y="2918077"/>
                <a:ext cx="3463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0FCF55-2410-FD84-27B9-100136589DA9}"/>
                  </a:ext>
                </a:extLst>
              </p:cNvPr>
              <p:cNvSpPr txBox="1"/>
              <p:nvPr/>
            </p:nvSpPr>
            <p:spPr>
              <a:xfrm>
                <a:off x="419480" y="3327941"/>
                <a:ext cx="3463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70D235-C8CF-63C9-4B33-D143EC3A1EEB}"/>
                  </a:ext>
                </a:extLst>
              </p:cNvPr>
              <p:cNvSpPr txBox="1"/>
              <p:nvPr/>
            </p:nvSpPr>
            <p:spPr>
              <a:xfrm>
                <a:off x="399638" y="2093333"/>
                <a:ext cx="3860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+1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8BA744-C170-9CD9-CFB5-33F513008CC9}"/>
                  </a:ext>
                </a:extLst>
              </p:cNvPr>
              <p:cNvSpPr txBox="1"/>
              <p:nvPr/>
            </p:nvSpPr>
            <p:spPr>
              <a:xfrm>
                <a:off x="401596" y="1682257"/>
                <a:ext cx="3847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+2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07536-A73F-B03F-658F-85DF169273F0}"/>
                  </a:ext>
                </a:extLst>
              </p:cNvPr>
              <p:cNvSpPr txBox="1"/>
              <p:nvPr/>
            </p:nvSpPr>
            <p:spPr>
              <a:xfrm>
                <a:off x="378146" y="3669352"/>
                <a:ext cx="3774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5'</a:t>
                </a:r>
              </a:p>
              <a:p>
                <a:r>
                  <a:rPr lang="en-US" sz="14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C71AB4-B6FC-6FF4-61D3-CCB6940177C4}"/>
                  </a:ext>
                </a:extLst>
              </p:cNvPr>
              <p:cNvSpPr txBox="1"/>
              <p:nvPr/>
            </p:nvSpPr>
            <p:spPr>
              <a:xfrm>
                <a:off x="950439" y="1346215"/>
                <a:ext cx="3177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5'</a:t>
                </a:r>
              </a:p>
              <a:p>
                <a:r>
                  <a:rPr lang="en-US" sz="1400" dirty="0">
                    <a:effectLst/>
                  </a:rPr>
                  <a:t>  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DCDB75-1783-BDF5-1472-36245EFD413F}"/>
                  </a:ext>
                </a:extLst>
              </p:cNvPr>
              <p:cNvSpPr txBox="1"/>
              <p:nvPr/>
            </p:nvSpPr>
            <p:spPr>
              <a:xfrm>
                <a:off x="940323" y="3667789"/>
                <a:ext cx="3774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3'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5B6FC1-7C4E-D70D-B078-00C7CBFC3271}"/>
                  </a:ext>
                </a:extLst>
              </p:cNvPr>
              <p:cNvSpPr txBox="1"/>
              <p:nvPr/>
            </p:nvSpPr>
            <p:spPr>
              <a:xfrm>
                <a:off x="414203" y="1346240"/>
                <a:ext cx="3177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3'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3C8C4FE-E7B2-5BA4-10D2-4FE351EC338B}"/>
                  </a:ext>
                </a:extLst>
              </p:cNvPr>
              <p:cNvSpPr txBox="1"/>
              <p:nvPr/>
            </p:nvSpPr>
            <p:spPr>
              <a:xfrm>
                <a:off x="997251" y="2507417"/>
                <a:ext cx="1498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739C936-0BDC-2132-5119-79C3A5A9BF6D}"/>
                  </a:ext>
                </a:extLst>
              </p:cNvPr>
              <p:cNvSpPr txBox="1"/>
              <p:nvPr/>
            </p:nvSpPr>
            <p:spPr>
              <a:xfrm>
                <a:off x="932876" y="2893607"/>
                <a:ext cx="3463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F8EAC8D-10CF-9D4F-07D8-5C07558969A6}"/>
                  </a:ext>
                </a:extLst>
              </p:cNvPr>
              <p:cNvSpPr txBox="1"/>
              <p:nvPr/>
            </p:nvSpPr>
            <p:spPr>
              <a:xfrm>
                <a:off x="940323" y="3312552"/>
                <a:ext cx="3463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7BD2F9A-653F-20F5-EE24-EE931F9C550F}"/>
                  </a:ext>
                </a:extLst>
              </p:cNvPr>
              <p:cNvSpPr txBox="1"/>
              <p:nvPr/>
            </p:nvSpPr>
            <p:spPr>
              <a:xfrm>
                <a:off x="920478" y="2069288"/>
                <a:ext cx="3860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+1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C1A2CD0-D709-1094-BDE0-C82DBF54825E}"/>
                  </a:ext>
                </a:extLst>
              </p:cNvPr>
              <p:cNvSpPr txBox="1"/>
              <p:nvPr/>
            </p:nvSpPr>
            <p:spPr>
              <a:xfrm>
                <a:off x="926151" y="1666868"/>
                <a:ext cx="3847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+2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66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100480</TotalTime>
  <Words>31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sharear saon</dc:creator>
  <cp:lastModifiedBy>sharear saon</cp:lastModifiedBy>
  <cp:revision>137</cp:revision>
  <cp:lastPrinted>2024-10-03T16:27:18Z</cp:lastPrinted>
  <dcterms:created xsi:type="dcterms:W3CDTF">2024-09-05T14:25:33Z</dcterms:created>
  <dcterms:modified xsi:type="dcterms:W3CDTF">2024-12-31T18:15:21Z</dcterms:modified>
</cp:coreProperties>
</file>