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0" r:id="rId15"/>
    <p:sldId id="275" r:id="rId16"/>
    <p:sldId id="276" r:id="rId17"/>
    <p:sldId id="277" r:id="rId18"/>
    <p:sldId id="278" r:id="rId19"/>
    <p:sldId id="273" r:id="rId20"/>
    <p:sldId id="271" r:id="rId21"/>
    <p:sldId id="268" r:id="rId22"/>
    <p:sldId id="272" r:id="rId23"/>
    <p:sldId id="269" r:id="rId24"/>
    <p:sldId id="279" r:id="rId25"/>
    <p:sldId id="280" r:id="rId26"/>
    <p:sldId id="281" r:id="rId27"/>
    <p:sldId id="285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4BAB-31E9-224A-9013-F0C97DD6B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10DDC-D678-FE4D-883A-B8796D3B1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3718-E683-CE42-A2A1-0B051FA4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CAFA-C134-2F48-90AB-6DC553D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D3B4-5887-EC42-93A6-1AE311E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EC38-FC09-8549-BD17-9430D413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CC90-6A48-B242-AC09-884A3DAF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89F2-F368-FE4D-AACF-33E8A5F3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BE48-1E74-0540-BBF9-BE30DF36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0D6E-D26E-5545-A2DA-51CF0C6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1008D-0501-7D46-9F4D-E50E0E326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0E911-097E-A641-9401-290B5C00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4DC5-8A82-6242-A719-704DB6CC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096C-FEF0-0247-A344-76BD5F41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EF3B-0E2E-8146-B60E-11AA4D18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40EC-466A-4E42-A2DB-DB79E5EC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9D5C-B0FE-4548-A040-6F6831DF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72CF-FD53-604D-99A1-9CB00611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BCF9-D843-B245-B669-C4D94504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81D6-2410-694D-9375-FEA5FCC8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8F82-9BE7-8F42-9167-560A54C9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073C2-CCC1-DC4F-9C02-E94740DE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FEA7-7DA6-CA42-848C-10187ECC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12C1-8A2A-B84D-B934-D92860FA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7D84-2CFC-E743-8E6F-89DD9B26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3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4318-7B8E-C64C-BB71-EFCEE448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2B02-3622-CF46-9F25-D277014B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F5350-EEE7-DE41-9CEC-FD0AA3A4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4E31-934E-8349-8663-74142CF5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38096-8C87-AB4C-84A6-108720F6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E0C31-FE42-F541-9937-025822C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2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C26A-1A2A-0E42-AF85-93686F9F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387B-4148-8D4A-8BC9-2FCB96E1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EDB5-4690-8945-875D-181A07A2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1FE14-5D8C-F444-B19A-EFC51E515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91831-9F11-1545-91B9-190C1F3B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1EA75-F161-0041-9581-750FBDA3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C4954-CA2F-A948-ADF3-8CCBC64E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B353-33D3-1E43-AA06-54C58BEE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0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C1CA-EB7B-A141-91AB-AB8599DB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42C6F-D51E-944D-B5CA-817D4B83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7077-6C9A-E84C-ADCF-F3A3D04A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04B6D-D97A-5740-A571-339ED69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C366-BE13-7043-9C6A-E7333DA3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D279-3E2D-8946-ACFC-8EF623DF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0DFE-9F2A-6C49-B13A-45D6C6E3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2F60-25AB-F34E-A627-F6E12EA6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041A-8707-3F4A-BA47-F512D2A0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2B4F-6D56-BE4E-98CF-971E4DA56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D4FC-77DC-8940-8C8E-E1357A0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2E62-6BB4-7645-ACB6-78708C95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843E-EBB2-9847-8E92-E2590F2B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7013-72F3-9841-A368-A00551C5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C112-818B-4C41-89BB-23339E7F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7B74-3BC1-8B4B-961F-5989D300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7713-A96E-0840-A270-1B61B010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76D9B-A96D-854E-AA6A-E17B5644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B875-1260-214C-8CF9-10E1A7AC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62424-4577-6743-BC5F-93AD6365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D402-5E2A-2240-ACD7-AEADD308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5772-7632-8143-B121-06D03954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0377-89A0-3E4B-B837-8C70628A8411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6884-F28D-7C4F-861B-5F04E4B2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4A23-3BF3-2F45-B46F-1F85308F7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3AC7-C78D-2348-A58E-4DC670A78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0A46488-8935-0240-B3ED-8FC343D2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506044"/>
            <a:ext cx="3400481" cy="238033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F6F137-D40A-2D41-820E-908F9855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16" y="505664"/>
            <a:ext cx="3401568" cy="23810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2B8A6C-F4C0-4E41-AAAF-E6F5762E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040" y="507356"/>
            <a:ext cx="3401568" cy="238109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C712BD-8BF4-9D4C-9904-B30372EFE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66" y="3969546"/>
            <a:ext cx="3401568" cy="2381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A63673-0E56-4D4D-BF6A-FF1BA53D2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95" y="3969546"/>
            <a:ext cx="3401568" cy="2381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76D59F-44AF-E04C-95E4-AE9399172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124" y="3969546"/>
            <a:ext cx="3401568" cy="2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65906" y="308225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WAVE RIGHT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2475B-9988-0042-8B3D-1E375EE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9A2A0-B89D-1C4A-A4AA-C6BDFFC8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3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65906" y="308225"/>
            <a:ext cx="327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WAVE RIGHT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CBB39-2B7E-E44E-974B-8BCECE6C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30EF5-1AF9-1B43-9419-6DA60E17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14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CRAB vs WAVE LEFT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C0E30-6E2C-9D42-852F-6810F268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D0C79-CD74-6340-AB43-3C517A62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296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CRAB vs WAVE LEFT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B8552-F2C4-A441-AF00-90269901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095FB-A333-7A45-ACD7-408285A1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12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CRAB vs WAVE RIGHT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167E0-1E31-0F41-8529-E8F4FF95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2F601-99B8-D143-A535-E560374D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14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CRAB vs WAVE LEFT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6D0CC-464E-E649-8BD3-A9D3A5A2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57202-E469-F744-82EF-170E3A83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1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CRAB vs WAVE LEFT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D34D4-7A1C-9844-A60B-C8EE1342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9A783-CEEF-5744-8439-765DAE0F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62224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16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CRAB vs WAVE LEFT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7023C-6138-F840-978B-5BE7C8C2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A3DD9-02A4-9744-BB0B-670425BC4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CRAB vs WAVE LEFT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AF80-D8C7-234F-8B81-4DF5DA98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386" y="862223"/>
            <a:ext cx="6121614" cy="4285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05DDF-420E-B744-8877-0427DADF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121614" cy="42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CRAB vs WAVE RIGHT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E61782-E8EC-D240-85D6-6B6F2A08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5E541-AEA7-EB48-B598-71BDD39A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1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BE269-2C8C-7D4D-854B-96618EE9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194935"/>
            <a:ext cx="3517119" cy="2461983"/>
          </a:xfrm>
          <a:prstGeom prst="rect">
            <a:avLst/>
          </a:prstGeom>
        </p:spPr>
      </p:pic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DC63F2E-8D1E-6244-B851-6562FC03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187856"/>
            <a:ext cx="3537345" cy="2476141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D73816-755C-1D43-9EC8-EBCBB6E4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194936"/>
            <a:ext cx="3517120" cy="24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11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CRAB vs WAVE RIGHT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5BDC2-43AB-1C44-8D57-18EF468C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062" y="862223"/>
            <a:ext cx="6106937" cy="4274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D8EF4-FD07-9348-9AD2-A74195D7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106937" cy="42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3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CRAB vs WAVE RIGHT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9B6BE-E7DC-8F4C-82E0-C7CBB61A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95AB0-2368-CB40-B352-A341381B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" y="862223"/>
            <a:ext cx="6097871" cy="42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11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CRAB vs WAVE RIGHT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EAA5-77F5-6641-903C-C14D9769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98" y="862223"/>
            <a:ext cx="6195001" cy="4336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B0BEA-F727-8543-8244-1E9F3CF4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" y="862222"/>
            <a:ext cx="6195001" cy="4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1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42471" y="308225"/>
            <a:ext cx="33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CRAB vs WAVE RIGHT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E3027-9203-564B-A1D4-CE089DE0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5B7BA-608F-8246-9D92-3CB86AEA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" y="862223"/>
            <a:ext cx="6097871" cy="42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7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174577" y="308225"/>
            <a:ext cx="384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WAVE LEFT vs WAVE RIGHT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9C6E6-C06A-7148-94F2-23AC58A2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1BB13A-3C05-6141-B117-3B4D00ED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45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174577" y="308225"/>
            <a:ext cx="365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WAVE LEFT vs WAVE RIGHT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14A6D-928B-5541-AD96-609B1AEA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F723C2-A6AD-1043-9D71-B9EDCD8F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7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174577" y="308225"/>
            <a:ext cx="384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WAVE LEFT vs WAVE RIGHT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26625-A4C2-C34F-819F-930BB240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61C868-A2AB-FD43-BE77-D727F16E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174577" y="308225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WAVE LEFT vs WAVE RIGHT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30CB7-CC03-1F42-B3B0-24835762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B5FDE-5526-0449-BACF-E0AF9D3FB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0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174577" y="308225"/>
            <a:ext cx="384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WAVE LEFT vs WAVE RIGHT 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BE04C-78FC-224A-A2A7-1CAE395F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67140-0540-2041-B6B8-47707B8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174577" y="308225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WAVE LEFT vs WAVE RIGHT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DD6F0-D286-F64A-A4FA-163C7834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A0589-EB83-DA42-A9FE-7EF32E5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812347" y="308225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CRAB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96DC5-E5F3-5C4B-B710-CCFBD3FE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40" y="862223"/>
            <a:ext cx="6092259" cy="426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8A6D52-654D-014C-9231-7F5037CA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" y="862223"/>
            <a:ext cx="6092259" cy="42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812347" y="308225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CRAB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B2496-B970-0F4B-A01C-41ED288A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3B623-F819-694D-816B-F5EDBBD2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812347" y="308225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CRAB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2527-74EE-E246-8A2F-D411F0ACD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02601-E9EB-7043-9988-56FD8E14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544453" y="308225"/>
            <a:ext cx="310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WAVE LEFT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4B36C-E8EF-3246-8984-E55D540C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6649D-5101-874D-AC57-61F34856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544453" y="308225"/>
            <a:ext cx="30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CZB WAVE LEFT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D9ECC-D1BC-E944-84B6-528EE4BC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5999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D4F0-3F1B-5244-B050-5C89B8AB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544453" y="308225"/>
            <a:ext cx="31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CZD WAVE LEFT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6EFEF-9DF8-1142-9BA9-15BD6380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1C715-8B40-5042-A7B9-DDB3D705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A943-0F91-EE46-94B3-92A915730B4F}"/>
              </a:ext>
            </a:extLst>
          </p:cNvPr>
          <p:cNvSpPr txBox="1"/>
          <p:nvPr/>
        </p:nvSpPr>
        <p:spPr>
          <a:xfrm>
            <a:off x="4465906" y="308225"/>
            <a:ext cx="326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CZA WAVE RIGHT INDELs vs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1B38-B0C1-D545-96D3-F204933313CA}"/>
              </a:ext>
            </a:extLst>
          </p:cNvPr>
          <p:cNvSpPr txBox="1"/>
          <p:nvPr/>
        </p:nvSpPr>
        <p:spPr>
          <a:xfrm>
            <a:off x="1181528" y="492891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7C48-7973-9E4F-AF66-214A991B5EA9}"/>
              </a:ext>
            </a:extLst>
          </p:cNvPr>
          <p:cNvSpPr txBox="1"/>
          <p:nvPr/>
        </p:nvSpPr>
        <p:spPr>
          <a:xfrm>
            <a:off x="9054937" y="4928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88A7B-2837-6D44-890A-BD0620A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2223"/>
            <a:ext cx="60960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C13D-F5A2-134A-BEBA-C5DB7E12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223"/>
            <a:ext cx="609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273</Words>
  <Application>Microsoft Macintosh PowerPoint</Application>
  <PresentationFormat>Widescreen</PresentationFormat>
  <Paragraphs>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Perini</dc:creator>
  <cp:lastModifiedBy>Samuel Perini</cp:lastModifiedBy>
  <cp:revision>19</cp:revision>
  <dcterms:created xsi:type="dcterms:W3CDTF">2020-09-10T14:34:02Z</dcterms:created>
  <dcterms:modified xsi:type="dcterms:W3CDTF">2020-09-11T08:22:25Z</dcterms:modified>
</cp:coreProperties>
</file>