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4" r:id="rId5"/>
    <p:sldId id="265" r:id="rId6"/>
    <p:sldId id="260" r:id="rId7"/>
    <p:sldId id="263" r:id="rId8"/>
    <p:sldId id="272" r:id="rId9"/>
    <p:sldId id="258" r:id="rId10"/>
    <p:sldId id="271" r:id="rId11"/>
    <p:sldId id="261" r:id="rId12"/>
    <p:sldId id="262"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6"/>
    <p:restoredTop sz="94628"/>
  </p:normalViewPr>
  <p:slideViewPr>
    <p:cSldViewPr snapToGrid="0" snapToObjects="1">
      <p:cViewPr varScale="1">
        <p:scale>
          <a:sx n="109" d="100"/>
          <a:sy n="109" d="100"/>
        </p:scale>
        <p:origin x="18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23/06/2020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15</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23/06/2020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23/06/2020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allele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err="1"/>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err="1"/>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err="1"/>
              <a:t>compressa</a:t>
            </a:r>
            <a:r>
              <a:rPr lang="en-GB" i="1" dirty="0"/>
              <a:t>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4a.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Tree>
    <p:extLst>
      <p:ext uri="{BB962C8B-B14F-4D97-AF65-F5344CB8AC3E}">
        <p14:creationId xmlns:p14="http://schemas.microsoft.com/office/powerpoint/2010/main" val="38473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5a.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Tree>
    <p:extLst>
      <p:ext uri="{BB962C8B-B14F-4D97-AF65-F5344CB8AC3E}">
        <p14:creationId xmlns:p14="http://schemas.microsoft.com/office/powerpoint/2010/main" val="86180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Displacement of cline centres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statistical tests</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2a. The same as in Anja’s paper with the exception that the SNPs were called using GATK.</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369332"/>
          </a:xfrm>
          <a:prstGeom prst="rect">
            <a:avLst/>
          </a:prstGeom>
          <a:noFill/>
        </p:spPr>
        <p:txBody>
          <a:bodyPr wrap="square" rtlCol="0">
            <a:spAutoFit/>
          </a:bodyPr>
          <a:lstStyle/>
          <a:p>
            <a:r>
              <a:rPr lang="en-GB" i="1" dirty="0"/>
              <a:t>Figure 2b. The same as in Anja’s paper but with INDELs.</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12078"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Tree>
    <p:extLst>
      <p:ext uri="{BB962C8B-B14F-4D97-AF65-F5344CB8AC3E}">
        <p14:creationId xmlns:p14="http://schemas.microsoft.com/office/powerpoint/2010/main" val="258540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10328</TotalTime>
  <Words>1084</Words>
  <Application>Microsoft Macintosh PowerPoint</Application>
  <PresentationFormat>Widescreen</PresentationFormat>
  <Paragraphs>149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86</cp:revision>
  <dcterms:created xsi:type="dcterms:W3CDTF">2020-06-09T11:59:43Z</dcterms:created>
  <dcterms:modified xsi:type="dcterms:W3CDTF">2020-06-23T17:14:19Z</dcterms:modified>
</cp:coreProperties>
</file>