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BA38"/>
    <a:srgbClr val="619CFF"/>
    <a:srgbClr val="F8766C"/>
    <a:srgbClr val="91C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6"/>
    <p:restoredTop sz="94762"/>
  </p:normalViewPr>
  <p:slideViewPr>
    <p:cSldViewPr snapToGrid="0" snapToObjects="1">
      <p:cViewPr varScale="1">
        <p:scale>
          <a:sx n="117" d="100"/>
          <a:sy n="117" d="100"/>
        </p:scale>
        <p:origin x="10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703C6-BB32-1847-9BA4-6A93FF920BED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A2D0F-F41E-7742-88B9-1534E3544B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068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DA30-EE56-EF4F-AE48-3EA520AB3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61822-EFC3-A24D-92F6-BCE57D11B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7FB74-98AA-554B-BF49-01868F72B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63ED-AA78-404D-8303-07B32B17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BBB61-F904-7741-B59B-991635CD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82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F3EA-25EE-214A-90EE-5E5B5A60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CF972-3848-784F-9D4F-BD5D15E3D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88CFE-741A-F74F-BE6D-240473A2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59E30-86B7-2848-9FB8-C50E48F2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E76E2-6AD7-034F-980B-EF397200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41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1D199-53D1-1447-8B18-0D423ECCA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D9D2D-F40D-C74E-8224-4672412AB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16DA9-C034-2149-84C4-1453B6F2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41245-3ABA-054A-9D71-DB466C65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E8EDB-33E8-AC46-9F62-7D5EA9CE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7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DB83-1920-CB41-88A0-63C7EEAE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EC39-D8F4-B246-8673-210F0ACF2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6CBD2-241B-F448-BECC-562B8B77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CC919-0BEE-A243-BC91-570DF9F1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0303-6994-EA45-95B5-7127C476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32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B7CF-90ED-684C-8C6A-94CF2624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BECA3-A047-A249-A231-ECB06737D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5A199-E784-0C44-820A-4CA086E9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021C4-3742-FF4C-972B-308BD102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755FA-E324-6E44-AE7C-F27D1D2D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03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9F12-A1A9-D644-9572-024649E0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8C7AE-9F96-404D-A442-12944F866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75118-8596-1E4C-A54A-3CE81D1D9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43C50-AB35-BE44-B81D-9C53F938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77078-BF59-0742-A103-6A685C4F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F93A0-EFCB-974F-AE6D-7D246ADC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39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D9B73-A02E-0548-8ED8-90DDF6D00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F3F96-7DB9-394D-A50E-570B6402C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39EEA-2525-184F-B9EF-35C5652D3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4EB5A-F5A2-334F-9029-B55D14F6D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22056C-067E-5945-ADC8-908514347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72E0E5-6D87-BE44-8F8D-BF4C557C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99A609-42F8-C740-98C2-A58D3FD6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A137A-77E8-A54C-9BB6-553FCEC1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88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954A-E00B-F047-9D56-1D746CE0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CC72-4BFD-2046-A9B9-4334A1C9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4112B-FE94-5C43-A1A6-94A05B41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D8C94-FC42-7245-BD7B-A859DF0A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15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3E271-EBF9-9744-9704-6D9CB4EC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66FAE-BF4D-7C43-8038-53688A1B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6C04F-C60D-3941-9EAC-829BD5CC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2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EFB8-CAAC-5F45-94FA-8E6216ED2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0ABC-3FC9-C84C-8E89-48BD1C60C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022BC-1D31-384E-8E58-F3F188FCE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7AB82-2421-6240-ABC2-0A21A993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40EA3-7D9D-3D48-9B2D-C0C4E1068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F4016-7D7E-C44A-B8B6-7DE385F3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27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C95D2-9CF0-E04C-81EA-801DE9B71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1D417D-AA2D-8C47-BBB0-020D0E574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4C8A5-7CCB-CA46-804E-4126B9142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92D63-7A51-F34E-929E-1B6276BA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B1B0A-405B-B74F-9EE9-A627966E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5AB8A-ADE1-BA44-812D-C4F1BF4F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C9B4ED-FAC8-8442-B918-911406C75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06316-0CFF-3649-B861-652A3CB82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6110A-9DAF-E34A-A9DD-F85EED80C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16670-22DA-CE45-BF19-C0B19D676291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DD311-A86D-F349-90AA-E1DA747AB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0B1CA-1625-B140-8CDC-9A1F9028B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97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5969F1-B674-114B-B3E4-0FB4C9FE44A9}"/>
              </a:ext>
            </a:extLst>
          </p:cNvPr>
          <p:cNvSpPr txBox="1"/>
          <p:nvPr/>
        </p:nvSpPr>
        <p:spPr>
          <a:xfrm>
            <a:off x="3381278" y="473469"/>
            <a:ext cx="833883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INDELs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95E3FD-F43F-C446-B986-41F070B85DE2}"/>
              </a:ext>
            </a:extLst>
          </p:cNvPr>
          <p:cNvSpPr txBox="1"/>
          <p:nvPr/>
        </p:nvSpPr>
        <p:spPr>
          <a:xfrm>
            <a:off x="7021220" y="2417588"/>
            <a:ext cx="835485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6E0855-197B-D747-A162-02EBFD66CC04}"/>
              </a:ext>
            </a:extLst>
          </p:cNvPr>
          <p:cNvSpPr txBox="1"/>
          <p:nvPr/>
        </p:nvSpPr>
        <p:spPr>
          <a:xfrm>
            <a:off x="4793000" y="2417591"/>
            <a:ext cx="1271182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/>
              <a:t>Non-coding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41765-0790-C94F-B96D-E576B6576D70}"/>
              </a:ext>
            </a:extLst>
          </p:cNvPr>
          <p:cNvSpPr txBox="1"/>
          <p:nvPr/>
        </p:nvSpPr>
        <p:spPr>
          <a:xfrm>
            <a:off x="2268473" y="1322300"/>
            <a:ext cx="1112805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Insertions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6206D8-1280-5442-AF0D-E4083F85FBC9}"/>
              </a:ext>
            </a:extLst>
          </p:cNvPr>
          <p:cNvSpPr txBox="1"/>
          <p:nvPr/>
        </p:nvSpPr>
        <p:spPr>
          <a:xfrm>
            <a:off x="4215161" y="1293540"/>
            <a:ext cx="1073114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Deletions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12F0E-1934-B447-95AE-5E014D8B94E2}"/>
              </a:ext>
            </a:extLst>
          </p:cNvPr>
          <p:cNvSpPr txBox="1"/>
          <p:nvPr/>
        </p:nvSpPr>
        <p:spPr>
          <a:xfrm>
            <a:off x="8464602" y="3647796"/>
            <a:ext cx="919162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Inframe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E155A-D4FD-F641-94BF-E516F3703C44}"/>
              </a:ext>
            </a:extLst>
          </p:cNvPr>
          <p:cNvSpPr txBox="1"/>
          <p:nvPr/>
        </p:nvSpPr>
        <p:spPr>
          <a:xfrm>
            <a:off x="6985705" y="3647796"/>
            <a:ext cx="1188210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Frameshift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22F537-75AC-4544-90D4-745293D4D248}"/>
              </a:ext>
            </a:extLst>
          </p:cNvPr>
          <p:cNvSpPr txBox="1"/>
          <p:nvPr/>
        </p:nvSpPr>
        <p:spPr>
          <a:xfrm>
            <a:off x="1423182" y="4701266"/>
            <a:ext cx="1386855" cy="369332"/>
          </a:xfrm>
          <a:prstGeom prst="rect">
            <a:avLst/>
          </a:prstGeom>
          <a:noFill/>
          <a:ln w="38100">
            <a:solidFill>
              <a:srgbClr val="0EBA38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Downstream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E0388D-38E9-A84C-8DF6-96DFD4B8DC18}"/>
              </a:ext>
            </a:extLst>
          </p:cNvPr>
          <p:cNvSpPr txBox="1"/>
          <p:nvPr/>
        </p:nvSpPr>
        <p:spPr>
          <a:xfrm>
            <a:off x="106185" y="4701266"/>
            <a:ext cx="1104470" cy="369332"/>
          </a:xfrm>
          <a:prstGeom prst="rect">
            <a:avLst/>
          </a:prstGeom>
          <a:noFill/>
          <a:ln w="38100">
            <a:solidFill>
              <a:srgbClr val="0EBA38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Upstream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BDB9E5-301E-BB43-85D3-C814582DA22F}"/>
              </a:ext>
            </a:extLst>
          </p:cNvPr>
          <p:cNvSpPr txBox="1"/>
          <p:nvPr/>
        </p:nvSpPr>
        <p:spPr>
          <a:xfrm>
            <a:off x="165407" y="3647796"/>
            <a:ext cx="1123962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Intergenic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F2773B-8756-7842-A692-E2A40ACD638C}"/>
              </a:ext>
            </a:extLst>
          </p:cNvPr>
          <p:cNvSpPr txBox="1"/>
          <p:nvPr/>
        </p:nvSpPr>
        <p:spPr>
          <a:xfrm>
            <a:off x="1580056" y="3647796"/>
            <a:ext cx="1120050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Intragenic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77036E-8C39-474F-B973-E4CB11F45279}"/>
              </a:ext>
            </a:extLst>
          </p:cNvPr>
          <p:cNvSpPr txBox="1"/>
          <p:nvPr/>
        </p:nvSpPr>
        <p:spPr>
          <a:xfrm>
            <a:off x="4476807" y="3647796"/>
            <a:ext cx="759119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Intron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F525EB-463A-C041-AE79-856CC87A775D}"/>
              </a:ext>
            </a:extLst>
          </p:cNvPr>
          <p:cNvSpPr txBox="1"/>
          <p:nvPr/>
        </p:nvSpPr>
        <p:spPr>
          <a:xfrm>
            <a:off x="9081748" y="4706706"/>
            <a:ext cx="1820883" cy="369332"/>
          </a:xfrm>
          <a:prstGeom prst="rect">
            <a:avLst/>
          </a:prstGeom>
          <a:noFill/>
          <a:ln w="38100">
            <a:solidFill>
              <a:srgbClr val="0EBA38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Non-synonymous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ABC4CB-ED86-A945-9AB4-E03E6FFEE8ED}"/>
              </a:ext>
            </a:extLst>
          </p:cNvPr>
          <p:cNvSpPr txBox="1"/>
          <p:nvPr/>
        </p:nvSpPr>
        <p:spPr>
          <a:xfrm>
            <a:off x="7286432" y="4706706"/>
            <a:ext cx="1374992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Synonymous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485A27-8836-534E-A5A0-EAE52282EBE7}"/>
              </a:ext>
            </a:extLst>
          </p:cNvPr>
          <p:cNvSpPr txBox="1"/>
          <p:nvPr/>
        </p:nvSpPr>
        <p:spPr>
          <a:xfrm>
            <a:off x="9762992" y="5742279"/>
            <a:ext cx="1000595" cy="369332"/>
          </a:xfrm>
          <a:prstGeom prst="rect">
            <a:avLst/>
          </a:prstGeom>
          <a:noFill/>
          <a:ln w="38100">
            <a:solidFill>
              <a:srgbClr val="0EBA38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Stop lost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3AAE02-768A-5940-8A07-21BF9B35F088}"/>
              </a:ext>
            </a:extLst>
          </p:cNvPr>
          <p:cNvSpPr txBox="1"/>
          <p:nvPr/>
        </p:nvSpPr>
        <p:spPr>
          <a:xfrm>
            <a:off x="4487430" y="4698920"/>
            <a:ext cx="731290" cy="369332"/>
          </a:xfrm>
          <a:prstGeom prst="rect">
            <a:avLst/>
          </a:prstGeom>
          <a:noFill/>
          <a:ln w="38100">
            <a:solidFill>
              <a:srgbClr val="0EBA38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Splice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84F11B-FC9D-0240-9F5C-6DF7F4CF66C5}"/>
              </a:ext>
            </a:extLst>
          </p:cNvPr>
          <p:cNvSpPr txBox="1"/>
          <p:nvPr/>
        </p:nvSpPr>
        <p:spPr>
          <a:xfrm>
            <a:off x="5526613" y="3647796"/>
            <a:ext cx="569387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UTR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A969FB-85D7-E644-A7D5-FA2C739F4392}"/>
              </a:ext>
            </a:extLst>
          </p:cNvPr>
          <p:cNvSpPr txBox="1"/>
          <p:nvPr/>
        </p:nvSpPr>
        <p:spPr>
          <a:xfrm>
            <a:off x="8738929" y="5742279"/>
            <a:ext cx="1024063" cy="369332"/>
          </a:xfrm>
          <a:prstGeom prst="rect">
            <a:avLst/>
          </a:prstGeom>
          <a:noFill/>
          <a:ln w="38100">
            <a:solidFill>
              <a:srgbClr val="0EBA38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Start lost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4DFDB3-A073-6243-87E2-60E371AEC615}"/>
              </a:ext>
            </a:extLst>
          </p:cNvPr>
          <p:cNvSpPr txBox="1"/>
          <p:nvPr/>
        </p:nvSpPr>
        <p:spPr>
          <a:xfrm>
            <a:off x="10763587" y="5742279"/>
            <a:ext cx="1289007" cy="369332"/>
          </a:xfrm>
          <a:prstGeom prst="rect">
            <a:avLst/>
          </a:prstGeom>
          <a:noFill/>
          <a:ln w="38100">
            <a:solidFill>
              <a:srgbClr val="0EBA38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Stop gained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C9E807-A861-E24F-9754-C9B2541423CB}"/>
              </a:ext>
            </a:extLst>
          </p:cNvPr>
          <p:cNvSpPr txBox="1"/>
          <p:nvPr/>
        </p:nvSpPr>
        <p:spPr>
          <a:xfrm>
            <a:off x="5364252" y="5719127"/>
            <a:ext cx="1473224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Start retained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E50847-F987-4A4D-9CA0-AD8FCA4B9ED8}"/>
              </a:ext>
            </a:extLst>
          </p:cNvPr>
          <p:cNvSpPr txBox="1"/>
          <p:nvPr/>
        </p:nvSpPr>
        <p:spPr>
          <a:xfrm>
            <a:off x="6996916" y="5732585"/>
            <a:ext cx="1449756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Stop retained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02E4DE-8CEB-5A4A-9C91-328EAF4D7CE8}"/>
              </a:ext>
            </a:extLst>
          </p:cNvPr>
          <p:cNvSpPr txBox="1"/>
          <p:nvPr/>
        </p:nvSpPr>
        <p:spPr>
          <a:xfrm>
            <a:off x="2990793" y="3647796"/>
            <a:ext cx="1195327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Regulatory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2A9312-240E-4D41-90D6-9FE507E65AE5}"/>
              </a:ext>
            </a:extLst>
          </p:cNvPr>
          <p:cNvSpPr txBox="1"/>
          <p:nvPr/>
        </p:nvSpPr>
        <p:spPr>
          <a:xfrm>
            <a:off x="7973928" y="473469"/>
            <a:ext cx="644344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SNPs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3BB636-0737-904A-B5A6-C2CA37D86C89}"/>
              </a:ext>
            </a:extLst>
          </p:cNvPr>
          <p:cNvSpPr/>
          <p:nvPr/>
        </p:nvSpPr>
        <p:spPr>
          <a:xfrm>
            <a:off x="6985705" y="2384136"/>
            <a:ext cx="900000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86C6EE-FFC0-DB4C-AE1A-1402525E2E7C}"/>
              </a:ext>
            </a:extLst>
          </p:cNvPr>
          <p:cNvSpPr/>
          <p:nvPr/>
        </p:nvSpPr>
        <p:spPr>
          <a:xfrm>
            <a:off x="4764000" y="2384136"/>
            <a:ext cx="1332000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037EA4-61AF-8B48-A7E6-C3866B382C03}"/>
              </a:ext>
            </a:extLst>
          </p:cNvPr>
          <p:cNvSpPr/>
          <p:nvPr/>
        </p:nvSpPr>
        <p:spPr>
          <a:xfrm>
            <a:off x="8433745" y="3618566"/>
            <a:ext cx="990000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D24DC1-9FBE-FD46-9B99-FDCC3B38E74E}"/>
              </a:ext>
            </a:extLst>
          </p:cNvPr>
          <p:cNvSpPr/>
          <p:nvPr/>
        </p:nvSpPr>
        <p:spPr>
          <a:xfrm>
            <a:off x="5485277" y="3617530"/>
            <a:ext cx="640354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055A58-E733-424E-9DD4-28017451C366}"/>
              </a:ext>
            </a:extLst>
          </p:cNvPr>
          <p:cNvSpPr/>
          <p:nvPr/>
        </p:nvSpPr>
        <p:spPr>
          <a:xfrm>
            <a:off x="4439369" y="3615458"/>
            <a:ext cx="827413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3DA4AB-BE4A-9C4A-8ECE-B71FA606B98A}"/>
              </a:ext>
            </a:extLst>
          </p:cNvPr>
          <p:cNvSpPr/>
          <p:nvPr/>
        </p:nvSpPr>
        <p:spPr>
          <a:xfrm>
            <a:off x="2951234" y="3618581"/>
            <a:ext cx="1263927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F0AA0F3-E5F6-B045-85B1-8EB455C6C68B}"/>
              </a:ext>
            </a:extLst>
          </p:cNvPr>
          <p:cNvSpPr/>
          <p:nvPr/>
        </p:nvSpPr>
        <p:spPr>
          <a:xfrm>
            <a:off x="1544309" y="3615458"/>
            <a:ext cx="1182717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84A971-9041-5D47-9F5C-8A63B727183A}"/>
              </a:ext>
            </a:extLst>
          </p:cNvPr>
          <p:cNvSpPr/>
          <p:nvPr/>
        </p:nvSpPr>
        <p:spPr>
          <a:xfrm>
            <a:off x="136029" y="3611314"/>
            <a:ext cx="1182717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614A9E-5C72-B34D-A342-DBC6A088B5DA}"/>
              </a:ext>
            </a:extLst>
          </p:cNvPr>
          <p:cNvSpPr/>
          <p:nvPr/>
        </p:nvSpPr>
        <p:spPr>
          <a:xfrm>
            <a:off x="67061" y="4667586"/>
            <a:ext cx="1182717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8CF914-9F5C-9F46-8007-EBAC81E7F3D6}"/>
              </a:ext>
            </a:extLst>
          </p:cNvPr>
          <p:cNvSpPr/>
          <p:nvPr/>
        </p:nvSpPr>
        <p:spPr>
          <a:xfrm>
            <a:off x="1384059" y="4675372"/>
            <a:ext cx="1458000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0F8ABA2-134C-E244-8335-33CBB1B6DBB1}"/>
              </a:ext>
            </a:extLst>
          </p:cNvPr>
          <p:cNvSpPr/>
          <p:nvPr/>
        </p:nvSpPr>
        <p:spPr>
          <a:xfrm>
            <a:off x="4450520" y="4673014"/>
            <a:ext cx="810000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8343E1A-BF83-D141-8A71-5D3584DB9CA6}"/>
              </a:ext>
            </a:extLst>
          </p:cNvPr>
          <p:cNvSpPr/>
          <p:nvPr/>
        </p:nvSpPr>
        <p:spPr>
          <a:xfrm>
            <a:off x="9045143" y="4678737"/>
            <a:ext cx="1893600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11E0EE-C5FB-C44B-B644-B5E857CB8852}"/>
              </a:ext>
            </a:extLst>
          </p:cNvPr>
          <p:cNvSpPr/>
          <p:nvPr/>
        </p:nvSpPr>
        <p:spPr>
          <a:xfrm>
            <a:off x="8702933" y="5712402"/>
            <a:ext cx="3391200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1BB7706-71AF-AA48-94EC-BCDC698FD46C}"/>
              </a:ext>
            </a:extLst>
          </p:cNvPr>
          <p:cNvCxnSpPr>
            <a:stCxn id="2" idx="2"/>
            <a:endCxn id="5" idx="0"/>
          </p:cNvCxnSpPr>
          <p:nvPr/>
        </p:nvCxnSpPr>
        <p:spPr>
          <a:xfrm flipH="1">
            <a:off x="2824876" y="842801"/>
            <a:ext cx="973344" cy="479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D6D7D03-3A91-5A48-8C4A-8EDE3E1E867B}"/>
              </a:ext>
            </a:extLst>
          </p:cNvPr>
          <p:cNvCxnSpPr>
            <a:stCxn id="2" idx="2"/>
            <a:endCxn id="6" idx="0"/>
          </p:cNvCxnSpPr>
          <p:nvPr/>
        </p:nvCxnSpPr>
        <p:spPr>
          <a:xfrm>
            <a:off x="3798220" y="842801"/>
            <a:ext cx="953498" cy="4507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7EC9B3-3F62-A940-9921-F4A4179B9D21}"/>
              </a:ext>
            </a:extLst>
          </p:cNvPr>
          <p:cNvCxnSpPr>
            <a:stCxn id="5" idx="2"/>
            <a:endCxn id="27" idx="0"/>
          </p:cNvCxnSpPr>
          <p:nvPr/>
        </p:nvCxnSpPr>
        <p:spPr>
          <a:xfrm>
            <a:off x="2824876" y="1691632"/>
            <a:ext cx="2605124" cy="6925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8CC5513-CBB8-964F-AEC0-0F54C57E5A95}"/>
              </a:ext>
            </a:extLst>
          </p:cNvPr>
          <p:cNvCxnSpPr>
            <a:stCxn id="6" idx="2"/>
            <a:endCxn id="27" idx="0"/>
          </p:cNvCxnSpPr>
          <p:nvPr/>
        </p:nvCxnSpPr>
        <p:spPr>
          <a:xfrm>
            <a:off x="4751718" y="1662872"/>
            <a:ext cx="678282" cy="7212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40A9A53-5B83-1741-8B38-7DFD7397D2B6}"/>
              </a:ext>
            </a:extLst>
          </p:cNvPr>
          <p:cNvCxnSpPr>
            <a:stCxn id="5" idx="2"/>
            <a:endCxn id="26" idx="0"/>
          </p:cNvCxnSpPr>
          <p:nvPr/>
        </p:nvCxnSpPr>
        <p:spPr>
          <a:xfrm>
            <a:off x="2824876" y="1691632"/>
            <a:ext cx="4610829" cy="6925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F6E8486-8545-6E45-9943-AE028AA2D5EA}"/>
              </a:ext>
            </a:extLst>
          </p:cNvPr>
          <p:cNvCxnSpPr>
            <a:stCxn id="6" idx="2"/>
            <a:endCxn id="26" idx="0"/>
          </p:cNvCxnSpPr>
          <p:nvPr/>
        </p:nvCxnSpPr>
        <p:spPr>
          <a:xfrm>
            <a:off x="4751718" y="1662872"/>
            <a:ext cx="2683987" cy="7212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5E47E0-A447-E04E-8EE3-A700B6B3DCCB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5430000" y="842801"/>
            <a:ext cx="2866100" cy="15413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F7EB152-3A71-614C-B81A-0B37ED0A0318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flipH="1">
            <a:off x="7435705" y="842801"/>
            <a:ext cx="860395" cy="15413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554A7E5-22EA-A640-A6C9-7F11AD9BB0DD}"/>
              </a:ext>
            </a:extLst>
          </p:cNvPr>
          <p:cNvCxnSpPr>
            <a:stCxn id="27" idx="2"/>
            <a:endCxn id="33" idx="0"/>
          </p:cNvCxnSpPr>
          <p:nvPr/>
        </p:nvCxnSpPr>
        <p:spPr>
          <a:xfrm flipH="1">
            <a:off x="727388" y="2816136"/>
            <a:ext cx="4702612" cy="7951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4A3422E-2D34-6A4A-9681-B57D761C8AA9}"/>
              </a:ext>
            </a:extLst>
          </p:cNvPr>
          <p:cNvCxnSpPr>
            <a:stCxn id="27" idx="2"/>
            <a:endCxn id="32" idx="0"/>
          </p:cNvCxnSpPr>
          <p:nvPr/>
        </p:nvCxnSpPr>
        <p:spPr>
          <a:xfrm flipH="1">
            <a:off x="2135668" y="2816136"/>
            <a:ext cx="3294332" cy="799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384E438-8385-6D4B-B092-B95F0F2F980F}"/>
              </a:ext>
            </a:extLst>
          </p:cNvPr>
          <p:cNvCxnSpPr>
            <a:stCxn id="27" idx="2"/>
            <a:endCxn id="31" idx="0"/>
          </p:cNvCxnSpPr>
          <p:nvPr/>
        </p:nvCxnSpPr>
        <p:spPr>
          <a:xfrm flipH="1">
            <a:off x="3583198" y="2816136"/>
            <a:ext cx="1846802" cy="8024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C2FF72C-6417-7846-A7C6-AE8CA4BE1CDB}"/>
              </a:ext>
            </a:extLst>
          </p:cNvPr>
          <p:cNvCxnSpPr>
            <a:stCxn id="27" idx="2"/>
            <a:endCxn id="30" idx="0"/>
          </p:cNvCxnSpPr>
          <p:nvPr/>
        </p:nvCxnSpPr>
        <p:spPr>
          <a:xfrm flipH="1">
            <a:off x="4853076" y="2816136"/>
            <a:ext cx="576924" cy="799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315FD2F-9574-CE45-A694-A16216627B8E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>
            <a:off x="5430000" y="2816136"/>
            <a:ext cx="375454" cy="801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D4009BA-A1CF-5B4E-BAC5-5F016992F289}"/>
              </a:ext>
            </a:extLst>
          </p:cNvPr>
          <p:cNvCxnSpPr>
            <a:stCxn id="26" idx="2"/>
            <a:endCxn id="8" idx="0"/>
          </p:cNvCxnSpPr>
          <p:nvPr/>
        </p:nvCxnSpPr>
        <p:spPr>
          <a:xfrm>
            <a:off x="7435705" y="2816136"/>
            <a:ext cx="144105" cy="831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34F66C2-49ED-2842-9DDA-0A5DC9D2EFF2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>
            <a:off x="7435705" y="2816136"/>
            <a:ext cx="1493040" cy="802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97378F1-FB3F-8244-A4AD-FF45A74516CD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 flipH="1">
            <a:off x="658420" y="4043314"/>
            <a:ext cx="68968" cy="624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705F367-64D7-E040-89E4-A2F7DB3F4715}"/>
              </a:ext>
            </a:extLst>
          </p:cNvPr>
          <p:cNvCxnSpPr>
            <a:stCxn id="33" idx="2"/>
            <a:endCxn id="35" idx="0"/>
          </p:cNvCxnSpPr>
          <p:nvPr/>
        </p:nvCxnSpPr>
        <p:spPr>
          <a:xfrm>
            <a:off x="727388" y="4043314"/>
            <a:ext cx="1385671" cy="6320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2280F7-76E7-7E4D-B624-31796A727743}"/>
              </a:ext>
            </a:extLst>
          </p:cNvPr>
          <p:cNvCxnSpPr>
            <a:stCxn id="30" idx="2"/>
            <a:endCxn id="36" idx="0"/>
          </p:cNvCxnSpPr>
          <p:nvPr/>
        </p:nvCxnSpPr>
        <p:spPr>
          <a:xfrm>
            <a:off x="4853076" y="4047458"/>
            <a:ext cx="2444" cy="625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4000D80-A4DA-7845-9760-8F89A1E4FDFD}"/>
              </a:ext>
            </a:extLst>
          </p:cNvPr>
          <p:cNvCxnSpPr>
            <a:stCxn id="28" idx="2"/>
            <a:endCxn id="16" idx="0"/>
          </p:cNvCxnSpPr>
          <p:nvPr/>
        </p:nvCxnSpPr>
        <p:spPr>
          <a:xfrm flipH="1">
            <a:off x="7973928" y="4050566"/>
            <a:ext cx="954817" cy="6561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0EB8DE9-9BAE-4A4E-8E93-3664CCC74B41}"/>
              </a:ext>
            </a:extLst>
          </p:cNvPr>
          <p:cNvCxnSpPr>
            <a:stCxn id="28" idx="2"/>
            <a:endCxn id="37" idx="0"/>
          </p:cNvCxnSpPr>
          <p:nvPr/>
        </p:nvCxnSpPr>
        <p:spPr>
          <a:xfrm>
            <a:off x="8928745" y="4050566"/>
            <a:ext cx="1063198" cy="6281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791FF8B-222C-5E41-9792-2579F2A48E77}"/>
              </a:ext>
            </a:extLst>
          </p:cNvPr>
          <p:cNvCxnSpPr>
            <a:stCxn id="16" idx="2"/>
            <a:endCxn id="22" idx="0"/>
          </p:cNvCxnSpPr>
          <p:nvPr/>
        </p:nvCxnSpPr>
        <p:spPr>
          <a:xfrm flipH="1">
            <a:off x="6100864" y="5076038"/>
            <a:ext cx="1873064" cy="643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9CA2D96-742E-E847-8151-1BFDB0A1F741}"/>
              </a:ext>
            </a:extLst>
          </p:cNvPr>
          <p:cNvCxnSpPr>
            <a:stCxn id="16" idx="2"/>
            <a:endCxn id="23" idx="0"/>
          </p:cNvCxnSpPr>
          <p:nvPr/>
        </p:nvCxnSpPr>
        <p:spPr>
          <a:xfrm flipH="1">
            <a:off x="7721794" y="5076038"/>
            <a:ext cx="252134" cy="656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621E3A7-B44F-4648-BB1E-23DECDDE42C3}"/>
              </a:ext>
            </a:extLst>
          </p:cNvPr>
          <p:cNvCxnSpPr>
            <a:stCxn id="37" idx="2"/>
          </p:cNvCxnSpPr>
          <p:nvPr/>
        </p:nvCxnSpPr>
        <p:spPr>
          <a:xfrm flipH="1">
            <a:off x="9195018" y="5110737"/>
            <a:ext cx="796925" cy="6016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D3C231F-B17F-EA48-8B90-AD40C5F43B13}"/>
              </a:ext>
            </a:extLst>
          </p:cNvPr>
          <p:cNvCxnSpPr>
            <a:stCxn id="37" idx="2"/>
          </p:cNvCxnSpPr>
          <p:nvPr/>
        </p:nvCxnSpPr>
        <p:spPr>
          <a:xfrm>
            <a:off x="9991943" y="5110737"/>
            <a:ext cx="1438885" cy="6016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EF754E2-CFA4-F743-8EE7-B782EA6EC148}"/>
              </a:ext>
            </a:extLst>
          </p:cNvPr>
          <p:cNvCxnSpPr>
            <a:stCxn id="37" idx="2"/>
          </p:cNvCxnSpPr>
          <p:nvPr/>
        </p:nvCxnSpPr>
        <p:spPr>
          <a:xfrm>
            <a:off x="9991943" y="5110737"/>
            <a:ext cx="222574" cy="6083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9CB090B-751E-0544-89C4-FE243B03CA75}"/>
              </a:ext>
            </a:extLst>
          </p:cNvPr>
          <p:cNvCxnSpPr>
            <a:cxnSpLocks/>
            <a:stCxn id="37" idx="2"/>
            <a:endCxn id="23" idx="0"/>
          </p:cNvCxnSpPr>
          <p:nvPr/>
        </p:nvCxnSpPr>
        <p:spPr>
          <a:xfrm flipH="1">
            <a:off x="7721794" y="5110737"/>
            <a:ext cx="2270149" cy="6218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840A8FF-C145-A842-8C1A-418F14A9E249}"/>
              </a:ext>
            </a:extLst>
          </p:cNvPr>
          <p:cNvCxnSpPr>
            <a:cxnSpLocks/>
            <a:stCxn id="8" idx="2"/>
            <a:endCxn id="37" idx="0"/>
          </p:cNvCxnSpPr>
          <p:nvPr/>
        </p:nvCxnSpPr>
        <p:spPr>
          <a:xfrm>
            <a:off x="7579810" y="4017128"/>
            <a:ext cx="2412133" cy="6616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9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28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INDELS: genetic markers for adaptive divergence</dc:title>
  <dc:creator>Samuel Perini</dc:creator>
  <cp:lastModifiedBy>Samuel Perini</cp:lastModifiedBy>
  <cp:revision>36</cp:revision>
  <dcterms:created xsi:type="dcterms:W3CDTF">2020-08-27T10:18:05Z</dcterms:created>
  <dcterms:modified xsi:type="dcterms:W3CDTF">2020-09-24T13:11:06Z</dcterms:modified>
</cp:coreProperties>
</file>