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ML From Scratch Ep: 2</a:t>
            </a:r>
            <a:br>
              <a:rPr lang="" altLang="en-US"/>
            </a:br>
            <a:r>
              <a:rPr lang="" altLang="en-US"/>
              <a:t>Logistic Regression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What is Logistic Regression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Logistic Regression is a machine learning model used to classify data.</a:t>
            </a:r>
            <a:endParaRPr lang="" altLang="en-US"/>
          </a:p>
          <a:p>
            <a:r>
              <a:rPr lang="" altLang="en-US"/>
              <a:t>Today we are looking at Binary Logistic Regression which classifies data in two classes. 1 or 0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" altLang="en-US"/>
              <a:t>How does it work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Like the last episode we are going to assign randomly initialized weights and biases</a:t>
            </a:r>
            <a:endParaRPr lang="" altLang="en-US"/>
          </a:p>
          <a:p>
            <a:r>
              <a:rPr lang="" altLang="en-US"/>
              <a:t>After forming a linear equation we are going to activate them</a:t>
            </a:r>
            <a:endParaRPr lang="" altLang="en-US"/>
          </a:p>
          <a:p>
            <a:r>
              <a:rPr lang="" altLang="en-US"/>
              <a:t>The activation function being used is Sigmoid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Presentation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Droid Sans Fallback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From Scratch Ep: 2 Logistic Regression</dc:title>
  <dc:creator>niranjan</dc:creator>
  <cp:lastModifiedBy>niranjan</cp:lastModifiedBy>
  <cp:revision>1</cp:revision>
  <dcterms:created xsi:type="dcterms:W3CDTF">2019-11-06T05:05:12Z</dcterms:created>
  <dcterms:modified xsi:type="dcterms:W3CDTF">2019-11-06T05:05:12Z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