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70879"/>
  </p:normalViewPr>
  <p:slideViewPr>
    <p:cSldViewPr snapToGrid="0">
      <p:cViewPr varScale="1">
        <p:scale>
          <a:sx n="76" d="100"/>
          <a:sy n="76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D8B5D-590C-C944-98E9-4808DC376739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9049-57A3-8F47-A425-95DB5672F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9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9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89049-57A3-8F47-A425-95DB5672F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C8CD-5D6E-91D2-50C3-C0E6EE6E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C6120-3D5F-8BF6-50B0-2F819CC59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4B4F-5756-1B08-5AFC-260B7AA4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5C04-6D9B-4F5F-0982-70709954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1998A-4D96-82C5-A2BD-27CED59F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F94-02D5-37F9-3487-1526A25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6988-43F9-CDD2-51C4-2FDBB4A4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0904-0410-8FDA-7923-C005C05D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F81-3484-7BB1-91D5-2959EF3A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6A09-8B35-D429-7C18-DBE0FFD0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85D9C-FF5E-EF8F-C2D3-D31BC0EC0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31A4-9B4F-431B-1951-2D40859F8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5D7F-4925-288E-EA72-B5952F25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1893-6287-6AC8-B925-1C10D2FD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25CC-BB17-F713-FA23-C3853AE3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982B-9E1B-E291-4DA9-7319C581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7AB4-0AC6-0B53-20CE-0AB5B0D8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031A-8004-FBE6-F0EC-C12F3472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E82B-8481-4FC3-4418-7A6104C2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BAF1-42B8-3A9C-0547-F2864CC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740A-D770-9799-40ED-0750300A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38B5-B163-4772-0926-1B71161E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2944-50D8-09D4-19C1-34F4CF15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722-4E0C-E881-C901-FC79E477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1537-1D36-D24F-0A27-C314EB86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C042-1F2A-E55A-D675-17A5D220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97A5-9DED-AD51-7A25-FB8ADCA2E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C176-8FF4-3164-B9A8-47157576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A9D2-9A60-47B2-AB33-502BF10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FC44C-7482-CE21-8275-D631C4C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C12E-FE5F-6708-9891-480408B7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A61F-F8E6-B0A5-2CF6-5F8125C6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7F10-CE8B-4088-D759-69DB6220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30A5-3ACD-E2AB-4977-E747BE00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682F-09D5-E66F-DCC6-4D8500282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131DC-F781-9825-F8AB-A742EE17B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AFBD4-B5A0-21AB-4F53-FDA4DACE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70FF3-A11A-42E0-D124-8B989A18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A18C-3A94-0C37-46F2-59BB4694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FA1C-26F4-C578-83B2-744EAABE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4BA19-549A-13FD-37C2-A5E9B73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9B745-403F-D4BF-EA05-DF3BB771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5B06-07BA-AEBD-5DE1-7D62074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F94AA-1D40-C637-940F-ADFBB873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2B423-1540-7E40-D0E0-E63529BA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967D4-4CF7-4452-1077-E42476DE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6845-22EC-D6D1-F04E-52D7A4E8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D8A1-9D25-34FF-5D38-ACA5F8F3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8CCB-6249-83A7-9D88-1893D2550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5FCF-950B-027B-FF95-A8BA3069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DE2BC-7FE6-828D-DD69-FDAC293C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201E-206D-BE80-4797-9EAFB773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6D39-8EB3-272E-00EA-4EE6C2D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B883-B845-4B1A-C822-1B0E550C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50D10-8BEA-7151-AEAB-E978AD8F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F6C3-B48E-67D2-7F42-3B99238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8C3F4-C157-FD25-4470-00CF8B32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3466-CC24-76B0-C4D5-A4EC2CF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5609-7B67-057E-8F0A-582601CE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AFA37-FBD9-919B-7A99-182C2997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4A15-0702-44D3-3037-FE0988FC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52EBD-AD96-EC4B-806C-D57C967D51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1714-15DB-AD05-9F14-D0F58ED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4222-AC8D-95F6-DB1E-1F2F14CC0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2327-68D9-C747-94AD-CB980646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E9E8D-7E63-0349-7380-B26F88ED0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Autofit/>
          </a:bodyPr>
          <a:lstStyle/>
          <a:p>
            <a:pPr algn="l"/>
            <a:r>
              <a:rPr lang="en-US" sz="9600" dirty="0"/>
              <a:t>Datacenter Hard Drive Failure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95AF-A5C0-C025-5B70-4FA1EBADC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/>
              <a:t>Nathan McGugan - 3714794</a:t>
            </a:r>
          </a:p>
        </p:txBody>
      </p:sp>
    </p:spTree>
    <p:extLst>
      <p:ext uri="{BB962C8B-B14F-4D97-AF65-F5344CB8AC3E}">
        <p14:creationId xmlns:p14="http://schemas.microsoft.com/office/powerpoint/2010/main" val="41783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A266-B735-B3DC-439A-03CEDA75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AE3D-5EFC-1492-81FC-1C0E88C9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dirty="0"/>
              <a:t>Hard Drive Data and Stats from </a:t>
            </a:r>
            <a:r>
              <a:rPr lang="en-US" sz="2000" dirty="0" err="1"/>
              <a:t>Backblaze</a:t>
            </a:r>
            <a:endParaRPr lang="en-US" sz="2000" dirty="0"/>
          </a:p>
          <a:p>
            <a:r>
              <a:rPr lang="en-US" sz="2000" dirty="0"/>
              <a:t>Lists all the hard drives for each day and their status</a:t>
            </a:r>
          </a:p>
          <a:p>
            <a:r>
              <a:rPr lang="en-US" sz="2000" dirty="0"/>
              <a:t>Provides the model, serial number, and SMART stats for each drive</a:t>
            </a:r>
          </a:p>
          <a:p>
            <a:r>
              <a:rPr lang="en-US" sz="2000" dirty="0"/>
              <a:t>Date range:</a:t>
            </a:r>
            <a:br>
              <a:rPr lang="en-US" sz="2000" dirty="0"/>
            </a:br>
            <a:r>
              <a:rPr lang="en-US" sz="2000" dirty="0"/>
              <a:t>Jan 1</a:t>
            </a:r>
            <a:r>
              <a:rPr lang="en-US" sz="2000" baseline="30000" dirty="0"/>
              <a:t>st</a:t>
            </a:r>
            <a:r>
              <a:rPr lang="en-US" sz="2000" dirty="0"/>
              <a:t> 2016 to June 30</a:t>
            </a:r>
            <a:r>
              <a:rPr lang="en-US" sz="2000" baseline="30000" dirty="0"/>
              <a:t>th</a:t>
            </a:r>
            <a:r>
              <a:rPr lang="en-US" sz="2000" dirty="0"/>
              <a:t>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491E6-30C7-CE5E-6572-8E18E30A4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9" r="3762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4980-2C7E-38F1-5672-968D26D0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17A9-6BDD-47D0-BC88-47B5739C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hard drive gets older, the probability of failure increases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4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58B2-4172-797A-B388-CEA1A00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E5912-F6BF-0D48-4BE9-781B8BA8A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8" t="-2" b="5"/>
          <a:stretch/>
        </p:blipFill>
        <p:spPr>
          <a:xfrm>
            <a:off x="4161688" y="967844"/>
            <a:ext cx="7268471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A297-7A02-E69F-EC53-BF1F861E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Correlation Heat Map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C3108-6841-D75B-BF98-9007D0FC7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2557" r="-2113" b="-767"/>
          <a:stretch/>
        </p:blipFill>
        <p:spPr>
          <a:xfrm>
            <a:off x="4647248" y="391445"/>
            <a:ext cx="7344335" cy="60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DF6F2-5B06-DF53-B396-17474B80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Failures for Each Brand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22E0-10E5-2AF7-F67E-3A8AB603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09" y="1845426"/>
            <a:ext cx="851732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180E-F982-7B35-F3B2-FCCD9C086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962"/>
            <a:ext cx="9144000" cy="982075"/>
          </a:xfrm>
        </p:spPr>
        <p:txBody>
          <a:bodyPr/>
          <a:lstStyle/>
          <a:p>
            <a:r>
              <a:rPr lang="en-US" dirty="0"/>
              <a:t>Code Review/Demonstration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132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87</Words>
  <Application>Microsoft Macintosh PowerPoint</Application>
  <PresentationFormat>Widescreen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Datacenter Hard Drive Failure Rate</vt:lpstr>
      <vt:lpstr>Data</vt:lpstr>
      <vt:lpstr>Initial Hypothesis</vt:lpstr>
      <vt:lpstr>Logistic Regression</vt:lpstr>
      <vt:lpstr>Correlation Heat Map</vt:lpstr>
      <vt:lpstr>Average Failures for Each Brand</vt:lpstr>
      <vt:lpstr>Code Review/Demonstration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Drive Failures</dc:title>
  <dc:creator>Nathan Charles McGugan</dc:creator>
  <cp:lastModifiedBy>Nathan Charles McGugan</cp:lastModifiedBy>
  <cp:revision>8</cp:revision>
  <dcterms:created xsi:type="dcterms:W3CDTF">2023-12-05T05:16:46Z</dcterms:created>
  <dcterms:modified xsi:type="dcterms:W3CDTF">2023-12-07T23:31:32Z</dcterms:modified>
</cp:coreProperties>
</file>