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3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F316-6776-4C3D-8F5A-3424AC3E591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9E96-D9FD-40D3-8AEB-E09A514B90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F316-6776-4C3D-8F5A-3424AC3E591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9E96-D9FD-40D3-8AEB-E09A514B90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F316-6776-4C3D-8F5A-3424AC3E591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9E96-D9FD-40D3-8AEB-E09A514B90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F316-6776-4C3D-8F5A-3424AC3E591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9E96-D9FD-40D3-8AEB-E09A514B90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F316-6776-4C3D-8F5A-3424AC3E591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9E96-D9FD-40D3-8AEB-E09A514B90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F316-6776-4C3D-8F5A-3424AC3E591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9E96-D9FD-40D3-8AEB-E09A514B90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F316-6776-4C3D-8F5A-3424AC3E591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9E96-D9FD-40D3-8AEB-E09A514B90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F316-6776-4C3D-8F5A-3424AC3E591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9E96-D9FD-40D3-8AEB-E09A514B90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F316-6776-4C3D-8F5A-3424AC3E591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9E96-D9FD-40D3-8AEB-E09A514B90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F316-6776-4C3D-8F5A-3424AC3E591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9E96-D9FD-40D3-8AEB-E09A514B90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F316-6776-4C3D-8F5A-3424AC3E591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9E96-D9FD-40D3-8AEB-E09A514B90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DF316-6776-4C3D-8F5A-3424AC3E591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59E96-D9FD-40D3-8AEB-E09A514B90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hy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057400" y="304800"/>
            <a:ext cx="13182600" cy="32732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233397" y="685800"/>
            <a:ext cx="474200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9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Bauhaus 93" pitchFamily="82" charset="0"/>
              </a:rPr>
              <a:t>Physiot</a:t>
            </a:r>
            <a:endParaRPr lang="en-US" sz="9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Bauhaus 93" pitchFamily="8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mayank</dc:creator>
  <cp:lastModifiedBy>mayank</cp:lastModifiedBy>
  <cp:revision>2</cp:revision>
  <dcterms:created xsi:type="dcterms:W3CDTF">2019-06-14T18:34:54Z</dcterms:created>
  <dcterms:modified xsi:type="dcterms:W3CDTF">2019-06-14T18:40:03Z</dcterms:modified>
</cp:coreProperties>
</file>