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303" r:id="rId3"/>
    <p:sldId id="274" r:id="rId4"/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/>
    <p:restoredTop sz="94648"/>
  </p:normalViewPr>
  <p:slideViewPr>
    <p:cSldViewPr snapToGrid="0">
      <p:cViewPr varScale="1">
        <p:scale>
          <a:sx n="109" d="100"/>
          <a:sy n="109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5B99-9038-5C3A-FE6A-8588D02F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B5489-3DC0-A69C-FFEB-DAF530AC7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2031-F7D0-D29E-BC56-CC8A48C1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C84E-4FED-0CA1-3AC9-05851CBE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0BCD-69F7-8462-A6F9-2B52C13A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84C4-0F0E-D9F7-307E-EF625C98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D7456-7FAC-EA98-C7FB-5F0EB875B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3BB1-4E77-F858-F05E-50CEB3A1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6E09-19F1-B209-B24D-EEB52115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8D6D-FF84-2AE4-C629-EEEBCAA8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0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E941F-6792-AD02-0C25-D6776F322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FD315-C63B-251A-A381-7861E3E6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77D2-2DBC-0734-EB5B-C4A71790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4D7B-2D67-840D-04BD-BE39EEA4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6EFC-2E41-7283-72DE-7C12E847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C374-4E5D-CEE3-3EFA-660EFB14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7EE9-C9B5-5F84-3FAC-5A800F37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8F53-FE36-8A18-44FF-5ED927E4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3191-42A3-D16F-FCC1-9439BBA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4A8C-D80C-C37A-8BA9-F92FEAA8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4A2-700B-849A-F215-CFA4EE0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C409B-2F56-789A-A389-2B0BC88C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4D18-3CBF-2B52-54C3-D439FBF2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043E-0D8B-AC22-2A3E-BA75C8A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C7AB-39F5-5108-9546-40919A0C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B1EC-4B74-34E6-834B-B2C285DD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48D4-6FD5-1E88-5BB7-5544D8119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17862-4A2B-960F-7629-004FD8A95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5752B-5ADD-C9A8-3F75-ABD5168B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108CC-DA2E-6BCA-1D38-88885AF6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1C46-AFFD-30B9-538A-E5EC71B0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A22D-9DF3-4E83-3742-42BBC6D5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1B9BC-9099-FAA2-8763-C197C37F6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3E2CC-9BDA-3169-BA24-DDBAC865B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E1D71-E1B2-4275-713D-56E4F5E9F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22292-039D-9008-9455-1A9F90971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F13B9-2357-FB72-EBE4-95E4AC05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AE48F-4B11-AB0B-AE00-15980857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3A6B4-BBBE-BA40-D898-523FCB4B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F41E-D29C-CBA4-1FDE-68CD7CE1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FC572-9CBF-E93E-9B17-50A0A4CF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7664C-4143-4727-0446-0EADF321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24E61-B27E-E4C9-B4F2-5D9E22AE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EECF9-9E1E-D893-6461-3E914D94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0565A-3505-8366-B709-7B588119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A2D38-1DB7-147E-5171-62CEF3F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E069-34B1-FB7C-58A1-D547B92C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C076-4E0C-1F10-A6E0-E486F1C0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C9AD6-B791-A97C-24A4-C13F77E68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FE0A8-E164-DDF5-54B4-23A19E82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D19E2-4C73-BF20-DEE7-C7D8D511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D31C-94A1-05C9-7B25-FB0EEB73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21BC-4365-FA19-776B-7656D301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D3AB7-1B87-8F00-0679-6A0E7B81E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3E8A-92C4-79EC-8089-FAE29C61A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FCD98-B98D-9663-982D-45BD53E6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7C85-7531-CC4F-3873-FB4782C7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4967-BCFA-12D8-5042-E12C3C36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B1A95-865B-0B7D-CC8F-3289AF3B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DC72-5529-F850-0D83-BDD45ED26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B258-4678-92DB-8DA0-ACE608B82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9F60-694B-6046-AA0C-DAA90806080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95E9-9C2E-F338-2559-2375F6444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C9FB-C821-899D-4B5B-17083CF6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C8AB-1762-E345-8E4B-392BD8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4A02-22FD-E3F3-289D-C774E539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5519B-48DD-37B4-8A83-1AC82EDED922}"/>
              </a:ext>
            </a:extLst>
          </p:cNvPr>
          <p:cNvSpPr/>
          <p:nvPr/>
        </p:nvSpPr>
        <p:spPr>
          <a:xfrm>
            <a:off x="4599340" y="2808238"/>
            <a:ext cx="2373086" cy="1827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</a:t>
            </a:r>
          </a:p>
          <a:p>
            <a:pPr algn="ctr"/>
            <a:r>
              <a:rPr lang="en-US" dirty="0"/>
              <a:t>Module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E92A33-36A7-A269-394A-48575C4DB6D1}"/>
              </a:ext>
            </a:extLst>
          </p:cNvPr>
          <p:cNvCxnSpPr/>
          <p:nvPr/>
        </p:nvCxnSpPr>
        <p:spPr>
          <a:xfrm>
            <a:off x="3510590" y="2982855"/>
            <a:ext cx="10887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71EE40-3398-BD5A-84D0-B43FBA4BB787}"/>
              </a:ext>
            </a:extLst>
          </p:cNvPr>
          <p:cNvCxnSpPr/>
          <p:nvPr/>
        </p:nvCxnSpPr>
        <p:spPr>
          <a:xfrm>
            <a:off x="3510590" y="3498051"/>
            <a:ext cx="10887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1C9294-8DDA-2A2F-5F60-EA766BAEE274}"/>
              </a:ext>
            </a:extLst>
          </p:cNvPr>
          <p:cNvCxnSpPr/>
          <p:nvPr/>
        </p:nvCxnSpPr>
        <p:spPr>
          <a:xfrm>
            <a:off x="3510590" y="4506762"/>
            <a:ext cx="10887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3B6D5B-9AA1-214C-322D-F496A40ECE5B}"/>
              </a:ext>
            </a:extLst>
          </p:cNvPr>
          <p:cNvSpPr txBox="1"/>
          <p:nvPr/>
        </p:nvSpPr>
        <p:spPr>
          <a:xfrm>
            <a:off x="2984484" y="43220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05FE9-C886-2324-2F16-ED248CC00651}"/>
              </a:ext>
            </a:extLst>
          </p:cNvPr>
          <p:cNvSpPr txBox="1"/>
          <p:nvPr/>
        </p:nvSpPr>
        <p:spPr>
          <a:xfrm>
            <a:off x="2984484" y="3324272"/>
            <a:ext cx="4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A681D-047F-8999-DF3E-875259740D13}"/>
              </a:ext>
            </a:extLst>
          </p:cNvPr>
          <p:cNvSpPr txBox="1"/>
          <p:nvPr/>
        </p:nvSpPr>
        <p:spPr>
          <a:xfrm>
            <a:off x="2956431" y="2797316"/>
            <a:ext cx="55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384B8-34D9-9BB3-106F-0165546993FF}"/>
              </a:ext>
            </a:extLst>
          </p:cNvPr>
          <p:cNvCxnSpPr/>
          <p:nvPr/>
        </p:nvCxnSpPr>
        <p:spPr>
          <a:xfrm>
            <a:off x="3510590" y="3965314"/>
            <a:ext cx="10887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97247F-1CF8-BF3F-178C-AB036EFFE8DF}"/>
              </a:ext>
            </a:extLst>
          </p:cNvPr>
          <p:cNvSpPr txBox="1"/>
          <p:nvPr/>
        </p:nvSpPr>
        <p:spPr>
          <a:xfrm>
            <a:off x="2657923" y="379457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33E250-0632-81C7-3068-A1C34117BAC4}"/>
              </a:ext>
            </a:extLst>
          </p:cNvPr>
          <p:cNvSpPr/>
          <p:nvPr/>
        </p:nvSpPr>
        <p:spPr>
          <a:xfrm>
            <a:off x="6972426" y="3068384"/>
            <a:ext cx="1077684" cy="3217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CCBEFB-6A17-31C4-C5C0-709A37045BD3}"/>
              </a:ext>
            </a:extLst>
          </p:cNvPr>
          <p:cNvSpPr txBox="1"/>
          <p:nvPr/>
        </p:nvSpPr>
        <p:spPr>
          <a:xfrm>
            <a:off x="8050111" y="3036018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[15:0]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A5824-2CD3-BE2B-CC2C-E39B6E4BE4DF}"/>
              </a:ext>
            </a:extLst>
          </p:cNvPr>
          <p:cNvSpPr txBox="1"/>
          <p:nvPr/>
        </p:nvSpPr>
        <p:spPr>
          <a:xfrm>
            <a:off x="8162321" y="3971550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[7:0]</a:t>
            </a:r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7C4173BE-F16D-7E68-9206-DCAA74382B2C}"/>
              </a:ext>
            </a:extLst>
          </p:cNvPr>
          <p:cNvSpPr/>
          <p:nvPr/>
        </p:nvSpPr>
        <p:spPr>
          <a:xfrm>
            <a:off x="6972426" y="4042768"/>
            <a:ext cx="1077684" cy="2527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B7C1-986F-54E6-0346-A765320E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26133-EDE4-98FB-2809-1B10BA7A8DE9}"/>
              </a:ext>
            </a:extLst>
          </p:cNvPr>
          <p:cNvSpPr txBox="1"/>
          <p:nvPr/>
        </p:nvSpPr>
        <p:spPr>
          <a:xfrm>
            <a:off x="348343" y="1590093"/>
            <a:ext cx="6479659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﻿﻿module TOP_MESTProMem3</a:t>
            </a:r>
          </a:p>
          <a:p>
            <a:r>
              <a:rPr lang="en-US" sz="1100" dirty="0"/>
              <a:t>#(</a:t>
            </a:r>
          </a:p>
          <a:p>
            <a:r>
              <a:rPr lang="en-US" sz="1100" dirty="0"/>
              <a:t>parameter ADDR_BITS = 16, DATA_BITS = 8, MEM_SIZE = 2**ADDR_BITS, ROM_SIZE = 2048</a:t>
            </a:r>
          </a:p>
          <a:p>
            <a:r>
              <a:rPr lang="en-US" sz="1100" dirty="0"/>
              <a:t>)</a:t>
            </a:r>
          </a:p>
          <a:p>
            <a:r>
              <a:rPr lang="en-US" sz="1100" dirty="0"/>
              <a:t>(</a:t>
            </a:r>
          </a:p>
          <a:p>
            <a:r>
              <a:rPr lang="en-US" sz="1100" dirty="0"/>
              <a:t>input wire [ADDR_BITS-1:0] </a:t>
            </a:r>
            <a:r>
              <a:rPr lang="en-US" sz="1100" dirty="0" err="1"/>
              <a:t>addr</a:t>
            </a:r>
            <a:r>
              <a:rPr lang="en-US" sz="1100" dirty="0"/>
              <a:t>,</a:t>
            </a:r>
          </a:p>
          <a:p>
            <a:r>
              <a:rPr lang="en-US" sz="1100" dirty="0"/>
              <a:t>input wire [DATA_BITS-1:0] </a:t>
            </a:r>
            <a:r>
              <a:rPr lang="en-US" sz="1100" dirty="0" err="1"/>
              <a:t>in_dat</a:t>
            </a:r>
            <a:r>
              <a:rPr lang="en-US" sz="1100" dirty="0"/>
              <a:t>,</a:t>
            </a:r>
          </a:p>
          <a:p>
            <a:r>
              <a:rPr lang="en-US" sz="1100" dirty="0"/>
              <a:t>input wire CLK,</a:t>
            </a:r>
          </a:p>
          <a:p>
            <a:r>
              <a:rPr lang="en-US" sz="1100" dirty="0"/>
              <a:t>input wire WE,</a:t>
            </a:r>
          </a:p>
          <a:p>
            <a:r>
              <a:rPr lang="en-US" sz="1100" dirty="0"/>
              <a:t>input wire CS,</a:t>
            </a:r>
          </a:p>
          <a:p>
            <a:r>
              <a:rPr lang="en-US" sz="1100" dirty="0"/>
              <a:t>input wire RESET,</a:t>
            </a:r>
          </a:p>
          <a:p>
            <a:r>
              <a:rPr lang="en-US" sz="1100" dirty="0"/>
              <a:t>output reg [DATA_BITS-1:0] </a:t>
            </a:r>
            <a:r>
              <a:rPr lang="en-US" sz="1100" dirty="0" err="1"/>
              <a:t>o_dat</a:t>
            </a:r>
            <a:endParaRPr lang="en-US" sz="1100" dirty="0"/>
          </a:p>
          <a:p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reg [DATA_BITS-1:0] </a:t>
            </a:r>
            <a:r>
              <a:rPr lang="en-US" sz="1100" dirty="0" err="1"/>
              <a:t>t_dat</a:t>
            </a:r>
            <a:r>
              <a:rPr lang="en-US" sz="1100" dirty="0"/>
              <a:t>;</a:t>
            </a:r>
          </a:p>
          <a:p>
            <a:r>
              <a:rPr lang="en-US" sz="1100" dirty="0"/>
              <a:t>reg [DATA_BITS-1:0] mem[MEM_SIZE-1:0];</a:t>
            </a:r>
          </a:p>
          <a:p>
            <a:r>
              <a:rPr lang="en-US" sz="1100" dirty="0"/>
              <a:t>integer </a:t>
            </a:r>
            <a:r>
              <a:rPr lang="en-US" sz="1100" dirty="0" err="1"/>
              <a:t>i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initial</a:t>
            </a:r>
          </a:p>
          <a:p>
            <a:r>
              <a:rPr lang="en-US" sz="1100" dirty="0"/>
              <a:t>begin</a:t>
            </a:r>
          </a:p>
          <a:p>
            <a:endParaRPr lang="en-US" sz="1100" dirty="0"/>
          </a:p>
          <a:p>
            <a:r>
              <a:rPr lang="en-US" sz="1100" dirty="0" err="1"/>
              <a:t>t_dat</a:t>
            </a:r>
            <a:r>
              <a:rPr lang="en-US" sz="1100" dirty="0"/>
              <a:t> = 8'd0;</a:t>
            </a:r>
          </a:p>
          <a:p>
            <a:r>
              <a:rPr lang="en-US" sz="1100" dirty="0" err="1"/>
              <a:t>o_dat</a:t>
            </a:r>
            <a:r>
              <a:rPr lang="en-US" sz="1100" dirty="0"/>
              <a:t> = 8'dz;</a:t>
            </a:r>
          </a:p>
          <a:p>
            <a:r>
              <a:rPr lang="en-US" sz="1100" dirty="0"/>
              <a:t> for (</a:t>
            </a:r>
            <a:r>
              <a:rPr lang="en-US" sz="1100" dirty="0" err="1"/>
              <a:t>i</a:t>
            </a:r>
            <a:r>
              <a:rPr lang="en-US" sz="1100" dirty="0"/>
              <a:t>=0;i&lt;MEM_SIZE; </a:t>
            </a:r>
            <a:r>
              <a:rPr lang="en-US" sz="1100" dirty="0" err="1"/>
              <a:t>i</a:t>
            </a:r>
            <a:r>
              <a:rPr lang="en-US" sz="1100" dirty="0"/>
              <a:t>=i+1) begin</a:t>
            </a:r>
          </a:p>
          <a:p>
            <a:r>
              <a:rPr lang="en-US" sz="1100" dirty="0"/>
              <a:t>	 mem[</a:t>
            </a:r>
            <a:r>
              <a:rPr lang="en-US" sz="1100" dirty="0" err="1"/>
              <a:t>i</a:t>
            </a:r>
            <a:r>
              <a:rPr lang="en-US" sz="1100" dirty="0"/>
              <a:t>] = 8'd0;</a:t>
            </a:r>
          </a:p>
          <a:p>
            <a:r>
              <a:rPr lang="en-US" sz="1100" dirty="0"/>
              <a:t>                end</a:t>
            </a:r>
          </a:p>
          <a:p>
            <a:r>
              <a:rPr lang="en-US" sz="1100" dirty="0"/>
              <a:t>$</a:t>
            </a:r>
            <a:r>
              <a:rPr lang="en-US" sz="1100" dirty="0" err="1"/>
              <a:t>readmemh</a:t>
            </a:r>
            <a:r>
              <a:rPr lang="en-US" sz="1100" dirty="0"/>
              <a:t>("/home/</a:t>
            </a:r>
            <a:r>
              <a:rPr lang="en-US" sz="1100" dirty="0" err="1"/>
              <a:t>hastings</a:t>
            </a:r>
            <a:r>
              <a:rPr lang="en-US" sz="1100" dirty="0"/>
              <a:t>/MestProMem3/MestProMem3.srcs/sources_1/new/</a:t>
            </a:r>
            <a:r>
              <a:rPr lang="en-US" sz="1100" dirty="0" err="1"/>
              <a:t>prog.txt</a:t>
            </a:r>
            <a:r>
              <a:rPr lang="en-US" sz="1100" dirty="0"/>
              <a:t>", mem, 0 , 2047); </a:t>
            </a:r>
          </a:p>
          <a:p>
            <a:r>
              <a:rPr lang="en-US" sz="1100" dirty="0"/>
              <a:t>end 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3C184-7D7F-535C-5D39-0F284ED3532C}"/>
              </a:ext>
            </a:extLst>
          </p:cNvPr>
          <p:cNvSpPr txBox="1"/>
          <p:nvPr/>
        </p:nvSpPr>
        <p:spPr>
          <a:xfrm>
            <a:off x="7574594" y="1351508"/>
            <a:ext cx="29899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always @(</a:t>
            </a:r>
            <a:r>
              <a:rPr lang="en-US" sz="1100" dirty="0" err="1"/>
              <a:t>posedge</a:t>
            </a:r>
            <a:r>
              <a:rPr lang="en-US" sz="1100" dirty="0"/>
              <a:t> CLK or </a:t>
            </a:r>
            <a:r>
              <a:rPr lang="en-US" sz="1100" dirty="0" err="1"/>
              <a:t>negedge</a:t>
            </a:r>
            <a:r>
              <a:rPr lang="en-US" sz="1100" dirty="0"/>
              <a:t> RESET)</a:t>
            </a:r>
          </a:p>
          <a:p>
            <a:r>
              <a:rPr lang="en-US" sz="1100" dirty="0"/>
              <a:t>begin</a:t>
            </a:r>
          </a:p>
          <a:p>
            <a:r>
              <a:rPr lang="en-US" sz="1100" dirty="0"/>
              <a:t>if (RESET) begin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t_dat</a:t>
            </a:r>
            <a:r>
              <a:rPr lang="en-US" sz="1100" dirty="0"/>
              <a:t> = 8'd0;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o_dat</a:t>
            </a:r>
            <a:r>
              <a:rPr lang="en-US" sz="1100" dirty="0"/>
              <a:t> = 8'd0;</a:t>
            </a:r>
          </a:p>
          <a:p>
            <a:r>
              <a:rPr lang="en-US" sz="1100" dirty="0"/>
              <a:t>        for (</a:t>
            </a:r>
            <a:r>
              <a:rPr lang="en-US" sz="1100" dirty="0" err="1"/>
              <a:t>i</a:t>
            </a:r>
            <a:r>
              <a:rPr lang="en-US" sz="1100" dirty="0"/>
              <a:t>=ROM_SIZE-1;i&lt;MEM_SIZE; </a:t>
            </a:r>
            <a:r>
              <a:rPr lang="en-US" sz="1100" dirty="0" err="1"/>
              <a:t>i</a:t>
            </a:r>
            <a:r>
              <a:rPr lang="en-US" sz="1100" dirty="0"/>
              <a:t>=i+1) begin</a:t>
            </a:r>
          </a:p>
          <a:p>
            <a:r>
              <a:rPr lang="en-US" sz="1100" dirty="0"/>
              <a:t>                  mem[</a:t>
            </a:r>
            <a:r>
              <a:rPr lang="en-US" sz="1100" dirty="0" err="1"/>
              <a:t>i</a:t>
            </a:r>
            <a:r>
              <a:rPr lang="en-US" sz="1100" dirty="0"/>
              <a:t>] = 8'd0;</a:t>
            </a:r>
          </a:p>
          <a:p>
            <a:r>
              <a:rPr lang="en-US" sz="1100" dirty="0"/>
              <a:t>                end</a:t>
            </a:r>
          </a:p>
          <a:p>
            <a:r>
              <a:rPr lang="en-US" sz="1100" dirty="0"/>
              <a:t>	end</a:t>
            </a:r>
          </a:p>
          <a:p>
            <a:r>
              <a:rPr lang="en-US" sz="1100" dirty="0"/>
              <a:t>    else begin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if (CS &amp; WE &amp; (</a:t>
            </a:r>
            <a:r>
              <a:rPr lang="en-US" sz="1100" dirty="0" err="1"/>
              <a:t>addr</a:t>
            </a:r>
            <a:r>
              <a:rPr lang="en-US" sz="1100" dirty="0"/>
              <a:t>&gt;ROM_SIZE-1)) begin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t_dat</a:t>
            </a:r>
            <a:r>
              <a:rPr lang="en-US" sz="1100" dirty="0"/>
              <a:t> = </a:t>
            </a:r>
            <a:r>
              <a:rPr lang="en-US" sz="1100" dirty="0" err="1"/>
              <a:t>in_dat</a:t>
            </a:r>
            <a:r>
              <a:rPr lang="en-US" sz="1100" dirty="0"/>
              <a:t>;</a:t>
            </a:r>
          </a:p>
          <a:p>
            <a:r>
              <a:rPr lang="en-US" sz="1100" dirty="0"/>
              <a:t>       mem[</a:t>
            </a:r>
            <a:r>
              <a:rPr lang="en-US" sz="1100" dirty="0" err="1"/>
              <a:t>addr</a:t>
            </a:r>
            <a:r>
              <a:rPr lang="en-US" sz="1100" dirty="0"/>
              <a:t>]= </a:t>
            </a:r>
            <a:r>
              <a:rPr lang="en-US" sz="1100" dirty="0" err="1"/>
              <a:t>t_dat</a:t>
            </a:r>
            <a:r>
              <a:rPr lang="en-US" sz="1100" dirty="0"/>
              <a:t>;           </a:t>
            </a:r>
          </a:p>
          <a:p>
            <a:r>
              <a:rPr lang="en-US" sz="1100" dirty="0"/>
              <a:t>end</a:t>
            </a:r>
          </a:p>
          <a:p>
            <a:r>
              <a:rPr lang="en-US" sz="1100" dirty="0"/>
              <a:t>        else if ( CS &amp; !WE) begin</a:t>
            </a:r>
          </a:p>
          <a:p>
            <a:r>
              <a:rPr lang="en-US" sz="1100" dirty="0"/>
              <a:t>         </a:t>
            </a:r>
            <a:r>
              <a:rPr lang="en-US" sz="1100" dirty="0" err="1"/>
              <a:t>o_dat</a:t>
            </a:r>
            <a:r>
              <a:rPr lang="en-US" sz="1100" dirty="0"/>
              <a:t> = mem[</a:t>
            </a:r>
            <a:r>
              <a:rPr lang="en-US" sz="1100" dirty="0" err="1"/>
              <a:t>addr</a:t>
            </a:r>
            <a:r>
              <a:rPr lang="en-US" sz="1100" dirty="0"/>
              <a:t>];</a:t>
            </a:r>
          </a:p>
          <a:p>
            <a:r>
              <a:rPr lang="en-US" sz="1100" dirty="0"/>
              <a:t>              end</a:t>
            </a:r>
          </a:p>
          <a:p>
            <a:r>
              <a:rPr lang="en-US" sz="1100" dirty="0"/>
              <a:t>     end</a:t>
            </a:r>
          </a:p>
          <a:p>
            <a:r>
              <a:rPr lang="en-US" sz="1100" dirty="0"/>
              <a:t>end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 err="1"/>
              <a:t>endmodule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885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B7C1-986F-54E6-0346-A765320E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1C2E-6DEF-C149-17E3-EF205BB7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1825625"/>
            <a:ext cx="625091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Chip Select (CS)</a:t>
            </a:r>
          </a:p>
          <a:p>
            <a:pPr lvl="1"/>
            <a:r>
              <a:rPr lang="en-US" dirty="0"/>
              <a:t>High (1) -&gt; select enabled</a:t>
            </a:r>
          </a:p>
          <a:p>
            <a:pPr lvl="1"/>
            <a:r>
              <a:rPr lang="en-US" dirty="0"/>
              <a:t>Low (0) -&gt;  select not enabled</a:t>
            </a:r>
          </a:p>
          <a:p>
            <a:r>
              <a:rPr lang="en-US" dirty="0"/>
              <a:t>Write Enable (WE)</a:t>
            </a:r>
          </a:p>
          <a:p>
            <a:pPr lvl="1"/>
            <a:r>
              <a:rPr lang="en-US" dirty="0"/>
              <a:t>High (1) -&gt; write enabled (read disabled)</a:t>
            </a:r>
          </a:p>
          <a:p>
            <a:pPr lvl="1"/>
            <a:r>
              <a:rPr lang="en-US" dirty="0"/>
              <a:t>Low (0) -&gt; write disabled (read enabled)</a:t>
            </a:r>
          </a:p>
          <a:p>
            <a:r>
              <a:rPr lang="en-US" dirty="0"/>
              <a:t>RESET</a:t>
            </a:r>
          </a:p>
          <a:p>
            <a:pPr lvl="1"/>
            <a:r>
              <a:rPr lang="en-US" dirty="0"/>
              <a:t>High (1) -&gt; Programmable memory set to zero</a:t>
            </a:r>
          </a:p>
          <a:p>
            <a:pPr lvl="1"/>
            <a:r>
              <a:rPr lang="en-US" dirty="0"/>
              <a:t>Low (0) -&gt; RESET disabled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CS enable not required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ROM not set to zero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CF7CA2-F052-7A1B-3522-06DE05AC2852}"/>
              </a:ext>
            </a:extLst>
          </p:cNvPr>
          <p:cNvSpPr txBox="1">
            <a:spLocks/>
          </p:cNvSpPr>
          <p:nvPr/>
        </p:nvSpPr>
        <p:spPr>
          <a:xfrm>
            <a:off x="6487885" y="1328112"/>
            <a:ext cx="5431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64K Programmable Memory</a:t>
            </a:r>
          </a:p>
          <a:p>
            <a:r>
              <a:rPr lang="en-US" dirty="0"/>
              <a:t>2K Read Only Memory (ROM) </a:t>
            </a:r>
          </a:p>
          <a:p>
            <a:pPr lvl="1"/>
            <a:r>
              <a:rPr lang="en-US" dirty="0"/>
              <a:t>Loaded at initialization/power-up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12535-E54A-D24A-E7B2-F3CB534F112E}"/>
              </a:ext>
            </a:extLst>
          </p:cNvPr>
          <p:cNvSpPr/>
          <p:nvPr/>
        </p:nvSpPr>
        <p:spPr>
          <a:xfrm>
            <a:off x="7608277" y="2883877"/>
            <a:ext cx="2637692" cy="3575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72D4AA-3F48-7CB4-F52F-B93138DB4651}"/>
              </a:ext>
            </a:extLst>
          </p:cNvPr>
          <p:cNvCxnSpPr/>
          <p:nvPr/>
        </p:nvCxnSpPr>
        <p:spPr>
          <a:xfrm>
            <a:off x="7608277" y="3633737"/>
            <a:ext cx="26376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50B97A-701F-B9EC-2AC6-195CFEA7919A}"/>
              </a:ext>
            </a:extLst>
          </p:cNvPr>
          <p:cNvSpPr txBox="1"/>
          <p:nvPr/>
        </p:nvSpPr>
        <p:spPr>
          <a:xfrm>
            <a:off x="10365711" y="2736920"/>
            <a:ext cx="6430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2047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65535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5D2BB-0B80-5743-1354-96F9DBC197D7}"/>
              </a:ext>
            </a:extLst>
          </p:cNvPr>
          <p:cNvSpPr txBox="1"/>
          <p:nvPr/>
        </p:nvSpPr>
        <p:spPr>
          <a:xfrm>
            <a:off x="8371113" y="3074141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2K 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7B996-E1A8-B5BD-A81C-35D5E532DC2E}"/>
              </a:ext>
            </a:extLst>
          </p:cNvPr>
          <p:cNvSpPr txBox="1"/>
          <p:nvPr/>
        </p:nvSpPr>
        <p:spPr>
          <a:xfrm>
            <a:off x="8094366" y="4486750"/>
            <a:ext cx="166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62K Programable</a:t>
            </a:r>
          </a:p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64802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B7C1-986F-54E6-0346-A765320E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 – Design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1C2E-6DEF-C149-17E3-EF205BB7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Should a WRITE error flag be implemented</a:t>
            </a:r>
          </a:p>
          <a:p>
            <a:pPr lvl="1"/>
            <a:r>
              <a:rPr lang="en-US" dirty="0"/>
              <a:t>Signal that WRITE failed due to a ROM address</a:t>
            </a:r>
          </a:p>
          <a:p>
            <a:pPr lvl="1"/>
            <a:r>
              <a:rPr lang="en-US" dirty="0"/>
              <a:t>Could generalize to an ERROR flag and add initialization health check</a:t>
            </a:r>
          </a:p>
          <a:p>
            <a:r>
              <a:rPr lang="en-US" dirty="0"/>
              <a:t>Should RESET require CS</a:t>
            </a:r>
          </a:p>
          <a:p>
            <a:r>
              <a:rPr lang="en-US" dirty="0"/>
              <a:t>Should RESET be asserted as part of </a:t>
            </a:r>
            <a:r>
              <a:rPr lang="en-US"/>
              <a:t>HALT instruction</a:t>
            </a:r>
          </a:p>
        </p:txBody>
      </p:sp>
    </p:spTree>
    <p:extLst>
      <p:ext uri="{BB962C8B-B14F-4D97-AF65-F5344CB8AC3E}">
        <p14:creationId xmlns:p14="http://schemas.microsoft.com/office/powerpoint/2010/main" val="193582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487</Words>
  <Application>Microsoft Macintosh PowerPoint</Application>
  <PresentationFormat>Widescreen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Memory Module </vt:lpstr>
      <vt:lpstr>Memory Module</vt:lpstr>
      <vt:lpstr>Memory Module</vt:lpstr>
      <vt:lpstr>Memory Module – Design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Hastings, Nelson E. (Fed)</dc:creator>
  <cp:lastModifiedBy>Hastings, Nelson E. (Fed)</cp:lastModifiedBy>
  <cp:revision>74</cp:revision>
  <cp:lastPrinted>2023-11-22T17:23:38Z</cp:lastPrinted>
  <dcterms:created xsi:type="dcterms:W3CDTF">2023-11-06T14:49:21Z</dcterms:created>
  <dcterms:modified xsi:type="dcterms:W3CDTF">2023-12-22T17:25:21Z</dcterms:modified>
</cp:coreProperties>
</file>