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4" r:id="rId7"/>
    <p:sldId id="280" r:id="rId8"/>
    <p:sldId id="281" r:id="rId9"/>
    <p:sldId id="282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Christopher-Robin/wHACKiest2023_CSCOD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One Stop Webpage for Hostellers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  CS CODERS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Problem Statement</a:t>
            </a:r>
          </a:p>
          <a:p>
            <a:pPr marL="36900" lvl="0" indent="0">
              <a:buNone/>
            </a:pPr>
            <a:r>
              <a:rPr lang="en-US" sz="2400" dirty="0"/>
              <a:t>Theme Chosen</a:t>
            </a:r>
          </a:p>
          <a:p>
            <a:pPr marL="36900" lvl="0" indent="0">
              <a:buNone/>
            </a:pPr>
            <a:r>
              <a:rPr lang="en-US" sz="2400" dirty="0"/>
              <a:t>Solution</a:t>
            </a:r>
          </a:p>
          <a:p>
            <a:pPr marL="36900" lvl="0" indent="0">
              <a:buNone/>
            </a:pPr>
            <a:r>
              <a:rPr lang="en-US" sz="2400" dirty="0"/>
              <a:t>Revenue Streams</a:t>
            </a:r>
          </a:p>
          <a:p>
            <a:pPr marL="36900" lvl="0" indent="0">
              <a:buNone/>
            </a:pPr>
            <a:r>
              <a:rPr lang="en-US" sz="2400" dirty="0"/>
              <a:t>GitHub and Video link</a:t>
            </a:r>
          </a:p>
          <a:p>
            <a:pPr marL="36900" lvl="0" indent="0">
              <a:buNone/>
            </a:pPr>
            <a:r>
              <a:rPr lang="en-US" sz="2400" dirty="0"/>
              <a:t>Thank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777D-13B8-042C-85E4-72A2E027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4" y="752103"/>
            <a:ext cx="10353762" cy="1257300"/>
          </a:xfrm>
        </p:spPr>
        <p:txBody>
          <a:bodyPr/>
          <a:lstStyle/>
          <a:p>
            <a:r>
              <a:rPr lang="en-GB" dirty="0"/>
              <a:t>Theme Chosen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978E-DF36-5203-5192-459CE6A8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7" y="253365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3600" dirty="0"/>
              <a:t>C</a:t>
            </a:r>
            <a:r>
              <a:rPr lang="en-IN" sz="3600" dirty="0"/>
              <a:t>OLLEGE PROBLEMS :</a:t>
            </a:r>
          </a:p>
          <a:p>
            <a:pPr marL="36900" indent="0">
              <a:buNone/>
            </a:pPr>
            <a:r>
              <a:rPr lang="en-IN" sz="3600" dirty="0"/>
              <a:t>Products that solve everyday problems in Ramaiah Institute of Technology.                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46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5D43-FFFA-C3F0-F519-4E73E41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C9C9-FA19-3865-DB64-7616FB2A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day to day problems which the hostellers and the hostel management face include :</a:t>
            </a:r>
          </a:p>
          <a:p>
            <a:r>
              <a:rPr lang="en-GB" dirty="0"/>
              <a:t>Reporting problems related to hostel facilities in a more organized manner.</a:t>
            </a:r>
          </a:p>
          <a:p>
            <a:r>
              <a:rPr lang="en-GB" dirty="0"/>
              <a:t>Having to organize thousands of hostel rooms officially for each student.</a:t>
            </a:r>
          </a:p>
          <a:p>
            <a:r>
              <a:rPr lang="en-GB" dirty="0"/>
              <a:t>Any mental or physical health issues faced the hostellers (especially the freshers) needs to be handled with care. </a:t>
            </a:r>
          </a:p>
        </p:txBody>
      </p:sp>
    </p:spTree>
    <p:extLst>
      <p:ext uri="{BB962C8B-B14F-4D97-AF65-F5344CB8AC3E}">
        <p14:creationId xmlns:p14="http://schemas.microsoft.com/office/powerpoint/2010/main" val="279744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79FF-B318-4C9B-0CDA-CD89ED52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E99E-EEA2-F5C1-EE6F-D9D11B0B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webpage for the hostellers through which they can have fast and easy access to:</a:t>
            </a:r>
          </a:p>
          <a:p>
            <a:r>
              <a:rPr lang="en-GB" dirty="0"/>
              <a:t>Ramaiah Hospital contact.</a:t>
            </a:r>
          </a:p>
          <a:p>
            <a:r>
              <a:rPr lang="en-GB" dirty="0"/>
              <a:t>Warden/Hod/Proctor Contact.</a:t>
            </a:r>
            <a:endParaRPr lang="en-IN" dirty="0"/>
          </a:p>
          <a:p>
            <a:r>
              <a:rPr lang="en-IN" dirty="0"/>
              <a:t>A portal where they can express their problems/queries/feedback regarding anything</a:t>
            </a:r>
            <a:r>
              <a:rPr lang="en-GB" dirty="0"/>
              <a:t> to the concerned person.</a:t>
            </a:r>
          </a:p>
          <a:p>
            <a:r>
              <a:rPr lang="en-GB" dirty="0"/>
              <a:t>Booking the timings for laundry.</a:t>
            </a:r>
          </a:p>
          <a:p>
            <a:r>
              <a:rPr lang="en-GB" dirty="0"/>
              <a:t>Their room allocated after each year.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1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A57A-8F6A-6BA9-4FF0-5F953D62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DC9A-2C22-0879-09F4-425E7587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Ad revenue : Display relevant adds on our webpage.</a:t>
            </a:r>
          </a:p>
          <a:p>
            <a:r>
              <a:rPr lang="en-GB" sz="3200" dirty="0"/>
              <a:t>Providing this facility to several other colleges all around the globe. </a:t>
            </a:r>
          </a:p>
          <a:p>
            <a:r>
              <a:rPr lang="en-GB" sz="3200" dirty="0"/>
              <a:t>Integration with food delivery companies.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41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5A8-6A34-097E-E5E9-EB12C7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and Video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6F4E-6B4F-75E2-83F6-6B4E5CFD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GitHub : </a:t>
            </a:r>
            <a:r>
              <a:rPr lang="en-GB" sz="2400" dirty="0">
                <a:solidFill>
                  <a:srgbClr val="00B0F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https://github.com/The-Christopher-Robin/wHACKiest2023_CSCODERS</a:t>
            </a:r>
            <a:endParaRPr lang="en-GB" sz="2400" dirty="0">
              <a:solidFill>
                <a:srgbClr val="00B0F0"/>
              </a:solidFill>
              <a:latin typeface="Bahnschrift" panose="020B0502040204020203" pitchFamily="34" charset="0"/>
            </a:endParaRPr>
          </a:p>
          <a:p>
            <a:r>
              <a:rPr lang="en-GB" sz="2400" dirty="0"/>
              <a:t>Video link : </a:t>
            </a:r>
            <a:r>
              <a:rPr lang="en-GB" sz="2400" u="sng" dirty="0">
                <a:solidFill>
                  <a:srgbClr val="00B0F0"/>
                </a:solidFill>
                <a:latin typeface="Bahnschrift" panose="020B0502040204020203" pitchFamily="34" charset="0"/>
              </a:rPr>
              <a:t>https://drive.google.com/drive/u/0/folders/1pmgCOjQBdWqIMddlKL1wwVurfdvyVQr-</a:t>
            </a:r>
          </a:p>
        </p:txBody>
      </p:sp>
    </p:spTree>
    <p:extLst>
      <p:ext uri="{BB962C8B-B14F-4D97-AF65-F5344CB8AC3E}">
        <p14:creationId xmlns:p14="http://schemas.microsoft.com/office/powerpoint/2010/main" val="29348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63C9-8F9C-E7A2-E049-9D4D2910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8000" dirty="0"/>
              <a:t>THANK YOU</a:t>
            </a:r>
          </a:p>
          <a:p>
            <a:pPr marL="36900" indent="0" algn="ctr">
              <a:buNone/>
            </a:pPr>
            <a:r>
              <a:rPr lang="en-IN" sz="2800" dirty="0"/>
              <a:t>CS CODERS </a:t>
            </a:r>
          </a:p>
          <a:p>
            <a:pPr marL="36900" indent="0" algn="ctr">
              <a:buNone/>
            </a:pPr>
            <a:r>
              <a:rPr lang="en-IN" sz="2800" dirty="0"/>
              <a:t>AMOGH SK , ANNUITH N, CHRIS BIJU </a:t>
            </a:r>
          </a:p>
        </p:txBody>
      </p:sp>
    </p:spTree>
    <p:extLst>
      <p:ext uri="{BB962C8B-B14F-4D97-AF65-F5344CB8AC3E}">
        <p14:creationId xmlns:p14="http://schemas.microsoft.com/office/powerpoint/2010/main" val="73657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{CC0230E6-FFA2-4E26-8934-7FA425986225}tf55705232_win32</Template>
  <TotalTime>189</TotalTime>
  <Words>242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</vt:lpstr>
      <vt:lpstr>Calibri</vt:lpstr>
      <vt:lpstr>Goudy Old Style</vt:lpstr>
      <vt:lpstr>Wingdings 2</vt:lpstr>
      <vt:lpstr>SlateVTI</vt:lpstr>
      <vt:lpstr>One Stop Webpage for Hostellers</vt:lpstr>
      <vt:lpstr>Contents </vt:lpstr>
      <vt:lpstr>Theme Chosen</vt:lpstr>
      <vt:lpstr>Problem Statement</vt:lpstr>
      <vt:lpstr>Solution</vt:lpstr>
      <vt:lpstr>Revenue Streams</vt:lpstr>
      <vt:lpstr>GitHub and Video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Webpage for Hostellers</dc:title>
  <dc:creator>Amogh S K</dc:creator>
  <cp:lastModifiedBy>Amogh S K</cp:lastModifiedBy>
  <cp:revision>6</cp:revision>
  <dcterms:created xsi:type="dcterms:W3CDTF">2023-01-28T04:56:45Z</dcterms:created>
  <dcterms:modified xsi:type="dcterms:W3CDTF">2023-01-28T09:49:45Z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