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9" r:id="rId9"/>
    <p:sldId id="402" r:id="rId10"/>
    <p:sldId id="403" r:id="rId11"/>
    <p:sldId id="410" r:id="rId12"/>
    <p:sldId id="417" r:id="rId13"/>
    <p:sldId id="405" r:id="rId14"/>
    <p:sldId id="406" r:id="rId15"/>
    <p:sldId id="407" r:id="rId16"/>
    <p:sldId id="4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BLOCKCHAIN TECHNOLOGY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77623" y="549879"/>
            <a:ext cx="969666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Collaborative Code Editor</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936368" y="4642219"/>
            <a:ext cx="2896562" cy="1384995"/>
          </a:xfrm>
          <a:prstGeom prst="rect">
            <a:avLst/>
          </a:prstGeom>
          <a:noFill/>
        </p:spPr>
        <p:txBody>
          <a:bodyPr wrap="none" rtlCol="0">
            <a:spAutoFit/>
          </a:bodyPr>
          <a:lstStyle/>
          <a:p>
            <a:r>
              <a:rPr lang="en-US" sz="2000" b="1" dirty="0"/>
              <a:t>Submitted by: </a:t>
            </a:r>
          </a:p>
          <a:p>
            <a:r>
              <a:rPr lang="en-US" sz="1600" dirty="0"/>
              <a:t>BHUPATI PARMAR (22BCT10004)</a:t>
            </a:r>
          </a:p>
          <a:p>
            <a:r>
              <a:rPr lang="en-US" sz="1600" dirty="0"/>
              <a:t>NIKHIL SAINI (22BCT10005)</a:t>
            </a:r>
          </a:p>
          <a:p>
            <a:r>
              <a:rPr lang="en-US" sz="1600" dirty="0"/>
              <a:t>ADITYA SHIRKOT (22BCT10035)</a:t>
            </a:r>
          </a:p>
          <a:p>
            <a:r>
              <a:rPr lang="en-US" sz="1600" dirty="0"/>
              <a:t>JAGDEEP SINGH (22BCT10044)</a:t>
            </a:r>
          </a:p>
        </p:txBody>
      </p:sp>
      <p:sp>
        <p:nvSpPr>
          <p:cNvPr id="6" name="TextBox 5"/>
          <p:cNvSpPr txBox="1"/>
          <p:nvPr/>
        </p:nvSpPr>
        <p:spPr>
          <a:xfrm>
            <a:off x="7681250" y="4725655"/>
            <a:ext cx="3003194" cy="1015663"/>
          </a:xfrm>
          <a:prstGeom prst="rect">
            <a:avLst/>
          </a:prstGeom>
          <a:noFill/>
        </p:spPr>
        <p:txBody>
          <a:bodyPr wrap="none" rtlCol="0">
            <a:spAutoFit/>
          </a:bodyPr>
          <a:lstStyle/>
          <a:p>
            <a:r>
              <a:rPr lang="en-US" sz="2000" b="1" dirty="0"/>
              <a:t>Under the Supervision of: </a:t>
            </a:r>
            <a:endParaRPr lang="en-US" sz="2000" dirty="0"/>
          </a:p>
          <a:p>
            <a:r>
              <a:rPr lang="en-US" sz="2000" dirty="0"/>
              <a:t>Asst Prof. SHAKSHI KATTNA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9FBD79-3420-61DE-795A-5B91A121D4A7}"/>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7" name="TextBox 6">
            <a:extLst>
              <a:ext uri="{FF2B5EF4-FFF2-40B4-BE49-F238E27FC236}">
                <a16:creationId xmlns:a16="http://schemas.microsoft.com/office/drawing/2014/main" id="{E16933A8-4F3F-0EDB-FB5C-9E0D44FD789F}"/>
              </a:ext>
            </a:extLst>
          </p:cNvPr>
          <p:cNvSpPr txBox="1"/>
          <p:nvPr/>
        </p:nvSpPr>
        <p:spPr>
          <a:xfrm>
            <a:off x="970428" y="519954"/>
            <a:ext cx="10139082" cy="954107"/>
          </a:xfrm>
          <a:prstGeom prst="rect">
            <a:avLst/>
          </a:prstGeom>
          <a:noFill/>
        </p:spPr>
        <p:txBody>
          <a:bodyPr wrap="square" rtlCol="0">
            <a:spAutoFit/>
          </a:bodyPr>
          <a:lstStyle/>
          <a:p>
            <a:r>
              <a:rPr lang="en-US" sz="2800" dirty="0"/>
              <a:t>The </a:t>
            </a:r>
            <a:r>
              <a:rPr lang="en-US" sz="2800" b="1" dirty="0">
                <a:solidFill>
                  <a:srgbClr val="002060"/>
                </a:solidFill>
              </a:rPr>
              <a:t>approach</a:t>
            </a:r>
            <a:r>
              <a:rPr lang="en-US" sz="2800" dirty="0"/>
              <a:t> we uses to create the </a:t>
            </a:r>
            <a:r>
              <a:rPr lang="en-US" sz="2800" b="1" dirty="0">
                <a:solidFill>
                  <a:srgbClr val="002060"/>
                </a:solidFill>
              </a:rPr>
              <a:t>Collaborative Editor </a:t>
            </a:r>
            <a:r>
              <a:rPr lang="en-US" sz="2800" dirty="0"/>
              <a:t>is shown in the following diagram. We used</a:t>
            </a:r>
            <a:r>
              <a:rPr lang="en-US" sz="2800" dirty="0">
                <a:solidFill>
                  <a:srgbClr val="002060"/>
                </a:solidFill>
              </a:rPr>
              <a:t> </a:t>
            </a:r>
            <a:r>
              <a:rPr lang="en-US" sz="2800" b="1" dirty="0" err="1">
                <a:solidFill>
                  <a:srgbClr val="002060"/>
                </a:solidFill>
              </a:rPr>
              <a:t>Nextjs</a:t>
            </a:r>
            <a:r>
              <a:rPr lang="en-US" sz="2800" b="1" dirty="0">
                <a:solidFill>
                  <a:srgbClr val="002060"/>
                </a:solidFill>
              </a:rPr>
              <a:t> 14</a:t>
            </a:r>
            <a:r>
              <a:rPr lang="en-US" sz="2800" dirty="0">
                <a:solidFill>
                  <a:srgbClr val="002060"/>
                </a:solidFill>
              </a:rPr>
              <a:t> </a:t>
            </a:r>
            <a:r>
              <a:rPr lang="en-US" sz="2800" dirty="0"/>
              <a:t>as the Backend language .</a:t>
            </a:r>
          </a:p>
        </p:txBody>
      </p:sp>
      <p:pic>
        <p:nvPicPr>
          <p:cNvPr id="3" name="Picture 2">
            <a:extLst>
              <a:ext uri="{FF2B5EF4-FFF2-40B4-BE49-F238E27FC236}">
                <a16:creationId xmlns:a16="http://schemas.microsoft.com/office/drawing/2014/main" id="{7047C557-52F3-6D0A-0D6F-F36E7C8AA4BF}"/>
              </a:ext>
            </a:extLst>
          </p:cNvPr>
          <p:cNvPicPr>
            <a:picLocks noChangeAspect="1"/>
          </p:cNvPicPr>
          <p:nvPr/>
        </p:nvPicPr>
        <p:blipFill rotWithShape="1">
          <a:blip r:embed="rId2">
            <a:extLst>
              <a:ext uri="{28A0092B-C50C-407E-A947-70E740481C1C}">
                <a14:useLocalDpi xmlns:a14="http://schemas.microsoft.com/office/drawing/2010/main" val="0"/>
              </a:ext>
            </a:extLst>
          </a:blip>
          <a:srcRect b="8855"/>
          <a:stretch/>
        </p:blipFill>
        <p:spPr>
          <a:xfrm>
            <a:off x="1172135" y="1746250"/>
            <a:ext cx="9525000" cy="4340785"/>
          </a:xfrm>
          <a:prstGeom prst="rect">
            <a:avLst/>
          </a:prstGeom>
        </p:spPr>
      </p:pic>
    </p:spTree>
    <p:extLst>
      <p:ext uri="{BB962C8B-B14F-4D97-AF65-F5344CB8AC3E}">
        <p14:creationId xmlns:p14="http://schemas.microsoft.com/office/powerpoint/2010/main" val="236825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632096"/>
            <a:ext cx="6683188" cy="2952563"/>
          </a:xfrm>
        </p:spPr>
        <p:txBody>
          <a:bodyPr>
            <a:noAutofit/>
          </a:bodyPr>
          <a:lstStyle/>
          <a:p>
            <a:pPr marL="0" indent="0" algn="just">
              <a:buNone/>
            </a:pPr>
            <a:r>
              <a:rPr lang="en-US" sz="2400" dirty="0">
                <a:solidFill>
                  <a:srgbClr val="002060"/>
                </a:solidFill>
              </a:rPr>
              <a:t>Codehive</a:t>
            </a:r>
            <a:r>
              <a:rPr lang="en-US" sz="2400" dirty="0"/>
              <a:t> addresses the key challenges of modern software development by providing a robust platform that fosters </a:t>
            </a:r>
            <a:r>
              <a:rPr lang="en-US" sz="2400" dirty="0">
                <a:solidFill>
                  <a:srgbClr val="002060"/>
                </a:solidFill>
              </a:rPr>
              <a:t>seamless collaboration</a:t>
            </a:r>
            <a:r>
              <a:rPr lang="en-US" sz="2400" dirty="0"/>
              <a:t>, efficient </a:t>
            </a:r>
            <a:r>
              <a:rPr lang="en-US" sz="2400" dirty="0">
                <a:solidFill>
                  <a:srgbClr val="002060"/>
                </a:solidFill>
              </a:rPr>
              <a:t>version control</a:t>
            </a:r>
            <a:r>
              <a:rPr lang="en-US" sz="2400" dirty="0"/>
              <a:t>, and enhanced </a:t>
            </a:r>
            <a:r>
              <a:rPr lang="en-US" sz="2400" dirty="0">
                <a:solidFill>
                  <a:srgbClr val="002060"/>
                </a:solidFill>
              </a:rPr>
              <a:t>code readability</a:t>
            </a:r>
            <a:r>
              <a:rPr lang="en-US" sz="2400" dirty="0"/>
              <a:t>. By integrating real-time collaboration features, supporting </a:t>
            </a:r>
            <a:r>
              <a:rPr lang="en-US" sz="2400" dirty="0">
                <a:solidFill>
                  <a:srgbClr val="002060"/>
                </a:solidFill>
              </a:rPr>
              <a:t>multi-user environments</a:t>
            </a:r>
            <a:r>
              <a:rPr lang="en-US" sz="2400" dirty="0"/>
              <a:t>, and ensuring consistent </a:t>
            </a:r>
            <a:r>
              <a:rPr lang="en-US" sz="2400" dirty="0">
                <a:solidFill>
                  <a:srgbClr val="002060"/>
                </a:solidFill>
              </a:rPr>
              <a:t>accessibility</a:t>
            </a:r>
            <a:r>
              <a:rPr lang="en-US" sz="2400" dirty="0"/>
              <a:t>, Codehive transforms the coding process into a cohesive, synchronized effort.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EA0B91A3-E6EE-79B3-1407-E05168D47951}"/>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4250" y="1547959"/>
            <a:ext cx="4857750" cy="2819400"/>
          </a:xfrm>
          <a:prstGeom prst="rect">
            <a:avLst/>
          </a:prstGeom>
        </p:spPr>
      </p:pic>
      <p:sp>
        <p:nvSpPr>
          <p:cNvPr id="7" name="TextBox 6">
            <a:extLst>
              <a:ext uri="{FF2B5EF4-FFF2-40B4-BE49-F238E27FC236}">
                <a16:creationId xmlns:a16="http://schemas.microsoft.com/office/drawing/2014/main" id="{5983DFC6-120D-3A1D-FE63-F679500C5D70}"/>
              </a:ext>
            </a:extLst>
          </p:cNvPr>
          <p:cNvSpPr txBox="1"/>
          <p:nvPr/>
        </p:nvSpPr>
        <p:spPr>
          <a:xfrm>
            <a:off x="838200" y="4786690"/>
            <a:ext cx="10515600" cy="1569660"/>
          </a:xfrm>
          <a:prstGeom prst="rect">
            <a:avLst/>
          </a:prstGeom>
          <a:noFill/>
        </p:spPr>
        <p:txBody>
          <a:bodyPr wrap="square" rtlCol="0">
            <a:spAutoFit/>
          </a:bodyPr>
          <a:lstStyle/>
          <a:p>
            <a:pPr algn="just"/>
            <a:r>
              <a:rPr lang="en-US" sz="2400" dirty="0"/>
              <a:t>This </a:t>
            </a:r>
            <a:r>
              <a:rPr lang="en-US" sz="2400" dirty="0">
                <a:solidFill>
                  <a:srgbClr val="002060"/>
                </a:solidFill>
              </a:rPr>
              <a:t>collaborative code editor </a:t>
            </a:r>
            <a:r>
              <a:rPr lang="en-US" sz="2400" dirty="0"/>
              <a:t>not only </a:t>
            </a:r>
            <a:r>
              <a:rPr lang="en-US" sz="2400" dirty="0">
                <a:solidFill>
                  <a:srgbClr val="002060"/>
                </a:solidFill>
              </a:rPr>
              <a:t>streamlines project management </a:t>
            </a:r>
            <a:r>
              <a:rPr lang="en-US" sz="2400" dirty="0"/>
              <a:t>but also </a:t>
            </a:r>
            <a:r>
              <a:rPr lang="en-US" sz="2400" dirty="0">
                <a:solidFill>
                  <a:srgbClr val="002060"/>
                </a:solidFill>
              </a:rPr>
              <a:t>accelerates development</a:t>
            </a:r>
            <a:r>
              <a:rPr lang="en-US" sz="2400" dirty="0"/>
              <a:t>, making it an invaluable tool for teams aiming to produce </a:t>
            </a:r>
            <a:r>
              <a:rPr lang="en-US" sz="2400" dirty="0">
                <a:solidFill>
                  <a:srgbClr val="002060"/>
                </a:solidFill>
              </a:rPr>
              <a:t>high-quality code </a:t>
            </a:r>
            <a:r>
              <a:rPr lang="en-US" sz="2400" dirty="0"/>
              <a:t>efficiently and effectively. Through </a:t>
            </a:r>
            <a:r>
              <a:rPr lang="en-US" sz="2400" dirty="0">
                <a:solidFill>
                  <a:srgbClr val="002060"/>
                </a:solidFill>
              </a:rPr>
              <a:t>Codehive</a:t>
            </a:r>
            <a:r>
              <a:rPr lang="en-US" sz="2400" dirty="0"/>
              <a:t>, developers can work together more closely than ever before, regardless of </a:t>
            </a:r>
            <a:r>
              <a:rPr lang="en-US" sz="2400" dirty="0">
                <a:solidFill>
                  <a:srgbClr val="002060"/>
                </a:solidFill>
              </a:rPr>
              <a:t>location</a:t>
            </a:r>
            <a:r>
              <a:rPr lang="en-US" sz="2400" dirty="0"/>
              <a:t> or </a:t>
            </a:r>
            <a:r>
              <a:rPr lang="en-US" sz="2400" dirty="0">
                <a:solidFill>
                  <a:srgbClr val="002060"/>
                </a:solidFill>
              </a:rPr>
              <a:t>time zone</a:t>
            </a:r>
            <a:r>
              <a:rPr lang="en-US" sz="2400" dirty="0"/>
              <a:t>. </a:t>
            </a:r>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marL="0" indent="0">
              <a:buNone/>
            </a:pPr>
            <a:r>
              <a:rPr lang="en-US" dirty="0">
                <a:latin typeface="JetBrainsMono Nerd Font"/>
              </a:rPr>
              <a:t>The </a:t>
            </a:r>
            <a:r>
              <a:rPr lang="en-US" dirty="0">
                <a:solidFill>
                  <a:srgbClr val="002060"/>
                </a:solidFill>
                <a:latin typeface="JetBrainsMono Nerd Font"/>
              </a:rPr>
              <a:t>advancements</a:t>
            </a:r>
            <a:r>
              <a:rPr lang="en-US" dirty="0">
                <a:latin typeface="JetBrainsMono Nerd Font"/>
              </a:rPr>
              <a:t> possible with respect to your project in future are:</a:t>
            </a:r>
          </a:p>
          <a:p>
            <a:pPr marL="0" marR="0">
              <a:lnSpc>
                <a:spcPct val="150000"/>
              </a:lnSpc>
              <a:spcBef>
                <a:spcPts val="0"/>
              </a:spcBef>
              <a:spcAft>
                <a:spcPts val="0"/>
              </a:spcAft>
            </a:pPr>
            <a:r>
              <a:rPr lang="en-US" dirty="0">
                <a:effectLst/>
                <a:latin typeface="JetBrainsMono Nerd Font"/>
                <a:ea typeface="SimSun" panose="02010600030101010101" pitchFamily="2" charset="-122"/>
              </a:rPr>
              <a:t>Enhanced Accessibility</a:t>
            </a:r>
          </a:p>
          <a:p>
            <a:pPr marL="0" marR="0">
              <a:spcBef>
                <a:spcPts val="0"/>
              </a:spcBef>
              <a:spcAft>
                <a:spcPts val="0"/>
              </a:spcAft>
            </a:pPr>
            <a:r>
              <a:rPr lang="en-US" dirty="0">
                <a:effectLst/>
                <a:latin typeface="JetBrainsMono Nerd Font"/>
                <a:ea typeface="SimSun" panose="02010600030101010101" pitchFamily="2" charset="-122"/>
              </a:rPr>
              <a:t>AI-Powered Code Suggestions</a:t>
            </a:r>
          </a:p>
          <a:p>
            <a:pPr marL="0" marR="0">
              <a:spcBef>
                <a:spcPts val="0"/>
              </a:spcBef>
              <a:spcAft>
                <a:spcPts val="0"/>
              </a:spcAft>
            </a:pPr>
            <a:r>
              <a:rPr lang="en-US" dirty="0">
                <a:effectLst/>
                <a:latin typeface="JetBrainsMono Nerd Font"/>
                <a:ea typeface="SimSun" panose="02010600030101010101" pitchFamily="2" charset="-122"/>
              </a:rPr>
              <a:t>Advanced Code Analytics</a:t>
            </a:r>
          </a:p>
          <a:p>
            <a:pPr marL="0" marR="0">
              <a:spcBef>
                <a:spcPts val="0"/>
              </a:spcBef>
              <a:spcAft>
                <a:spcPts val="0"/>
              </a:spcAft>
            </a:pPr>
            <a:r>
              <a:rPr lang="en-US" dirty="0">
                <a:effectLst/>
                <a:latin typeface="JetBrainsMono Nerd Font"/>
                <a:ea typeface="SimSun" panose="02010600030101010101" pitchFamily="2" charset="-122"/>
              </a:rPr>
              <a:t>Expanded Language Support</a:t>
            </a:r>
          </a:p>
          <a:p>
            <a:pPr marL="0" marR="0">
              <a:spcBef>
                <a:spcPts val="0"/>
              </a:spcBef>
              <a:spcAft>
                <a:spcPts val="0"/>
              </a:spcAft>
            </a:pPr>
            <a:r>
              <a:rPr lang="en-US" dirty="0">
                <a:effectLst/>
                <a:latin typeface="JetBrainsMono Nerd Font"/>
                <a:ea typeface="SimSun" panose="02010600030101010101" pitchFamily="2" charset="-122"/>
              </a:rPr>
              <a:t>Enhanced Security Features</a:t>
            </a:r>
          </a:p>
          <a:p>
            <a:pPr marL="0" marR="0">
              <a:spcBef>
                <a:spcPts val="0"/>
              </a:spcBef>
              <a:spcAft>
                <a:spcPts val="0"/>
              </a:spcAft>
            </a:pPr>
            <a:r>
              <a:rPr lang="en-US" dirty="0">
                <a:effectLst/>
                <a:latin typeface="JetBrainsMono Nerd Font"/>
                <a:ea typeface="SimSun" panose="02010600030101010101" pitchFamily="2" charset="-122"/>
              </a:rPr>
              <a:t>Mobile App Integration</a:t>
            </a:r>
            <a:r>
              <a:rPr lang="en-US" dirty="0">
                <a:latin typeface="JetBrainsMono Nerd Font"/>
                <a:ea typeface="SimSun" panose="02010600030101010101" pitchFamily="2" charset="-122"/>
              </a:rPr>
              <a:t> </a:t>
            </a:r>
          </a:p>
          <a:p>
            <a:pPr marL="0" marR="0">
              <a:spcBef>
                <a:spcPts val="0"/>
              </a:spcBef>
              <a:spcAft>
                <a:spcPts val="0"/>
              </a:spcAft>
            </a:pPr>
            <a:r>
              <a:rPr lang="en-US" dirty="0">
                <a:effectLst/>
                <a:latin typeface="JetBrainsMono Nerd Font"/>
                <a:ea typeface="SimSun" panose="02010600030101010101" pitchFamily="2" charset="-122"/>
              </a:rPr>
              <a:t>Customizable Workspaces</a:t>
            </a:r>
          </a:p>
          <a:p>
            <a:pPr marL="0" marR="0">
              <a:spcBef>
                <a:spcPts val="0"/>
              </a:spcBef>
              <a:spcAft>
                <a:spcPts val="0"/>
              </a:spcAft>
            </a:pPr>
            <a:r>
              <a:rPr lang="en-US" dirty="0">
                <a:effectLst/>
                <a:latin typeface="JetBrainsMono Nerd Font"/>
                <a:ea typeface="SimSun" panose="02010600030101010101" pitchFamily="2" charset="-122"/>
              </a:rPr>
              <a:t>Integration with Third-Party Tools</a:t>
            </a:r>
          </a:p>
          <a:p>
            <a:pPr marL="0" marR="0">
              <a:spcBef>
                <a:spcPts val="0"/>
              </a:spcBef>
              <a:spcAft>
                <a:spcPts val="0"/>
              </a:spcAft>
            </a:pPr>
            <a:r>
              <a:rPr lang="en-US" dirty="0">
                <a:effectLst/>
                <a:latin typeface="JetBrainsMono Nerd Font"/>
                <a:ea typeface="SimSun" panose="02010600030101010101" pitchFamily="2" charset="-122"/>
              </a:rPr>
              <a:t>Enhanced Offline Capabilities</a:t>
            </a:r>
          </a:p>
          <a:p>
            <a:pPr marL="0" marR="0">
              <a:spcBef>
                <a:spcPts val="0"/>
              </a:spcBef>
              <a:spcAft>
                <a:spcPts val="0"/>
              </a:spcAft>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D43287FD-1F2D-0910-C7FF-DEB2A5165D96}"/>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9991" y="2441693"/>
            <a:ext cx="4857750" cy="2819400"/>
          </a:xfrm>
          <a:prstGeom prst="rect">
            <a:avLst/>
          </a:prstGeom>
        </p:spPr>
      </p:pic>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[1] A. M. Turing, Computing Machinery and Intelligence. Mind, 1950. </a:t>
            </a:r>
          </a:p>
          <a:p>
            <a:pPr marL="0" indent="0">
              <a:buNone/>
            </a:pPr>
            <a:r>
              <a:rPr lang="en-US" sz="1600" dirty="0">
                <a:latin typeface="Times New Roman" panose="02020603050405020304" pitchFamily="18" charset="0"/>
                <a:cs typeface="Times New Roman" panose="02020603050405020304" pitchFamily="18" charset="0"/>
              </a:rPr>
              <a:t>[2] J. </a:t>
            </a:r>
            <a:r>
              <a:rPr lang="en-US" sz="1600" dirty="0" err="1">
                <a:latin typeface="Times New Roman" panose="02020603050405020304" pitchFamily="18" charset="0"/>
                <a:cs typeface="Times New Roman" panose="02020603050405020304" pitchFamily="18" charset="0"/>
              </a:rPr>
              <a:t>Weizenbaum</a:t>
            </a:r>
            <a:r>
              <a:rPr lang="en-US" sz="1600" dirty="0">
                <a:latin typeface="Times New Roman" panose="02020603050405020304" pitchFamily="18" charset="0"/>
                <a:cs typeface="Times New Roman" panose="02020603050405020304" pitchFamily="18" charset="0"/>
              </a:rPr>
              <a:t>, Computer Power and Human Reason: From Judgment to Calculation. New York: W. H. Freeman and Company, 1976. </a:t>
            </a:r>
          </a:p>
          <a:p>
            <a:pPr marL="0" indent="0">
              <a:buNone/>
            </a:pPr>
            <a:r>
              <a:rPr lang="en-US" sz="1600" dirty="0">
                <a:latin typeface="Times New Roman" panose="02020603050405020304" pitchFamily="18" charset="0"/>
                <a:cs typeface="Times New Roman" panose="02020603050405020304" pitchFamily="18" charset="0"/>
              </a:rPr>
              <a:t>[3] M. </a:t>
            </a:r>
            <a:r>
              <a:rPr lang="en-US" sz="1600" dirty="0" err="1">
                <a:latin typeface="Times New Roman" panose="02020603050405020304" pitchFamily="18" charset="0"/>
                <a:cs typeface="Times New Roman" panose="02020603050405020304" pitchFamily="18" charset="0"/>
              </a:rPr>
              <a:t>Radziwill</a:t>
            </a:r>
            <a:r>
              <a:rPr lang="en-US" sz="1600" dirty="0">
                <a:latin typeface="Times New Roman" panose="02020603050405020304" pitchFamily="18" charset="0"/>
                <a:cs typeface="Times New Roman" panose="02020603050405020304" pitchFamily="18" charset="0"/>
              </a:rPr>
              <a:t>, N. Benton, “Evaluating quality of chatbots and intelligent conversational agents,” 2017. </a:t>
            </a:r>
          </a:p>
          <a:p>
            <a:pPr marL="0" indent="0">
              <a:buNone/>
            </a:pPr>
            <a:r>
              <a:rPr lang="en-US" sz="1600" dirty="0">
                <a:latin typeface="Times New Roman" panose="02020603050405020304" pitchFamily="18" charset="0"/>
                <a:cs typeface="Times New Roman" panose="02020603050405020304" pitchFamily="18" charset="0"/>
              </a:rPr>
              <a:t>[4] Virtual assistant: meaning in the </a:t>
            </a:r>
            <a:r>
              <a:rPr lang="en-US" sz="1600" dirty="0" err="1">
                <a:latin typeface="Times New Roman" panose="02020603050405020304" pitchFamily="18" charset="0"/>
                <a:cs typeface="Times New Roman" panose="02020603050405020304" pitchFamily="18" charset="0"/>
              </a:rPr>
              <a:t>cambridge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english</a:t>
            </a:r>
            <a:r>
              <a:rPr lang="en-US" sz="1600" dirty="0">
                <a:latin typeface="Times New Roman" panose="02020603050405020304" pitchFamily="18" charset="0"/>
                <a:cs typeface="Times New Roman" panose="02020603050405020304" pitchFamily="18" charset="0"/>
              </a:rPr>
              <a:t> dictionary. [Online]. Available: https://dictionary.cambridge.org/dictionary/english/ </a:t>
            </a:r>
            <a:r>
              <a:rPr lang="en-US" sz="1600" dirty="0" err="1">
                <a:latin typeface="Times New Roman" panose="02020603050405020304" pitchFamily="18" charset="0"/>
                <a:cs typeface="Times New Roman" panose="02020603050405020304" pitchFamily="18" charset="0"/>
              </a:rPr>
              <a:t>virtual-assistant?topic</a:t>
            </a:r>
            <a:r>
              <a:rPr lang="en-US" sz="1600" dirty="0">
                <a:latin typeface="Times New Roman" panose="02020603050405020304" pitchFamily="18" charset="0"/>
                <a:cs typeface="Times New Roman" panose="02020603050405020304" pitchFamily="18" charset="0"/>
              </a:rPr>
              <a:t>=computer-programming-and-software. </a:t>
            </a:r>
          </a:p>
          <a:p>
            <a:pPr marL="0" indent="0">
              <a:buNone/>
            </a:pPr>
            <a:r>
              <a:rPr lang="en-US" sz="1600" dirty="0">
                <a:latin typeface="Times New Roman" panose="02020603050405020304" pitchFamily="18" charset="0"/>
                <a:cs typeface="Times New Roman" panose="02020603050405020304" pitchFamily="18" charset="0"/>
              </a:rPr>
              <a:t>[5] G. O. Young, “Synthetic structure of industrial plastics (Book style with paper title and editor),” in Plastics, 2nd ed. vol. 3, J. Peters, Ed. New York: McGraw-Hill, 1964, pp. 15–64. </a:t>
            </a:r>
          </a:p>
          <a:p>
            <a:pPr marL="0" indent="0">
              <a:buNone/>
            </a:pPr>
            <a:r>
              <a:rPr lang="en-US" sz="1600" dirty="0">
                <a:latin typeface="Times New Roman" panose="02020603050405020304" pitchFamily="18" charset="0"/>
                <a:cs typeface="Times New Roman" panose="02020603050405020304" pitchFamily="18" charset="0"/>
              </a:rPr>
              <a:t>[6] W.-K. Chen, Linear Networks and Systems (Book style).Belmont, CA: Wadsworth, 1993, pp. 123–135. </a:t>
            </a:r>
          </a:p>
          <a:p>
            <a:pPr marL="0" indent="0">
              <a:buNone/>
            </a:pPr>
            <a:r>
              <a:rPr lang="en-US" sz="1600" dirty="0">
                <a:latin typeface="Times New Roman" panose="02020603050405020304" pitchFamily="18" charset="0"/>
                <a:cs typeface="Times New Roman" panose="02020603050405020304" pitchFamily="18" charset="0"/>
              </a:rPr>
              <a:t>[7] H. Poor, An Introduction to Signal Detection and Estimation. New York: Springer-Verlag, 1985, </a:t>
            </a:r>
            <a:r>
              <a:rPr lang="en-US" sz="1600" dirty="0" err="1">
                <a:latin typeface="Times New Roman" panose="02020603050405020304" pitchFamily="18" charset="0"/>
                <a:cs typeface="Times New Roman" panose="02020603050405020304" pitchFamily="18" charset="0"/>
              </a:rPr>
              <a:t>ch.</a:t>
            </a:r>
            <a:r>
              <a:rPr lang="en-US" sz="1600" dirty="0">
                <a:latin typeface="Times New Roman" panose="02020603050405020304" pitchFamily="18" charset="0"/>
                <a:cs typeface="Times New Roman" panose="02020603050405020304" pitchFamily="18" charset="0"/>
              </a:rPr>
              <a:t> 4. </a:t>
            </a:r>
          </a:p>
          <a:p>
            <a:pPr marL="0" indent="0">
              <a:buNone/>
            </a:pPr>
            <a:r>
              <a:rPr lang="en-US" sz="1600" dirty="0">
                <a:latin typeface="Times New Roman" panose="02020603050405020304" pitchFamily="18" charset="0"/>
                <a:cs typeface="Times New Roman" panose="02020603050405020304" pitchFamily="18" charset="0"/>
              </a:rPr>
              <a:t>[8] E. H. Miller, “A note on reflector arrays (Periodical style—Accepted for publication),” IEEE Trans. Antennas </a:t>
            </a:r>
            <a:r>
              <a:rPr lang="en-US" sz="1600" dirty="0" err="1">
                <a:latin typeface="Times New Roman" panose="02020603050405020304" pitchFamily="18" charset="0"/>
                <a:cs typeface="Times New Roman" panose="02020603050405020304" pitchFamily="18" charset="0"/>
              </a:rPr>
              <a:t>Propagat</a:t>
            </a:r>
            <a:r>
              <a:rPr lang="en-US" sz="1600" dirty="0">
                <a:latin typeface="Times New Roman" panose="02020603050405020304" pitchFamily="18" charset="0"/>
                <a:cs typeface="Times New Roman" panose="02020603050405020304" pitchFamily="18" charset="0"/>
              </a:rPr>
              <a:t>., to be published. </a:t>
            </a:r>
          </a:p>
          <a:p>
            <a:pPr marL="0" indent="0">
              <a:buNone/>
            </a:pPr>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Ardissono</a:t>
            </a:r>
            <a:r>
              <a:rPr lang="en-US" sz="1600" dirty="0">
                <a:latin typeface="Times New Roman" panose="02020603050405020304" pitchFamily="18" charset="0"/>
                <a:cs typeface="Times New Roman" panose="02020603050405020304" pitchFamily="18" charset="0"/>
              </a:rPr>
              <a:t>, L., </a:t>
            </a:r>
            <a:r>
              <a:rPr lang="en-US" sz="1600" dirty="0" err="1">
                <a:latin typeface="Times New Roman" panose="02020603050405020304" pitchFamily="18" charset="0"/>
                <a:cs typeface="Times New Roman" panose="02020603050405020304" pitchFamily="18" charset="0"/>
              </a:rPr>
              <a:t>Boella</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Lesmo</a:t>
            </a:r>
            <a:r>
              <a:rPr lang="en-US" sz="1600" dirty="0">
                <a:latin typeface="Times New Roman" panose="02020603050405020304" pitchFamily="18" charset="0"/>
                <a:cs typeface="Times New Roman" panose="02020603050405020304" pitchFamily="18" charset="0"/>
              </a:rPr>
              <a:t>, L. (2000) “A Plan-Based </a:t>
            </a:r>
            <a:r>
              <a:rPr lang="en-US" sz="1600" dirty="0" err="1">
                <a:latin typeface="Times New Roman" panose="02020603050405020304" pitchFamily="18" charset="0"/>
                <a:cs typeface="Times New Roman" panose="02020603050405020304" pitchFamily="18" charset="0"/>
              </a:rPr>
              <a:t>AgentArchitecture</a:t>
            </a:r>
            <a:r>
              <a:rPr lang="en-US" sz="1600" dirty="0">
                <a:latin typeface="Times New Roman" panose="02020603050405020304" pitchFamily="18" charset="0"/>
                <a:cs typeface="Times New Roman" panose="02020603050405020304" pitchFamily="18" charset="0"/>
              </a:rPr>
              <a:t> for Interpreting Natural Language Dialogue”, International Journal of Human-Computer Studies. </a:t>
            </a:r>
          </a:p>
          <a:p>
            <a:pPr marL="0" indent="0">
              <a:buNone/>
            </a:pPr>
            <a:r>
              <a:rPr lang="en-US" sz="1600" dirty="0">
                <a:latin typeface="Times New Roman" panose="02020603050405020304" pitchFamily="18" charset="0"/>
                <a:cs typeface="Times New Roman" panose="02020603050405020304" pitchFamily="18" charset="0"/>
              </a:rPr>
              <a:t>[10] P. Greenberg, “Chatbots: Conversation for all of us.” Pitney Bowes.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4580F-70EB-8F8E-4704-3245F1FB6162}"/>
              </a:ext>
            </a:extLst>
          </p:cNvPr>
          <p:cNvSpPr>
            <a:spLocks noGrp="1"/>
          </p:cNvSpPr>
          <p:nvPr>
            <p:ph idx="1"/>
          </p:nvPr>
        </p:nvSpPr>
        <p:spPr>
          <a:xfrm>
            <a:off x="838200" y="1045696"/>
            <a:ext cx="10515600" cy="4924798"/>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[11] “Technology landscape review,” </a:t>
            </a:r>
            <a:r>
              <a:rPr lang="en-US" sz="1600" dirty="0" err="1">
                <a:latin typeface="Times New Roman" panose="02020603050405020304" pitchFamily="18" charset="0"/>
                <a:cs typeface="Times New Roman" panose="02020603050405020304" pitchFamily="18" charset="0"/>
              </a:rPr>
              <a:t>Torchbox</a:t>
            </a:r>
            <a:r>
              <a:rPr lang="en-US" sz="1600" dirty="0">
                <a:latin typeface="Times New Roman" panose="02020603050405020304" pitchFamily="18" charset="0"/>
                <a:cs typeface="Times New Roman" panose="02020603050405020304" pitchFamily="18" charset="0"/>
              </a:rPr>
              <a:t>: Council Chatbots, 2019. </a:t>
            </a:r>
          </a:p>
          <a:p>
            <a:pPr marL="0" indent="0">
              <a:buNone/>
            </a:pPr>
            <a:r>
              <a:rPr lang="en-US" sz="1600" dirty="0">
                <a:latin typeface="Times New Roman" panose="02020603050405020304" pitchFamily="18" charset="0"/>
                <a:cs typeface="Times New Roman" panose="02020603050405020304" pitchFamily="18" charset="0"/>
              </a:rPr>
              <a:t>[12] UNDP. Sustainable development goals. [Online]. Available: https://www. undp.org/content/</a:t>
            </a:r>
            <a:r>
              <a:rPr lang="en-US" sz="1600" dirty="0" err="1">
                <a:latin typeface="Times New Roman" panose="02020603050405020304" pitchFamily="18" charset="0"/>
                <a:cs typeface="Times New Roman" panose="02020603050405020304" pitchFamily="18" charset="0"/>
              </a:rPr>
              <a:t>undp</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en</a:t>
            </a:r>
            <a:r>
              <a:rPr lang="en-US" sz="1600" dirty="0">
                <a:latin typeface="Times New Roman" panose="02020603050405020304" pitchFamily="18" charset="0"/>
                <a:cs typeface="Times New Roman" panose="02020603050405020304" pitchFamily="18" charset="0"/>
              </a:rPr>
              <a:t>/home/sustainable-developmentgoals.html </a:t>
            </a:r>
          </a:p>
          <a:p>
            <a:pPr marL="0" indent="0">
              <a:buNone/>
            </a:pPr>
            <a:r>
              <a:rPr lang="en-US" sz="1600" dirty="0">
                <a:latin typeface="Times New Roman" panose="02020603050405020304" pitchFamily="18" charset="0"/>
                <a:cs typeface="Times New Roman" panose="02020603050405020304" pitchFamily="18" charset="0"/>
              </a:rPr>
              <a:t>[13] D. </a:t>
            </a:r>
            <a:r>
              <a:rPr lang="en-US" sz="1600" dirty="0" err="1">
                <a:latin typeface="Times New Roman" panose="02020603050405020304" pitchFamily="18" charset="0"/>
                <a:cs typeface="Times New Roman" panose="02020603050405020304" pitchFamily="18" charset="0"/>
              </a:rPr>
              <a:t>Jurafsky</a:t>
            </a:r>
            <a:r>
              <a:rPr lang="en-US" sz="1600" dirty="0">
                <a:latin typeface="Times New Roman" panose="02020603050405020304" pitchFamily="18" charset="0"/>
                <a:cs typeface="Times New Roman" panose="02020603050405020304" pitchFamily="18" charset="0"/>
              </a:rPr>
              <a:t> and J. H. Martin, In Speech and language processing. Harlow: Pearson, 2014 </a:t>
            </a:r>
          </a:p>
          <a:p>
            <a:pPr marL="0" indent="0">
              <a:buNone/>
            </a:pPr>
            <a:r>
              <a:rPr lang="en-US" sz="1600" dirty="0">
                <a:latin typeface="Times New Roman" panose="02020603050405020304" pitchFamily="18" charset="0"/>
                <a:cs typeface="Times New Roman" panose="02020603050405020304" pitchFamily="18" charset="0"/>
              </a:rPr>
              <a:t>[14] B. Smith, “An approach to graphs of linear forms (Unpublished work style),” unpublished. </a:t>
            </a:r>
          </a:p>
          <a:p>
            <a:pPr marL="0" indent="0">
              <a:buNone/>
            </a:pPr>
            <a:r>
              <a:rPr lang="en-US" sz="1600" dirty="0">
                <a:latin typeface="Times New Roman" panose="02020603050405020304" pitchFamily="18" charset="0"/>
                <a:cs typeface="Times New Roman" panose="02020603050405020304" pitchFamily="18" charset="0"/>
              </a:rPr>
              <a:t>[15] Watson assistant foundations. [Online]. Available: https://learn.ibm. com/course/</a:t>
            </a:r>
            <a:r>
              <a:rPr lang="en-US" sz="1600" dirty="0" err="1">
                <a:latin typeface="Times New Roman" panose="02020603050405020304" pitchFamily="18" charset="0"/>
                <a:cs typeface="Times New Roman" panose="02020603050405020304" pitchFamily="18" charset="0"/>
              </a:rPr>
              <a:t>view.php?id</a:t>
            </a:r>
            <a:r>
              <a:rPr lang="en-US" sz="1600" dirty="0">
                <a:latin typeface="Times New Roman" panose="02020603050405020304" pitchFamily="18" charset="0"/>
                <a:cs typeface="Times New Roman" panose="02020603050405020304" pitchFamily="18" charset="0"/>
              </a:rPr>
              <a:t>=4329</a:t>
            </a:r>
          </a:p>
          <a:p>
            <a:pPr marL="0" indent="0">
              <a:buNone/>
            </a:pPr>
            <a:r>
              <a:rPr lang="en-US" sz="1600" dirty="0">
                <a:latin typeface="Times New Roman" panose="02020603050405020304" pitchFamily="18" charset="0"/>
                <a:cs typeface="Times New Roman" panose="02020603050405020304" pitchFamily="18" charset="0"/>
              </a:rPr>
              <a:t>[16]. Python Programming - </a:t>
            </a:r>
            <a:r>
              <a:rPr lang="en-US" sz="1600" dirty="0" err="1">
                <a:latin typeface="Times New Roman" panose="02020603050405020304" pitchFamily="18" charset="0"/>
                <a:cs typeface="Times New Roman" panose="02020603050405020304" pitchFamily="18" charset="0"/>
              </a:rPr>
              <a:t>KiranGurbani</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[17]. Learning Python - Mark Lutz </a:t>
            </a:r>
          </a:p>
          <a:p>
            <a:pPr marL="0" indent="0">
              <a:buNone/>
            </a:pPr>
            <a:r>
              <a:rPr lang="en-US" sz="1600" dirty="0">
                <a:latin typeface="Times New Roman" panose="02020603050405020304" pitchFamily="18" charset="0"/>
                <a:cs typeface="Times New Roman" panose="02020603050405020304" pitchFamily="18" charset="0"/>
              </a:rPr>
              <a:t>[18]. DesigningPersonalAssistantSoftwareforTaskManagementusingSemanticWebTechnologiesandKnowledge Databases. </a:t>
            </a:r>
          </a:p>
          <a:p>
            <a:pPr marL="0" indent="0">
              <a:buNone/>
            </a:pPr>
            <a:r>
              <a:rPr lang="en-US" sz="1600" dirty="0">
                <a:latin typeface="Times New Roman" panose="02020603050405020304" pitchFamily="18" charset="0"/>
                <a:cs typeface="Times New Roman" panose="02020603050405020304" pitchFamily="18" charset="0"/>
              </a:rPr>
              <a:t>[19]. PythoncodeforArtificialIntelligence:FoundationsofComputationalAgents,DavidL.PooleandAlanK.Mackwort </a:t>
            </a:r>
          </a:p>
          <a:p>
            <a:pPr marL="0" indent="0">
              <a:buNone/>
            </a:pPr>
            <a:r>
              <a:rPr lang="en-US" sz="1600" dirty="0">
                <a:latin typeface="Times New Roman" panose="02020603050405020304" pitchFamily="18" charset="0"/>
                <a:cs typeface="Times New Roman" panose="02020603050405020304" pitchFamily="18" charset="0"/>
              </a:rPr>
              <a:t>[20]. Chatbot Learning: Everything you need to know about machine learning chatbots (2020). https://www.whoson.com/chatbots-ai/chatbot-learning-everything-need-knowmachine-learning-chatbots/ </a:t>
            </a:r>
          </a:p>
          <a:p>
            <a:pPr marL="0" indent="0">
              <a:buNone/>
            </a:pPr>
            <a:r>
              <a:rPr lang="en-US" sz="1600" dirty="0">
                <a:latin typeface="Times New Roman" panose="02020603050405020304" pitchFamily="18" charset="0"/>
                <a:cs typeface="Times New Roman" panose="02020603050405020304" pitchFamily="18" charset="0"/>
              </a:rPr>
              <a:t>[21]. How to use an API with Python(Beginner’s Guide). Retrieved from the link https://rapidapi.com/blog/how-to-use-an-api-with-python/ </a:t>
            </a:r>
          </a:p>
          <a:p>
            <a:pPr marL="0" indent="0">
              <a:buNone/>
            </a:pPr>
            <a:r>
              <a:rPr lang="en-US" sz="1600" dirty="0">
                <a:latin typeface="Times New Roman" panose="02020603050405020304" pitchFamily="18" charset="0"/>
                <a:cs typeface="Times New Roman" panose="02020603050405020304" pitchFamily="18" charset="0"/>
              </a:rPr>
              <a:t>[22]. Introduction to Machine Learning using Python (January 2019). Retrieved from https://www.geeksforgeeks.org/introduction-machine-learning-using-python/</a:t>
            </a:r>
          </a:p>
        </p:txBody>
      </p:sp>
      <p:sp>
        <p:nvSpPr>
          <p:cNvPr id="4" name="Slide Number Placeholder 3">
            <a:extLst>
              <a:ext uri="{FF2B5EF4-FFF2-40B4-BE49-F238E27FC236}">
                <a16:creationId xmlns:a16="http://schemas.microsoft.com/office/drawing/2014/main" id="{53788EEF-1109-5667-A528-3542FE3E8E1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70006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solidFill>
                  <a:srgbClr val="002060"/>
                </a:solidFill>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b="1" dirty="0">
                <a:solidFill>
                  <a:srgbClr val="002060"/>
                </a:solidFill>
              </a:rPr>
              <a:t>Collaborative Code Editor </a:t>
            </a:r>
            <a:r>
              <a:rPr lang="en-US" dirty="0"/>
              <a:t>?</a:t>
            </a:r>
            <a:br>
              <a:rPr lang="en-US" dirty="0"/>
            </a:br>
            <a:r>
              <a:rPr lang="en-US" u="sng"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grpSp>
        <p:nvGrpSpPr>
          <p:cNvPr id="5" name="Graphic 263">
            <a:extLst>
              <a:ext uri="{FF2B5EF4-FFF2-40B4-BE49-F238E27FC236}">
                <a16:creationId xmlns:a16="http://schemas.microsoft.com/office/drawing/2014/main" id="{D5F945B1-4C48-D114-D88A-3907FABEBC16}"/>
              </a:ext>
            </a:extLst>
          </p:cNvPr>
          <p:cNvGrpSpPr/>
          <p:nvPr/>
        </p:nvGrpSpPr>
        <p:grpSpPr>
          <a:xfrm>
            <a:off x="6355278" y="2063766"/>
            <a:ext cx="5288275" cy="3200760"/>
            <a:chOff x="5251706" y="2006263"/>
            <a:chExt cx="5288275" cy="3200760"/>
          </a:xfrm>
        </p:grpSpPr>
        <p:sp>
          <p:nvSpPr>
            <p:cNvPr id="6" name="Freeform 369">
              <a:extLst>
                <a:ext uri="{FF2B5EF4-FFF2-40B4-BE49-F238E27FC236}">
                  <a16:creationId xmlns:a16="http://schemas.microsoft.com/office/drawing/2014/main" id="{DC1046EB-734F-0D7A-3876-21D169517200}"/>
                </a:ext>
              </a:extLst>
            </p:cNvPr>
            <p:cNvSpPr/>
            <p:nvPr/>
          </p:nvSpPr>
          <p:spPr>
            <a:xfrm>
              <a:off x="8635672" y="2006263"/>
              <a:ext cx="1904309" cy="3086601"/>
            </a:xfrm>
            <a:custGeom>
              <a:avLst/>
              <a:gdLst>
                <a:gd name="connsiteX0" fmla="*/ 1880171 w 1904309"/>
                <a:gd name="connsiteY0" fmla="*/ 1002924 h 3086601"/>
                <a:gd name="connsiteX1" fmla="*/ 1568233 w 1904309"/>
                <a:gd name="connsiteY1" fmla="*/ 1312506 h 3086601"/>
                <a:gd name="connsiteX2" fmla="*/ 1287199 w 1904309"/>
                <a:gd name="connsiteY2" fmla="*/ 1689021 h 3086601"/>
                <a:gd name="connsiteX3" fmla="*/ 1196292 w 1904309"/>
                <a:gd name="connsiteY3" fmla="*/ 2163648 h 3086601"/>
                <a:gd name="connsiteX4" fmla="*/ 1000898 w 1904309"/>
                <a:gd name="connsiteY4" fmla="*/ 2464499 h 3086601"/>
                <a:gd name="connsiteX5" fmla="*/ 955860 w 1904309"/>
                <a:gd name="connsiteY5" fmla="*/ 2260375 h 3086601"/>
                <a:gd name="connsiteX6" fmla="*/ 1116610 w 1904309"/>
                <a:gd name="connsiteY6" fmla="*/ 1959801 h 3086601"/>
                <a:gd name="connsiteX7" fmla="*/ 974707 w 1904309"/>
                <a:gd name="connsiteY7" fmla="*/ 1623612 h 3086601"/>
                <a:gd name="connsiteX8" fmla="*/ 1120213 w 1904309"/>
                <a:gd name="connsiteY8" fmla="*/ 1314169 h 3086601"/>
                <a:gd name="connsiteX9" fmla="*/ 962235 w 1904309"/>
                <a:gd name="connsiteY9" fmla="*/ 983939 h 3086601"/>
                <a:gd name="connsiteX10" fmla="*/ 1085707 w 1904309"/>
                <a:gd name="connsiteY10" fmla="*/ 663271 h 3086601"/>
                <a:gd name="connsiteX11" fmla="*/ 892531 w 1904309"/>
                <a:gd name="connsiteY11" fmla="*/ 352027 h 3086601"/>
                <a:gd name="connsiteX12" fmla="*/ 796774 w 1904309"/>
                <a:gd name="connsiteY12" fmla="*/ 40 h 3086601"/>
                <a:gd name="connsiteX13" fmla="*/ 738987 w 1904309"/>
                <a:gd name="connsiteY13" fmla="*/ 382098 h 3086601"/>
                <a:gd name="connsiteX14" fmla="*/ 556065 w 1904309"/>
                <a:gd name="connsiteY14" fmla="*/ 695421 h 3086601"/>
                <a:gd name="connsiteX15" fmla="*/ 689792 w 1904309"/>
                <a:gd name="connsiteY15" fmla="*/ 1061681 h 3086601"/>
                <a:gd name="connsiteX16" fmla="*/ 540544 w 1904309"/>
                <a:gd name="connsiteY16" fmla="*/ 1396068 h 3086601"/>
                <a:gd name="connsiteX17" fmla="*/ 693810 w 1904309"/>
                <a:gd name="connsiteY17" fmla="*/ 1756369 h 3086601"/>
                <a:gd name="connsiteX18" fmla="*/ 558005 w 1904309"/>
                <a:gd name="connsiteY18" fmla="*/ 2097408 h 3086601"/>
                <a:gd name="connsiteX19" fmla="*/ 624383 w 1904309"/>
                <a:gd name="connsiteY19" fmla="*/ 2262176 h 3086601"/>
                <a:gd name="connsiteX20" fmla="*/ 506315 w 1904309"/>
                <a:gd name="connsiteY20" fmla="*/ 2079670 h 3086601"/>
                <a:gd name="connsiteX21" fmla="*/ 484559 w 1904309"/>
                <a:gd name="connsiteY21" fmla="*/ 1767040 h 3086601"/>
                <a:gd name="connsiteX22" fmla="*/ 268655 w 1904309"/>
                <a:gd name="connsiteY22" fmla="*/ 1525776 h 3086601"/>
                <a:gd name="connsiteX23" fmla="*/ 93632 w 1904309"/>
                <a:gd name="connsiteY23" fmla="*/ 1252640 h 3086601"/>
                <a:gd name="connsiteX24" fmla="*/ 36677 w 1904309"/>
                <a:gd name="connsiteY24" fmla="*/ 1561391 h 3086601"/>
                <a:gd name="connsiteX25" fmla="*/ 74508 w 1904309"/>
                <a:gd name="connsiteY25" fmla="*/ 1938875 h 3086601"/>
                <a:gd name="connsiteX26" fmla="*/ 310090 w 1904309"/>
                <a:gd name="connsiteY26" fmla="*/ 2255247 h 3086601"/>
                <a:gd name="connsiteX27" fmla="*/ 409866 w 1904309"/>
                <a:gd name="connsiteY27" fmla="*/ 2628575 h 3086601"/>
                <a:gd name="connsiteX28" fmla="*/ 606230 w 1904309"/>
                <a:gd name="connsiteY28" fmla="*/ 2828958 h 3086601"/>
                <a:gd name="connsiteX29" fmla="*/ 610110 w 1904309"/>
                <a:gd name="connsiteY29" fmla="*/ 2839628 h 3086601"/>
                <a:gd name="connsiteX30" fmla="*/ 627016 w 1904309"/>
                <a:gd name="connsiteY30" fmla="*/ 2846141 h 3086601"/>
                <a:gd name="connsiteX31" fmla="*/ 687575 w 1904309"/>
                <a:gd name="connsiteY31" fmla="*/ 2906838 h 3086601"/>
                <a:gd name="connsiteX32" fmla="*/ 705174 w 1904309"/>
                <a:gd name="connsiteY32" fmla="*/ 3059273 h 3086601"/>
                <a:gd name="connsiteX33" fmla="*/ 763654 w 1904309"/>
                <a:gd name="connsiteY33" fmla="*/ 3018670 h 3086601"/>
                <a:gd name="connsiteX34" fmla="*/ 826290 w 1904309"/>
                <a:gd name="connsiteY34" fmla="*/ 2896445 h 3086601"/>
                <a:gd name="connsiteX35" fmla="*/ 839178 w 1904309"/>
                <a:gd name="connsiteY35" fmla="*/ 2884804 h 3086601"/>
                <a:gd name="connsiteX36" fmla="*/ 983299 w 1904309"/>
                <a:gd name="connsiteY36" fmla="*/ 2940235 h 3086601"/>
                <a:gd name="connsiteX37" fmla="*/ 872437 w 1904309"/>
                <a:gd name="connsiteY37" fmla="*/ 2801658 h 3086601"/>
                <a:gd name="connsiteX38" fmla="*/ 1011014 w 1904309"/>
                <a:gd name="connsiteY38" fmla="*/ 2780178 h 3086601"/>
                <a:gd name="connsiteX39" fmla="*/ 1014340 w 1904309"/>
                <a:gd name="connsiteY39" fmla="*/ 2783366 h 3086601"/>
                <a:gd name="connsiteX40" fmla="*/ 1069771 w 1904309"/>
                <a:gd name="connsiteY40" fmla="*/ 2858891 h 3086601"/>
                <a:gd name="connsiteX41" fmla="*/ 1320041 w 1904309"/>
                <a:gd name="connsiteY41" fmla="*/ 2400061 h 3086601"/>
                <a:gd name="connsiteX42" fmla="*/ 1646807 w 1904309"/>
                <a:gd name="connsiteY42" fmla="*/ 2013569 h 3086601"/>
                <a:gd name="connsiteX43" fmla="*/ 1769586 w 1904309"/>
                <a:gd name="connsiteY43" fmla="*/ 1511226 h 3086601"/>
                <a:gd name="connsiteX44" fmla="*/ 1880171 w 1904309"/>
                <a:gd name="connsiteY44" fmla="*/ 1002924 h 3086601"/>
                <a:gd name="connsiteX45" fmla="*/ 721526 w 1904309"/>
                <a:gd name="connsiteY45" fmla="*/ 2452443 h 3086601"/>
                <a:gd name="connsiteX46" fmla="*/ 654455 w 1904309"/>
                <a:gd name="connsiteY46" fmla="*/ 2643264 h 3086601"/>
                <a:gd name="connsiteX47" fmla="*/ 675657 w 1904309"/>
                <a:gd name="connsiteY47" fmla="*/ 2355023 h 3086601"/>
                <a:gd name="connsiteX48" fmla="*/ 658473 w 1904309"/>
                <a:gd name="connsiteY48" fmla="*/ 2313450 h 3086601"/>
                <a:gd name="connsiteX49" fmla="*/ 721526 w 1904309"/>
                <a:gd name="connsiteY49" fmla="*/ 2452443 h 3086601"/>
                <a:gd name="connsiteX50" fmla="*/ 775987 w 1904309"/>
                <a:gd name="connsiteY50" fmla="*/ 2823553 h 3086601"/>
                <a:gd name="connsiteX51" fmla="*/ 779729 w 1904309"/>
                <a:gd name="connsiteY51" fmla="*/ 2846141 h 3086601"/>
                <a:gd name="connsiteX52" fmla="*/ 739264 w 1904309"/>
                <a:gd name="connsiteY52" fmla="*/ 2822722 h 3086601"/>
                <a:gd name="connsiteX53" fmla="*/ 775987 w 1904309"/>
                <a:gd name="connsiteY53" fmla="*/ 2823553 h 308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904309" h="3086601">
                  <a:moveTo>
                    <a:pt x="1880171" y="1002924"/>
                  </a:moveTo>
                  <a:cubicBezTo>
                    <a:pt x="1801875" y="908830"/>
                    <a:pt x="1690874" y="1091475"/>
                    <a:pt x="1568233" y="1312506"/>
                  </a:cubicBezTo>
                  <a:cubicBezTo>
                    <a:pt x="1501023" y="1433622"/>
                    <a:pt x="1352191" y="1536863"/>
                    <a:pt x="1287199" y="1689021"/>
                  </a:cubicBezTo>
                  <a:cubicBezTo>
                    <a:pt x="1224007" y="1837160"/>
                    <a:pt x="1246873" y="2028535"/>
                    <a:pt x="1196292" y="2163648"/>
                  </a:cubicBezTo>
                  <a:cubicBezTo>
                    <a:pt x="1121599" y="2362922"/>
                    <a:pt x="1060209" y="2361259"/>
                    <a:pt x="1000898" y="2464499"/>
                  </a:cubicBezTo>
                  <a:cubicBezTo>
                    <a:pt x="974707" y="2404911"/>
                    <a:pt x="951703" y="2333682"/>
                    <a:pt x="955860" y="2260375"/>
                  </a:cubicBezTo>
                  <a:cubicBezTo>
                    <a:pt x="961265" y="2167251"/>
                    <a:pt x="1113146" y="2078007"/>
                    <a:pt x="1116610" y="1959801"/>
                  </a:cubicBezTo>
                  <a:cubicBezTo>
                    <a:pt x="1119243" y="1859193"/>
                    <a:pt x="974014" y="1734474"/>
                    <a:pt x="974707" y="1623612"/>
                  </a:cubicBezTo>
                  <a:cubicBezTo>
                    <a:pt x="974707" y="1518155"/>
                    <a:pt x="1122153" y="1422259"/>
                    <a:pt x="1120213" y="1314169"/>
                  </a:cubicBezTo>
                  <a:cubicBezTo>
                    <a:pt x="1118273" y="1206079"/>
                    <a:pt x="967778" y="1088842"/>
                    <a:pt x="962235" y="983939"/>
                  </a:cubicBezTo>
                  <a:cubicBezTo>
                    <a:pt x="956553" y="870999"/>
                    <a:pt x="1095823" y="764017"/>
                    <a:pt x="1085707" y="663271"/>
                  </a:cubicBezTo>
                  <a:cubicBezTo>
                    <a:pt x="1073513" y="542016"/>
                    <a:pt x="912485" y="442933"/>
                    <a:pt x="892531" y="352027"/>
                  </a:cubicBezTo>
                  <a:cubicBezTo>
                    <a:pt x="855669" y="184486"/>
                    <a:pt x="866478" y="-3147"/>
                    <a:pt x="796774" y="40"/>
                  </a:cubicBezTo>
                  <a:cubicBezTo>
                    <a:pt x="731088" y="3089"/>
                    <a:pt x="769058" y="206659"/>
                    <a:pt x="738987" y="382098"/>
                  </a:cubicBezTo>
                  <a:cubicBezTo>
                    <a:pt x="722496" y="479102"/>
                    <a:pt x="564379" y="566129"/>
                    <a:pt x="556065" y="695421"/>
                  </a:cubicBezTo>
                  <a:cubicBezTo>
                    <a:pt x="549136" y="803789"/>
                    <a:pt x="692148" y="940149"/>
                    <a:pt x="689792" y="1061681"/>
                  </a:cubicBezTo>
                  <a:cubicBezTo>
                    <a:pt x="687575" y="1175176"/>
                    <a:pt x="539713" y="1278416"/>
                    <a:pt x="540544" y="1396068"/>
                  </a:cubicBezTo>
                  <a:cubicBezTo>
                    <a:pt x="541375" y="1513720"/>
                    <a:pt x="690900" y="1641489"/>
                    <a:pt x="693810" y="1756369"/>
                  </a:cubicBezTo>
                  <a:cubicBezTo>
                    <a:pt x="696998" y="1877763"/>
                    <a:pt x="553570" y="1987239"/>
                    <a:pt x="558005" y="2097408"/>
                  </a:cubicBezTo>
                  <a:cubicBezTo>
                    <a:pt x="560361" y="2153670"/>
                    <a:pt x="590571" y="2209101"/>
                    <a:pt x="624383" y="2262176"/>
                  </a:cubicBezTo>
                  <a:cubicBezTo>
                    <a:pt x="582117" y="2205360"/>
                    <a:pt x="527379" y="2146880"/>
                    <a:pt x="506315" y="2079670"/>
                  </a:cubicBezTo>
                  <a:cubicBezTo>
                    <a:pt x="475551" y="1983497"/>
                    <a:pt x="523360" y="1860718"/>
                    <a:pt x="484559" y="1767040"/>
                  </a:cubicBezTo>
                  <a:cubicBezTo>
                    <a:pt x="442986" y="1665462"/>
                    <a:pt x="318959" y="1605320"/>
                    <a:pt x="268655" y="1525776"/>
                  </a:cubicBezTo>
                  <a:cubicBezTo>
                    <a:pt x="201445" y="1419765"/>
                    <a:pt x="173868" y="1278416"/>
                    <a:pt x="93632" y="1252640"/>
                  </a:cubicBezTo>
                  <a:cubicBezTo>
                    <a:pt x="-29979" y="1212730"/>
                    <a:pt x="-11271" y="1367937"/>
                    <a:pt x="36677" y="1561391"/>
                  </a:cubicBezTo>
                  <a:cubicBezTo>
                    <a:pt x="62036" y="1663938"/>
                    <a:pt x="21295" y="1807781"/>
                    <a:pt x="74508" y="1938875"/>
                  </a:cubicBezTo>
                  <a:cubicBezTo>
                    <a:pt x="120100" y="2051400"/>
                    <a:pt x="253550" y="2139397"/>
                    <a:pt x="310090" y="2255247"/>
                  </a:cubicBezTo>
                  <a:cubicBezTo>
                    <a:pt x="366630" y="2371098"/>
                    <a:pt x="350693" y="2524088"/>
                    <a:pt x="409866" y="2628575"/>
                  </a:cubicBezTo>
                  <a:cubicBezTo>
                    <a:pt x="459199" y="2715463"/>
                    <a:pt x="540128" y="2775051"/>
                    <a:pt x="606230" y="2828958"/>
                  </a:cubicBezTo>
                  <a:lnTo>
                    <a:pt x="610110" y="2839628"/>
                  </a:lnTo>
                  <a:cubicBezTo>
                    <a:pt x="614461" y="2844257"/>
                    <a:pt x="620683" y="2846654"/>
                    <a:pt x="627016" y="2846141"/>
                  </a:cubicBezTo>
                  <a:cubicBezTo>
                    <a:pt x="649300" y="2864156"/>
                    <a:pt x="669601" y="2884513"/>
                    <a:pt x="687575" y="2906838"/>
                  </a:cubicBezTo>
                  <a:cubicBezTo>
                    <a:pt x="721110" y="2951183"/>
                    <a:pt x="683695" y="3037793"/>
                    <a:pt x="705174" y="3059273"/>
                  </a:cubicBezTo>
                  <a:cubicBezTo>
                    <a:pt x="764208" y="3118723"/>
                    <a:pt x="767257" y="3070082"/>
                    <a:pt x="763654" y="3018670"/>
                  </a:cubicBezTo>
                  <a:cubicBezTo>
                    <a:pt x="761575" y="2988876"/>
                    <a:pt x="830448" y="2940928"/>
                    <a:pt x="826290" y="2896445"/>
                  </a:cubicBezTo>
                  <a:cubicBezTo>
                    <a:pt x="829353" y="2891387"/>
                    <a:pt x="833829" y="2887326"/>
                    <a:pt x="839178" y="2884804"/>
                  </a:cubicBezTo>
                  <a:cubicBezTo>
                    <a:pt x="862459" y="2879538"/>
                    <a:pt x="968886" y="2969614"/>
                    <a:pt x="983299" y="2940235"/>
                  </a:cubicBezTo>
                  <a:cubicBezTo>
                    <a:pt x="993969" y="2918894"/>
                    <a:pt x="864953" y="2829374"/>
                    <a:pt x="872437" y="2801658"/>
                  </a:cubicBezTo>
                  <a:cubicBezTo>
                    <a:pt x="877703" y="2782119"/>
                    <a:pt x="968194" y="2788770"/>
                    <a:pt x="1011014" y="2780178"/>
                  </a:cubicBezTo>
                  <a:cubicBezTo>
                    <a:pt x="1012289" y="2781065"/>
                    <a:pt x="1013412" y="2782133"/>
                    <a:pt x="1014340" y="2783366"/>
                  </a:cubicBezTo>
                  <a:cubicBezTo>
                    <a:pt x="1026950" y="2799718"/>
                    <a:pt x="1033325" y="2872332"/>
                    <a:pt x="1069771" y="2858891"/>
                  </a:cubicBezTo>
                  <a:cubicBezTo>
                    <a:pt x="1118273" y="2840875"/>
                    <a:pt x="1183681" y="2615687"/>
                    <a:pt x="1320041" y="2400061"/>
                  </a:cubicBezTo>
                  <a:cubicBezTo>
                    <a:pt x="1402218" y="2270075"/>
                    <a:pt x="1567263" y="2168221"/>
                    <a:pt x="1646807" y="2013569"/>
                  </a:cubicBezTo>
                  <a:cubicBezTo>
                    <a:pt x="1726350" y="1858916"/>
                    <a:pt x="1718313" y="1656316"/>
                    <a:pt x="1769586" y="1511226"/>
                  </a:cubicBezTo>
                  <a:cubicBezTo>
                    <a:pt x="1848714" y="1286869"/>
                    <a:pt x="1951815" y="1089396"/>
                    <a:pt x="1880171" y="1002924"/>
                  </a:cubicBezTo>
                  <a:close/>
                  <a:moveTo>
                    <a:pt x="721526" y="2452443"/>
                  </a:moveTo>
                  <a:cubicBezTo>
                    <a:pt x="727346" y="2562335"/>
                    <a:pt x="690069" y="2604878"/>
                    <a:pt x="654455" y="2643264"/>
                  </a:cubicBezTo>
                  <a:cubicBezTo>
                    <a:pt x="632559" y="2518544"/>
                    <a:pt x="718061" y="2518544"/>
                    <a:pt x="675657" y="2355023"/>
                  </a:cubicBezTo>
                  <a:cubicBezTo>
                    <a:pt x="671638" y="2340528"/>
                    <a:pt x="665859" y="2326560"/>
                    <a:pt x="658473" y="2313450"/>
                  </a:cubicBezTo>
                  <a:cubicBezTo>
                    <a:pt x="690900" y="2363060"/>
                    <a:pt x="719309" y="2409900"/>
                    <a:pt x="721526" y="2452443"/>
                  </a:cubicBezTo>
                  <a:close/>
                  <a:moveTo>
                    <a:pt x="775987" y="2823553"/>
                  </a:moveTo>
                  <a:cubicBezTo>
                    <a:pt x="780283" y="2830246"/>
                    <a:pt x="781641" y="2838422"/>
                    <a:pt x="779729" y="2846141"/>
                  </a:cubicBezTo>
                  <a:cubicBezTo>
                    <a:pt x="765871" y="2838242"/>
                    <a:pt x="752013" y="2830621"/>
                    <a:pt x="739264" y="2822722"/>
                  </a:cubicBezTo>
                  <a:cubicBezTo>
                    <a:pt x="757279" y="2819118"/>
                    <a:pt x="771276" y="2818010"/>
                    <a:pt x="775987" y="2823553"/>
                  </a:cubicBezTo>
                  <a:close/>
                </a:path>
              </a:pathLst>
            </a:custGeom>
            <a:solidFill>
              <a:srgbClr val="34327C"/>
            </a:solidFill>
            <a:ln w="13849" cap="flat">
              <a:noFill/>
              <a:prstDash val="solid"/>
              <a:miter/>
            </a:ln>
          </p:spPr>
          <p:txBody>
            <a:bodyPr rtlCol="0" anchor="ctr"/>
            <a:lstStyle/>
            <a:p>
              <a:endParaRPr lang="en-LT"/>
            </a:p>
          </p:txBody>
        </p:sp>
        <p:sp>
          <p:nvSpPr>
            <p:cNvPr id="7" name="Freeform 370">
              <a:extLst>
                <a:ext uri="{FF2B5EF4-FFF2-40B4-BE49-F238E27FC236}">
                  <a16:creationId xmlns:a16="http://schemas.microsoft.com/office/drawing/2014/main" id="{78BDC142-3D76-AC59-9A72-845F4E8F86FC}"/>
                </a:ext>
              </a:extLst>
            </p:cNvPr>
            <p:cNvSpPr/>
            <p:nvPr/>
          </p:nvSpPr>
          <p:spPr>
            <a:xfrm>
              <a:off x="8635672" y="2006263"/>
              <a:ext cx="1904309" cy="3086601"/>
            </a:xfrm>
            <a:custGeom>
              <a:avLst/>
              <a:gdLst>
                <a:gd name="connsiteX0" fmla="*/ 1880171 w 1904309"/>
                <a:gd name="connsiteY0" fmla="*/ 1002924 h 3086601"/>
                <a:gd name="connsiteX1" fmla="*/ 1568233 w 1904309"/>
                <a:gd name="connsiteY1" fmla="*/ 1312506 h 3086601"/>
                <a:gd name="connsiteX2" fmla="*/ 1287199 w 1904309"/>
                <a:gd name="connsiteY2" fmla="*/ 1689021 h 3086601"/>
                <a:gd name="connsiteX3" fmla="*/ 1196292 w 1904309"/>
                <a:gd name="connsiteY3" fmla="*/ 2163648 h 3086601"/>
                <a:gd name="connsiteX4" fmla="*/ 1000898 w 1904309"/>
                <a:gd name="connsiteY4" fmla="*/ 2464499 h 3086601"/>
                <a:gd name="connsiteX5" fmla="*/ 955860 w 1904309"/>
                <a:gd name="connsiteY5" fmla="*/ 2260375 h 3086601"/>
                <a:gd name="connsiteX6" fmla="*/ 1116610 w 1904309"/>
                <a:gd name="connsiteY6" fmla="*/ 1959801 h 3086601"/>
                <a:gd name="connsiteX7" fmla="*/ 974707 w 1904309"/>
                <a:gd name="connsiteY7" fmla="*/ 1623612 h 3086601"/>
                <a:gd name="connsiteX8" fmla="*/ 1120213 w 1904309"/>
                <a:gd name="connsiteY8" fmla="*/ 1314169 h 3086601"/>
                <a:gd name="connsiteX9" fmla="*/ 962235 w 1904309"/>
                <a:gd name="connsiteY9" fmla="*/ 983939 h 3086601"/>
                <a:gd name="connsiteX10" fmla="*/ 1085707 w 1904309"/>
                <a:gd name="connsiteY10" fmla="*/ 663271 h 3086601"/>
                <a:gd name="connsiteX11" fmla="*/ 892531 w 1904309"/>
                <a:gd name="connsiteY11" fmla="*/ 352027 h 3086601"/>
                <a:gd name="connsiteX12" fmla="*/ 796774 w 1904309"/>
                <a:gd name="connsiteY12" fmla="*/ 40 h 3086601"/>
                <a:gd name="connsiteX13" fmla="*/ 738987 w 1904309"/>
                <a:gd name="connsiteY13" fmla="*/ 382098 h 3086601"/>
                <a:gd name="connsiteX14" fmla="*/ 556065 w 1904309"/>
                <a:gd name="connsiteY14" fmla="*/ 695421 h 3086601"/>
                <a:gd name="connsiteX15" fmla="*/ 689792 w 1904309"/>
                <a:gd name="connsiteY15" fmla="*/ 1061681 h 3086601"/>
                <a:gd name="connsiteX16" fmla="*/ 540544 w 1904309"/>
                <a:gd name="connsiteY16" fmla="*/ 1396068 h 3086601"/>
                <a:gd name="connsiteX17" fmla="*/ 693810 w 1904309"/>
                <a:gd name="connsiteY17" fmla="*/ 1756369 h 3086601"/>
                <a:gd name="connsiteX18" fmla="*/ 558005 w 1904309"/>
                <a:gd name="connsiteY18" fmla="*/ 2097408 h 3086601"/>
                <a:gd name="connsiteX19" fmla="*/ 624383 w 1904309"/>
                <a:gd name="connsiteY19" fmla="*/ 2262176 h 3086601"/>
                <a:gd name="connsiteX20" fmla="*/ 506315 w 1904309"/>
                <a:gd name="connsiteY20" fmla="*/ 2079670 h 3086601"/>
                <a:gd name="connsiteX21" fmla="*/ 484559 w 1904309"/>
                <a:gd name="connsiteY21" fmla="*/ 1767040 h 3086601"/>
                <a:gd name="connsiteX22" fmla="*/ 268655 w 1904309"/>
                <a:gd name="connsiteY22" fmla="*/ 1525776 h 3086601"/>
                <a:gd name="connsiteX23" fmla="*/ 93632 w 1904309"/>
                <a:gd name="connsiteY23" fmla="*/ 1252640 h 3086601"/>
                <a:gd name="connsiteX24" fmla="*/ 36677 w 1904309"/>
                <a:gd name="connsiteY24" fmla="*/ 1561391 h 3086601"/>
                <a:gd name="connsiteX25" fmla="*/ 74508 w 1904309"/>
                <a:gd name="connsiteY25" fmla="*/ 1938875 h 3086601"/>
                <a:gd name="connsiteX26" fmla="*/ 310090 w 1904309"/>
                <a:gd name="connsiteY26" fmla="*/ 2255247 h 3086601"/>
                <a:gd name="connsiteX27" fmla="*/ 409866 w 1904309"/>
                <a:gd name="connsiteY27" fmla="*/ 2628575 h 3086601"/>
                <a:gd name="connsiteX28" fmla="*/ 606230 w 1904309"/>
                <a:gd name="connsiteY28" fmla="*/ 2828958 h 3086601"/>
                <a:gd name="connsiteX29" fmla="*/ 610110 w 1904309"/>
                <a:gd name="connsiteY29" fmla="*/ 2839628 h 3086601"/>
                <a:gd name="connsiteX30" fmla="*/ 627016 w 1904309"/>
                <a:gd name="connsiteY30" fmla="*/ 2846141 h 3086601"/>
                <a:gd name="connsiteX31" fmla="*/ 687575 w 1904309"/>
                <a:gd name="connsiteY31" fmla="*/ 2906838 h 3086601"/>
                <a:gd name="connsiteX32" fmla="*/ 705174 w 1904309"/>
                <a:gd name="connsiteY32" fmla="*/ 3059273 h 3086601"/>
                <a:gd name="connsiteX33" fmla="*/ 763654 w 1904309"/>
                <a:gd name="connsiteY33" fmla="*/ 3018670 h 3086601"/>
                <a:gd name="connsiteX34" fmla="*/ 826290 w 1904309"/>
                <a:gd name="connsiteY34" fmla="*/ 2896445 h 3086601"/>
                <a:gd name="connsiteX35" fmla="*/ 839178 w 1904309"/>
                <a:gd name="connsiteY35" fmla="*/ 2884804 h 3086601"/>
                <a:gd name="connsiteX36" fmla="*/ 983299 w 1904309"/>
                <a:gd name="connsiteY36" fmla="*/ 2940235 h 3086601"/>
                <a:gd name="connsiteX37" fmla="*/ 872437 w 1904309"/>
                <a:gd name="connsiteY37" fmla="*/ 2801658 h 3086601"/>
                <a:gd name="connsiteX38" fmla="*/ 1011014 w 1904309"/>
                <a:gd name="connsiteY38" fmla="*/ 2780178 h 3086601"/>
                <a:gd name="connsiteX39" fmla="*/ 1014340 w 1904309"/>
                <a:gd name="connsiteY39" fmla="*/ 2783366 h 3086601"/>
                <a:gd name="connsiteX40" fmla="*/ 1069771 w 1904309"/>
                <a:gd name="connsiteY40" fmla="*/ 2858891 h 3086601"/>
                <a:gd name="connsiteX41" fmla="*/ 1320041 w 1904309"/>
                <a:gd name="connsiteY41" fmla="*/ 2400061 h 3086601"/>
                <a:gd name="connsiteX42" fmla="*/ 1646807 w 1904309"/>
                <a:gd name="connsiteY42" fmla="*/ 2013569 h 3086601"/>
                <a:gd name="connsiteX43" fmla="*/ 1769586 w 1904309"/>
                <a:gd name="connsiteY43" fmla="*/ 1511226 h 3086601"/>
                <a:gd name="connsiteX44" fmla="*/ 1880171 w 1904309"/>
                <a:gd name="connsiteY44" fmla="*/ 1002924 h 3086601"/>
                <a:gd name="connsiteX45" fmla="*/ 721526 w 1904309"/>
                <a:gd name="connsiteY45" fmla="*/ 2452443 h 3086601"/>
                <a:gd name="connsiteX46" fmla="*/ 654455 w 1904309"/>
                <a:gd name="connsiteY46" fmla="*/ 2643264 h 3086601"/>
                <a:gd name="connsiteX47" fmla="*/ 675657 w 1904309"/>
                <a:gd name="connsiteY47" fmla="*/ 2355023 h 3086601"/>
                <a:gd name="connsiteX48" fmla="*/ 658473 w 1904309"/>
                <a:gd name="connsiteY48" fmla="*/ 2313450 h 3086601"/>
                <a:gd name="connsiteX49" fmla="*/ 721526 w 1904309"/>
                <a:gd name="connsiteY49" fmla="*/ 2452443 h 3086601"/>
                <a:gd name="connsiteX50" fmla="*/ 775987 w 1904309"/>
                <a:gd name="connsiteY50" fmla="*/ 2823553 h 3086601"/>
                <a:gd name="connsiteX51" fmla="*/ 779729 w 1904309"/>
                <a:gd name="connsiteY51" fmla="*/ 2846141 h 3086601"/>
                <a:gd name="connsiteX52" fmla="*/ 739264 w 1904309"/>
                <a:gd name="connsiteY52" fmla="*/ 2822722 h 3086601"/>
                <a:gd name="connsiteX53" fmla="*/ 775987 w 1904309"/>
                <a:gd name="connsiteY53" fmla="*/ 2823553 h 308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904309" h="3086601">
                  <a:moveTo>
                    <a:pt x="1880171" y="1002924"/>
                  </a:moveTo>
                  <a:cubicBezTo>
                    <a:pt x="1801875" y="908830"/>
                    <a:pt x="1690874" y="1091475"/>
                    <a:pt x="1568233" y="1312506"/>
                  </a:cubicBezTo>
                  <a:cubicBezTo>
                    <a:pt x="1501023" y="1433622"/>
                    <a:pt x="1352191" y="1536863"/>
                    <a:pt x="1287199" y="1689021"/>
                  </a:cubicBezTo>
                  <a:cubicBezTo>
                    <a:pt x="1224007" y="1837160"/>
                    <a:pt x="1246873" y="2028535"/>
                    <a:pt x="1196292" y="2163648"/>
                  </a:cubicBezTo>
                  <a:cubicBezTo>
                    <a:pt x="1121599" y="2362922"/>
                    <a:pt x="1060209" y="2361259"/>
                    <a:pt x="1000898" y="2464499"/>
                  </a:cubicBezTo>
                  <a:cubicBezTo>
                    <a:pt x="974707" y="2404911"/>
                    <a:pt x="951703" y="2333682"/>
                    <a:pt x="955860" y="2260375"/>
                  </a:cubicBezTo>
                  <a:cubicBezTo>
                    <a:pt x="961265" y="2167251"/>
                    <a:pt x="1113146" y="2078007"/>
                    <a:pt x="1116610" y="1959801"/>
                  </a:cubicBezTo>
                  <a:cubicBezTo>
                    <a:pt x="1119243" y="1859193"/>
                    <a:pt x="974014" y="1734474"/>
                    <a:pt x="974707" y="1623612"/>
                  </a:cubicBezTo>
                  <a:cubicBezTo>
                    <a:pt x="974707" y="1518155"/>
                    <a:pt x="1122153" y="1422259"/>
                    <a:pt x="1120213" y="1314169"/>
                  </a:cubicBezTo>
                  <a:cubicBezTo>
                    <a:pt x="1118273" y="1206079"/>
                    <a:pt x="967778" y="1088842"/>
                    <a:pt x="962235" y="983939"/>
                  </a:cubicBezTo>
                  <a:cubicBezTo>
                    <a:pt x="956553" y="870999"/>
                    <a:pt x="1095823" y="764017"/>
                    <a:pt x="1085707" y="663271"/>
                  </a:cubicBezTo>
                  <a:cubicBezTo>
                    <a:pt x="1073513" y="542016"/>
                    <a:pt x="912485" y="442933"/>
                    <a:pt x="892531" y="352027"/>
                  </a:cubicBezTo>
                  <a:cubicBezTo>
                    <a:pt x="855669" y="184486"/>
                    <a:pt x="866478" y="-3147"/>
                    <a:pt x="796774" y="40"/>
                  </a:cubicBezTo>
                  <a:cubicBezTo>
                    <a:pt x="731088" y="3089"/>
                    <a:pt x="769058" y="206659"/>
                    <a:pt x="738987" y="382098"/>
                  </a:cubicBezTo>
                  <a:cubicBezTo>
                    <a:pt x="722496" y="479102"/>
                    <a:pt x="564379" y="566129"/>
                    <a:pt x="556065" y="695421"/>
                  </a:cubicBezTo>
                  <a:cubicBezTo>
                    <a:pt x="549136" y="803789"/>
                    <a:pt x="692148" y="940149"/>
                    <a:pt x="689792" y="1061681"/>
                  </a:cubicBezTo>
                  <a:cubicBezTo>
                    <a:pt x="687575" y="1175176"/>
                    <a:pt x="539713" y="1278416"/>
                    <a:pt x="540544" y="1396068"/>
                  </a:cubicBezTo>
                  <a:cubicBezTo>
                    <a:pt x="541375" y="1513720"/>
                    <a:pt x="690900" y="1641489"/>
                    <a:pt x="693810" y="1756369"/>
                  </a:cubicBezTo>
                  <a:cubicBezTo>
                    <a:pt x="696998" y="1877763"/>
                    <a:pt x="553570" y="1987239"/>
                    <a:pt x="558005" y="2097408"/>
                  </a:cubicBezTo>
                  <a:cubicBezTo>
                    <a:pt x="560361" y="2153670"/>
                    <a:pt x="590571" y="2209101"/>
                    <a:pt x="624383" y="2262176"/>
                  </a:cubicBezTo>
                  <a:cubicBezTo>
                    <a:pt x="582117" y="2205360"/>
                    <a:pt x="527379" y="2146880"/>
                    <a:pt x="506315" y="2079670"/>
                  </a:cubicBezTo>
                  <a:cubicBezTo>
                    <a:pt x="475551" y="1983497"/>
                    <a:pt x="523360" y="1860718"/>
                    <a:pt x="484559" y="1767040"/>
                  </a:cubicBezTo>
                  <a:cubicBezTo>
                    <a:pt x="442986" y="1665462"/>
                    <a:pt x="318959" y="1605320"/>
                    <a:pt x="268655" y="1525776"/>
                  </a:cubicBezTo>
                  <a:cubicBezTo>
                    <a:pt x="201445" y="1419765"/>
                    <a:pt x="173868" y="1278416"/>
                    <a:pt x="93632" y="1252640"/>
                  </a:cubicBezTo>
                  <a:cubicBezTo>
                    <a:pt x="-29979" y="1212730"/>
                    <a:pt x="-11271" y="1367937"/>
                    <a:pt x="36677" y="1561391"/>
                  </a:cubicBezTo>
                  <a:cubicBezTo>
                    <a:pt x="62036" y="1663938"/>
                    <a:pt x="21295" y="1807781"/>
                    <a:pt x="74508" y="1938875"/>
                  </a:cubicBezTo>
                  <a:cubicBezTo>
                    <a:pt x="120100" y="2051400"/>
                    <a:pt x="253550" y="2139397"/>
                    <a:pt x="310090" y="2255247"/>
                  </a:cubicBezTo>
                  <a:cubicBezTo>
                    <a:pt x="366630" y="2371098"/>
                    <a:pt x="350693" y="2524088"/>
                    <a:pt x="409866" y="2628575"/>
                  </a:cubicBezTo>
                  <a:cubicBezTo>
                    <a:pt x="459199" y="2715463"/>
                    <a:pt x="540128" y="2775051"/>
                    <a:pt x="606230" y="2828958"/>
                  </a:cubicBezTo>
                  <a:lnTo>
                    <a:pt x="610110" y="2839628"/>
                  </a:lnTo>
                  <a:cubicBezTo>
                    <a:pt x="614461" y="2844257"/>
                    <a:pt x="620683" y="2846654"/>
                    <a:pt x="627016" y="2846141"/>
                  </a:cubicBezTo>
                  <a:cubicBezTo>
                    <a:pt x="649300" y="2864156"/>
                    <a:pt x="669601" y="2884513"/>
                    <a:pt x="687575" y="2906838"/>
                  </a:cubicBezTo>
                  <a:cubicBezTo>
                    <a:pt x="721110" y="2951183"/>
                    <a:pt x="683695" y="3037793"/>
                    <a:pt x="705174" y="3059273"/>
                  </a:cubicBezTo>
                  <a:cubicBezTo>
                    <a:pt x="764208" y="3118723"/>
                    <a:pt x="767257" y="3070082"/>
                    <a:pt x="763654" y="3018670"/>
                  </a:cubicBezTo>
                  <a:cubicBezTo>
                    <a:pt x="761575" y="2988876"/>
                    <a:pt x="830448" y="2940928"/>
                    <a:pt x="826290" y="2896445"/>
                  </a:cubicBezTo>
                  <a:cubicBezTo>
                    <a:pt x="829353" y="2891387"/>
                    <a:pt x="833829" y="2887326"/>
                    <a:pt x="839178" y="2884804"/>
                  </a:cubicBezTo>
                  <a:cubicBezTo>
                    <a:pt x="862459" y="2879538"/>
                    <a:pt x="968886" y="2969614"/>
                    <a:pt x="983299" y="2940235"/>
                  </a:cubicBezTo>
                  <a:cubicBezTo>
                    <a:pt x="993969" y="2918894"/>
                    <a:pt x="864953" y="2829374"/>
                    <a:pt x="872437" y="2801658"/>
                  </a:cubicBezTo>
                  <a:cubicBezTo>
                    <a:pt x="877703" y="2782119"/>
                    <a:pt x="968194" y="2788770"/>
                    <a:pt x="1011014" y="2780178"/>
                  </a:cubicBezTo>
                  <a:cubicBezTo>
                    <a:pt x="1012289" y="2781065"/>
                    <a:pt x="1013412" y="2782133"/>
                    <a:pt x="1014340" y="2783366"/>
                  </a:cubicBezTo>
                  <a:cubicBezTo>
                    <a:pt x="1026950" y="2799718"/>
                    <a:pt x="1033325" y="2872332"/>
                    <a:pt x="1069771" y="2858891"/>
                  </a:cubicBezTo>
                  <a:cubicBezTo>
                    <a:pt x="1118273" y="2840875"/>
                    <a:pt x="1183681" y="2615687"/>
                    <a:pt x="1320041" y="2400061"/>
                  </a:cubicBezTo>
                  <a:cubicBezTo>
                    <a:pt x="1402218" y="2270075"/>
                    <a:pt x="1567263" y="2168221"/>
                    <a:pt x="1646807" y="2013569"/>
                  </a:cubicBezTo>
                  <a:cubicBezTo>
                    <a:pt x="1726350" y="1858916"/>
                    <a:pt x="1718313" y="1656316"/>
                    <a:pt x="1769586" y="1511226"/>
                  </a:cubicBezTo>
                  <a:cubicBezTo>
                    <a:pt x="1848714" y="1286869"/>
                    <a:pt x="1951815" y="1089396"/>
                    <a:pt x="1880171" y="1002924"/>
                  </a:cubicBezTo>
                  <a:close/>
                  <a:moveTo>
                    <a:pt x="721526" y="2452443"/>
                  </a:moveTo>
                  <a:cubicBezTo>
                    <a:pt x="727346" y="2562335"/>
                    <a:pt x="690069" y="2604878"/>
                    <a:pt x="654455" y="2643264"/>
                  </a:cubicBezTo>
                  <a:cubicBezTo>
                    <a:pt x="632559" y="2518544"/>
                    <a:pt x="718061" y="2518544"/>
                    <a:pt x="675657" y="2355023"/>
                  </a:cubicBezTo>
                  <a:cubicBezTo>
                    <a:pt x="671638" y="2340528"/>
                    <a:pt x="665859" y="2326560"/>
                    <a:pt x="658473" y="2313450"/>
                  </a:cubicBezTo>
                  <a:cubicBezTo>
                    <a:pt x="690900" y="2363060"/>
                    <a:pt x="719309" y="2409900"/>
                    <a:pt x="721526" y="2452443"/>
                  </a:cubicBezTo>
                  <a:close/>
                  <a:moveTo>
                    <a:pt x="775987" y="2823553"/>
                  </a:moveTo>
                  <a:cubicBezTo>
                    <a:pt x="780283" y="2830246"/>
                    <a:pt x="781641" y="2838422"/>
                    <a:pt x="779729" y="2846141"/>
                  </a:cubicBezTo>
                  <a:cubicBezTo>
                    <a:pt x="765871" y="2838242"/>
                    <a:pt x="752013" y="2830621"/>
                    <a:pt x="739264" y="2822722"/>
                  </a:cubicBezTo>
                  <a:cubicBezTo>
                    <a:pt x="757279" y="2819118"/>
                    <a:pt x="771276" y="2818010"/>
                    <a:pt x="775987" y="2823553"/>
                  </a:cubicBezTo>
                  <a:close/>
                </a:path>
              </a:pathLst>
            </a:custGeom>
            <a:solidFill>
              <a:srgbClr val="FFFFFF">
                <a:alpha val="50000"/>
              </a:srgbClr>
            </a:solidFill>
            <a:ln w="13849" cap="flat">
              <a:noFill/>
              <a:prstDash val="solid"/>
              <a:miter/>
            </a:ln>
          </p:spPr>
          <p:txBody>
            <a:bodyPr rtlCol="0" anchor="ctr"/>
            <a:lstStyle/>
            <a:p>
              <a:endParaRPr lang="en-LT"/>
            </a:p>
          </p:txBody>
        </p:sp>
        <p:grpSp>
          <p:nvGrpSpPr>
            <p:cNvPr id="8" name="Graphic 263">
              <a:extLst>
                <a:ext uri="{FF2B5EF4-FFF2-40B4-BE49-F238E27FC236}">
                  <a16:creationId xmlns:a16="http://schemas.microsoft.com/office/drawing/2014/main" id="{53897357-31AC-4B13-B60A-4CB472B6B711}"/>
                </a:ext>
              </a:extLst>
            </p:cNvPr>
            <p:cNvGrpSpPr/>
            <p:nvPr/>
          </p:nvGrpSpPr>
          <p:grpSpPr>
            <a:xfrm>
              <a:off x="8685375" y="2424114"/>
              <a:ext cx="1761179" cy="2576013"/>
              <a:chOff x="8685375" y="2424114"/>
              <a:chExt cx="1761179" cy="2576013"/>
            </a:xfrm>
            <a:solidFill>
              <a:srgbClr val="000000"/>
            </a:solidFill>
          </p:grpSpPr>
          <p:sp>
            <p:nvSpPr>
              <p:cNvPr id="26" name="Freeform 372">
                <a:extLst>
                  <a:ext uri="{FF2B5EF4-FFF2-40B4-BE49-F238E27FC236}">
                    <a16:creationId xmlns:a16="http://schemas.microsoft.com/office/drawing/2014/main" id="{CDAC57C0-2220-517F-B02F-973DA52A70B3}"/>
                  </a:ext>
                </a:extLst>
              </p:cNvPr>
              <p:cNvSpPr/>
              <p:nvPr/>
            </p:nvSpPr>
            <p:spPr>
              <a:xfrm>
                <a:off x="9333917" y="2424114"/>
                <a:ext cx="304454" cy="2537211"/>
              </a:xfrm>
              <a:custGeom>
                <a:avLst/>
                <a:gdLst>
                  <a:gd name="connsiteX0" fmla="*/ 235166 w 304454"/>
                  <a:gd name="connsiteY0" fmla="*/ 1918880 h 2537211"/>
                  <a:gd name="connsiteX1" fmla="*/ 221308 w 304454"/>
                  <a:gd name="connsiteY1" fmla="*/ 1912367 h 2537211"/>
                  <a:gd name="connsiteX2" fmla="*/ 179735 w 304454"/>
                  <a:gd name="connsiteY2" fmla="*/ 2051360 h 2537211"/>
                  <a:gd name="connsiteX3" fmla="*/ 181398 w 304454"/>
                  <a:gd name="connsiteY3" fmla="*/ 1721407 h 2537211"/>
                  <a:gd name="connsiteX4" fmla="*/ 256922 w 304454"/>
                  <a:gd name="connsiteY4" fmla="*/ 1506612 h 2537211"/>
                  <a:gd name="connsiteX5" fmla="*/ 242926 w 304454"/>
                  <a:gd name="connsiteY5" fmla="*/ 1500654 h 2537211"/>
                  <a:gd name="connsiteX6" fmla="*/ 181675 w 304454"/>
                  <a:gd name="connsiteY6" fmla="*/ 1675123 h 2537211"/>
                  <a:gd name="connsiteX7" fmla="*/ 183199 w 304454"/>
                  <a:gd name="connsiteY7" fmla="*/ 1368035 h 2537211"/>
                  <a:gd name="connsiteX8" fmla="*/ 304454 w 304454"/>
                  <a:gd name="connsiteY8" fmla="*/ 1165990 h 2537211"/>
                  <a:gd name="connsiteX9" fmla="*/ 291567 w 304454"/>
                  <a:gd name="connsiteY9" fmla="*/ 1157536 h 2537211"/>
                  <a:gd name="connsiteX10" fmla="*/ 183338 w 304454"/>
                  <a:gd name="connsiteY10" fmla="*/ 1338102 h 2537211"/>
                  <a:gd name="connsiteX11" fmla="*/ 185001 w 304454"/>
                  <a:gd name="connsiteY11" fmla="*/ 1001914 h 2537211"/>
                  <a:gd name="connsiteX12" fmla="*/ 297249 w 304454"/>
                  <a:gd name="connsiteY12" fmla="*/ 832711 h 2537211"/>
                  <a:gd name="connsiteX13" fmla="*/ 284777 w 304454"/>
                  <a:gd name="connsiteY13" fmla="*/ 823842 h 2537211"/>
                  <a:gd name="connsiteX14" fmla="*/ 185140 w 304454"/>
                  <a:gd name="connsiteY14" fmla="*/ 973921 h 2537211"/>
                  <a:gd name="connsiteX15" fmla="*/ 186525 w 304454"/>
                  <a:gd name="connsiteY15" fmla="*/ 688729 h 2537211"/>
                  <a:gd name="connsiteX16" fmla="*/ 258031 w 304454"/>
                  <a:gd name="connsiteY16" fmla="*/ 539343 h 2537211"/>
                  <a:gd name="connsiteX17" fmla="*/ 244728 w 304454"/>
                  <a:gd name="connsiteY17" fmla="*/ 531860 h 2537211"/>
                  <a:gd name="connsiteX18" fmla="*/ 186802 w 304454"/>
                  <a:gd name="connsiteY18" fmla="*/ 653669 h 2537211"/>
                  <a:gd name="connsiteX19" fmla="*/ 188327 w 304454"/>
                  <a:gd name="connsiteY19" fmla="*/ 336466 h 2537211"/>
                  <a:gd name="connsiteX20" fmla="*/ 282005 w 304454"/>
                  <a:gd name="connsiteY20" fmla="*/ 144675 h 2537211"/>
                  <a:gd name="connsiteX21" fmla="*/ 268702 w 304454"/>
                  <a:gd name="connsiteY21" fmla="*/ 137330 h 2537211"/>
                  <a:gd name="connsiteX22" fmla="*/ 188465 w 304454"/>
                  <a:gd name="connsiteY22" fmla="*/ 301406 h 2537211"/>
                  <a:gd name="connsiteX23" fmla="*/ 189989 w 304454"/>
                  <a:gd name="connsiteY23" fmla="*/ 1386 h 2537211"/>
                  <a:gd name="connsiteX24" fmla="*/ 175300 w 304454"/>
                  <a:gd name="connsiteY24" fmla="*/ 0 h 2537211"/>
                  <a:gd name="connsiteX25" fmla="*/ 173776 w 304454"/>
                  <a:gd name="connsiteY25" fmla="*/ 296833 h 2537211"/>
                  <a:gd name="connsiteX26" fmla="*/ 14967 w 304454"/>
                  <a:gd name="connsiteY26" fmla="*/ 57925 h 2537211"/>
                  <a:gd name="connsiteX27" fmla="*/ 2910 w 304454"/>
                  <a:gd name="connsiteY27" fmla="*/ 65409 h 2537211"/>
                  <a:gd name="connsiteX28" fmla="*/ 173637 w 304454"/>
                  <a:gd name="connsiteY28" fmla="*/ 322192 h 2537211"/>
                  <a:gd name="connsiteX29" fmla="*/ 171836 w 304454"/>
                  <a:gd name="connsiteY29" fmla="*/ 670991 h 2537211"/>
                  <a:gd name="connsiteX30" fmla="*/ 13581 w 304454"/>
                  <a:gd name="connsiteY30" fmla="*/ 504976 h 2537211"/>
                  <a:gd name="connsiteX31" fmla="*/ 3464 w 304454"/>
                  <a:gd name="connsiteY31" fmla="*/ 514676 h 2537211"/>
                  <a:gd name="connsiteX32" fmla="*/ 171836 w 304454"/>
                  <a:gd name="connsiteY32" fmla="*/ 691224 h 2537211"/>
                  <a:gd name="connsiteX33" fmla="*/ 170312 w 304454"/>
                  <a:gd name="connsiteY33" fmla="*/ 984038 h 2537211"/>
                  <a:gd name="connsiteX34" fmla="*/ 17183 w 304454"/>
                  <a:gd name="connsiteY34" fmla="*/ 850033 h 2537211"/>
                  <a:gd name="connsiteX35" fmla="*/ 8038 w 304454"/>
                  <a:gd name="connsiteY35" fmla="*/ 860842 h 2537211"/>
                  <a:gd name="connsiteX36" fmla="*/ 170173 w 304454"/>
                  <a:gd name="connsiteY36" fmla="*/ 1002607 h 2537211"/>
                  <a:gd name="connsiteX37" fmla="*/ 168510 w 304454"/>
                  <a:gd name="connsiteY37" fmla="*/ 1342537 h 2537211"/>
                  <a:gd name="connsiteX38" fmla="*/ 10671 w 304454"/>
                  <a:gd name="connsiteY38" fmla="*/ 1160446 h 2537211"/>
                  <a:gd name="connsiteX39" fmla="*/ 0 w 304454"/>
                  <a:gd name="connsiteY39" fmla="*/ 1169593 h 2537211"/>
                  <a:gd name="connsiteX40" fmla="*/ 168371 w 304454"/>
                  <a:gd name="connsiteY40" fmla="*/ 1364017 h 2537211"/>
                  <a:gd name="connsiteX41" fmla="*/ 166709 w 304454"/>
                  <a:gd name="connsiteY41" fmla="*/ 1717666 h 2537211"/>
                  <a:gd name="connsiteX42" fmla="*/ 165461 w 304454"/>
                  <a:gd name="connsiteY42" fmla="*/ 1720992 h 2537211"/>
                  <a:gd name="connsiteX43" fmla="*/ 12056 w 304454"/>
                  <a:gd name="connsiteY43" fmla="*/ 1492755 h 2537211"/>
                  <a:gd name="connsiteX44" fmla="*/ 139 w 304454"/>
                  <a:gd name="connsiteY44" fmla="*/ 1500238 h 2537211"/>
                  <a:gd name="connsiteX45" fmla="*/ 166432 w 304454"/>
                  <a:gd name="connsiteY45" fmla="*/ 1747737 h 2537211"/>
                  <a:gd name="connsiteX46" fmla="*/ 164769 w 304454"/>
                  <a:gd name="connsiteY46" fmla="*/ 2088083 h 2537211"/>
                  <a:gd name="connsiteX47" fmla="*/ 38109 w 304454"/>
                  <a:gd name="connsiteY47" fmla="*/ 1833239 h 2537211"/>
                  <a:gd name="connsiteX48" fmla="*/ 24944 w 304454"/>
                  <a:gd name="connsiteY48" fmla="*/ 1838921 h 2537211"/>
                  <a:gd name="connsiteX49" fmla="*/ 164630 w 304454"/>
                  <a:gd name="connsiteY49" fmla="*/ 2119679 h 2537211"/>
                  <a:gd name="connsiteX50" fmla="*/ 162551 w 304454"/>
                  <a:gd name="connsiteY50" fmla="*/ 2535827 h 2537211"/>
                  <a:gd name="connsiteX51" fmla="*/ 177241 w 304454"/>
                  <a:gd name="connsiteY51" fmla="*/ 2537212 h 2537211"/>
                  <a:gd name="connsiteX52" fmla="*/ 179458 w 304454"/>
                  <a:gd name="connsiteY52" fmla="*/ 2093626 h 2537211"/>
                  <a:gd name="connsiteX53" fmla="*/ 235166 w 304454"/>
                  <a:gd name="connsiteY53" fmla="*/ 1918880 h 253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4454" h="2537211">
                    <a:moveTo>
                      <a:pt x="235166" y="1918880"/>
                    </a:moveTo>
                    <a:lnTo>
                      <a:pt x="221308" y="1912367"/>
                    </a:lnTo>
                    <a:lnTo>
                      <a:pt x="179735" y="2051360"/>
                    </a:lnTo>
                    <a:lnTo>
                      <a:pt x="181398" y="1721407"/>
                    </a:lnTo>
                    <a:lnTo>
                      <a:pt x="256922" y="1506612"/>
                    </a:lnTo>
                    <a:lnTo>
                      <a:pt x="242926" y="1500654"/>
                    </a:lnTo>
                    <a:lnTo>
                      <a:pt x="181675" y="1675123"/>
                    </a:lnTo>
                    <a:lnTo>
                      <a:pt x="183199" y="1368035"/>
                    </a:lnTo>
                    <a:lnTo>
                      <a:pt x="304454" y="1165990"/>
                    </a:lnTo>
                    <a:lnTo>
                      <a:pt x="291567" y="1157536"/>
                    </a:lnTo>
                    <a:lnTo>
                      <a:pt x="183338" y="1338102"/>
                    </a:lnTo>
                    <a:lnTo>
                      <a:pt x="185001" y="1001914"/>
                    </a:lnTo>
                    <a:lnTo>
                      <a:pt x="297249" y="832711"/>
                    </a:lnTo>
                    <a:lnTo>
                      <a:pt x="284777" y="823842"/>
                    </a:lnTo>
                    <a:lnTo>
                      <a:pt x="185140" y="973921"/>
                    </a:lnTo>
                    <a:lnTo>
                      <a:pt x="186525" y="688729"/>
                    </a:lnTo>
                    <a:lnTo>
                      <a:pt x="258031" y="539343"/>
                    </a:lnTo>
                    <a:lnTo>
                      <a:pt x="244728" y="531860"/>
                    </a:lnTo>
                    <a:lnTo>
                      <a:pt x="186802" y="653669"/>
                    </a:lnTo>
                    <a:lnTo>
                      <a:pt x="188327" y="336466"/>
                    </a:lnTo>
                    <a:lnTo>
                      <a:pt x="282005" y="144675"/>
                    </a:lnTo>
                    <a:lnTo>
                      <a:pt x="268702" y="137330"/>
                    </a:lnTo>
                    <a:lnTo>
                      <a:pt x="188465" y="301406"/>
                    </a:lnTo>
                    <a:lnTo>
                      <a:pt x="189989" y="1386"/>
                    </a:lnTo>
                    <a:lnTo>
                      <a:pt x="175300" y="0"/>
                    </a:lnTo>
                    <a:lnTo>
                      <a:pt x="173776" y="296833"/>
                    </a:lnTo>
                    <a:lnTo>
                      <a:pt x="14967" y="57925"/>
                    </a:lnTo>
                    <a:lnTo>
                      <a:pt x="2910" y="65409"/>
                    </a:lnTo>
                    <a:lnTo>
                      <a:pt x="173637" y="322192"/>
                    </a:lnTo>
                    <a:lnTo>
                      <a:pt x="171836" y="670991"/>
                    </a:lnTo>
                    <a:lnTo>
                      <a:pt x="13581" y="504976"/>
                    </a:lnTo>
                    <a:lnTo>
                      <a:pt x="3464" y="514676"/>
                    </a:lnTo>
                    <a:lnTo>
                      <a:pt x="171836" y="691224"/>
                    </a:lnTo>
                    <a:lnTo>
                      <a:pt x="170312" y="984038"/>
                    </a:lnTo>
                    <a:lnTo>
                      <a:pt x="17183" y="850033"/>
                    </a:lnTo>
                    <a:lnTo>
                      <a:pt x="8038" y="860842"/>
                    </a:lnTo>
                    <a:lnTo>
                      <a:pt x="170173" y="1002607"/>
                    </a:lnTo>
                    <a:lnTo>
                      <a:pt x="168510" y="1342537"/>
                    </a:lnTo>
                    <a:lnTo>
                      <a:pt x="10671" y="1160446"/>
                    </a:lnTo>
                    <a:lnTo>
                      <a:pt x="0" y="1169593"/>
                    </a:lnTo>
                    <a:lnTo>
                      <a:pt x="168371" y="1364017"/>
                    </a:lnTo>
                    <a:lnTo>
                      <a:pt x="166709" y="1717666"/>
                    </a:lnTo>
                    <a:lnTo>
                      <a:pt x="165461" y="1720992"/>
                    </a:lnTo>
                    <a:lnTo>
                      <a:pt x="12056" y="1492755"/>
                    </a:lnTo>
                    <a:lnTo>
                      <a:pt x="139" y="1500238"/>
                    </a:lnTo>
                    <a:lnTo>
                      <a:pt x="166432" y="1747737"/>
                    </a:lnTo>
                    <a:lnTo>
                      <a:pt x="164769" y="2088083"/>
                    </a:lnTo>
                    <a:lnTo>
                      <a:pt x="38109" y="1833239"/>
                    </a:lnTo>
                    <a:lnTo>
                      <a:pt x="24944" y="1838921"/>
                    </a:lnTo>
                    <a:lnTo>
                      <a:pt x="164630" y="2119679"/>
                    </a:lnTo>
                    <a:lnTo>
                      <a:pt x="162551" y="2535827"/>
                    </a:lnTo>
                    <a:lnTo>
                      <a:pt x="177241" y="2537212"/>
                    </a:lnTo>
                    <a:lnTo>
                      <a:pt x="179458" y="2093626"/>
                    </a:lnTo>
                    <a:lnTo>
                      <a:pt x="235166" y="1918880"/>
                    </a:lnTo>
                    <a:close/>
                  </a:path>
                </a:pathLst>
              </a:custGeom>
              <a:solidFill>
                <a:srgbClr val="000000"/>
              </a:solidFill>
              <a:ln w="13849" cap="flat">
                <a:noFill/>
                <a:prstDash val="solid"/>
                <a:miter/>
              </a:ln>
            </p:spPr>
            <p:txBody>
              <a:bodyPr rtlCol="0" anchor="ctr"/>
              <a:lstStyle/>
              <a:p>
                <a:endParaRPr lang="en-LT"/>
              </a:p>
            </p:txBody>
          </p:sp>
          <p:sp>
            <p:nvSpPr>
              <p:cNvPr id="27" name="Freeform 373">
                <a:extLst>
                  <a:ext uri="{FF2B5EF4-FFF2-40B4-BE49-F238E27FC236}">
                    <a16:creationId xmlns:a16="http://schemas.microsoft.com/office/drawing/2014/main" id="{F5571DFF-AEF4-90D3-D7CB-408B5C599647}"/>
                  </a:ext>
                </a:extLst>
              </p:cNvPr>
              <p:cNvSpPr/>
              <p:nvPr/>
            </p:nvSpPr>
            <p:spPr>
              <a:xfrm>
                <a:off x="9621880" y="3165779"/>
                <a:ext cx="824673" cy="1637706"/>
              </a:xfrm>
              <a:custGeom>
                <a:avLst/>
                <a:gdLst>
                  <a:gd name="connsiteX0" fmla="*/ 735291 w 824673"/>
                  <a:gd name="connsiteY0" fmla="*/ 432223 h 1637706"/>
                  <a:gd name="connsiteX1" fmla="*/ 728640 w 824673"/>
                  <a:gd name="connsiteY1" fmla="*/ 418504 h 1637706"/>
                  <a:gd name="connsiteX2" fmla="*/ 575789 w 824673"/>
                  <a:gd name="connsiteY2" fmla="*/ 481695 h 1637706"/>
                  <a:gd name="connsiteX3" fmla="*/ 652699 w 824673"/>
                  <a:gd name="connsiteY3" fmla="*/ 323578 h 1637706"/>
                  <a:gd name="connsiteX4" fmla="*/ 824674 w 824673"/>
                  <a:gd name="connsiteY4" fmla="*/ 226574 h 1637706"/>
                  <a:gd name="connsiteX5" fmla="*/ 816636 w 824673"/>
                  <a:gd name="connsiteY5" fmla="*/ 213548 h 1637706"/>
                  <a:gd name="connsiteX6" fmla="*/ 664478 w 824673"/>
                  <a:gd name="connsiteY6" fmla="*/ 299327 h 1637706"/>
                  <a:gd name="connsiteX7" fmla="*/ 792108 w 824673"/>
                  <a:gd name="connsiteY7" fmla="*/ 37000 h 1637706"/>
                  <a:gd name="connsiteX8" fmla="*/ 778805 w 824673"/>
                  <a:gd name="connsiteY8" fmla="*/ 29656 h 1637706"/>
                  <a:gd name="connsiteX9" fmla="*/ 665310 w 824673"/>
                  <a:gd name="connsiteY9" fmla="*/ 262604 h 1637706"/>
                  <a:gd name="connsiteX10" fmla="*/ 694134 w 824673"/>
                  <a:gd name="connsiteY10" fmla="*/ 3049 h 1637706"/>
                  <a:gd name="connsiteX11" fmla="*/ 679445 w 824673"/>
                  <a:gd name="connsiteY11" fmla="*/ 0 h 1637706"/>
                  <a:gd name="connsiteX12" fmla="*/ 645909 w 824673"/>
                  <a:gd name="connsiteY12" fmla="*/ 302514 h 1637706"/>
                  <a:gd name="connsiteX13" fmla="*/ 563732 w 824673"/>
                  <a:gd name="connsiteY13" fmla="*/ 471440 h 1637706"/>
                  <a:gd name="connsiteX14" fmla="*/ 573294 w 824673"/>
                  <a:gd name="connsiteY14" fmla="*/ 203847 h 1637706"/>
                  <a:gd name="connsiteX15" fmla="*/ 558605 w 824673"/>
                  <a:gd name="connsiteY15" fmla="*/ 202046 h 1637706"/>
                  <a:gd name="connsiteX16" fmla="*/ 547796 w 824673"/>
                  <a:gd name="connsiteY16" fmla="*/ 504283 h 1637706"/>
                  <a:gd name="connsiteX17" fmla="*/ 454395 w 824673"/>
                  <a:gd name="connsiteY17" fmla="*/ 696213 h 1637706"/>
                  <a:gd name="connsiteX18" fmla="*/ 427927 w 824673"/>
                  <a:gd name="connsiteY18" fmla="*/ 506639 h 1637706"/>
                  <a:gd name="connsiteX19" fmla="*/ 413376 w 824673"/>
                  <a:gd name="connsiteY19" fmla="*/ 507332 h 1637706"/>
                  <a:gd name="connsiteX20" fmla="*/ 443032 w 824673"/>
                  <a:gd name="connsiteY20" fmla="*/ 719632 h 1637706"/>
                  <a:gd name="connsiteX21" fmla="*/ 336189 w 824673"/>
                  <a:gd name="connsiteY21" fmla="*/ 939277 h 1637706"/>
                  <a:gd name="connsiteX22" fmla="*/ 327043 w 824673"/>
                  <a:gd name="connsiteY22" fmla="*/ 708684 h 1637706"/>
                  <a:gd name="connsiteX23" fmla="*/ 312353 w 824673"/>
                  <a:gd name="connsiteY23" fmla="*/ 707992 h 1637706"/>
                  <a:gd name="connsiteX24" fmla="*/ 322608 w 824673"/>
                  <a:gd name="connsiteY24" fmla="*/ 967270 h 1637706"/>
                  <a:gd name="connsiteX25" fmla="*/ 203431 w 824673"/>
                  <a:gd name="connsiteY25" fmla="*/ 1212136 h 1637706"/>
                  <a:gd name="connsiteX26" fmla="*/ 190821 w 824673"/>
                  <a:gd name="connsiteY26" fmla="*/ 1118181 h 1637706"/>
                  <a:gd name="connsiteX27" fmla="*/ 176132 w 824673"/>
                  <a:gd name="connsiteY27" fmla="*/ 1118458 h 1637706"/>
                  <a:gd name="connsiteX28" fmla="*/ 191375 w 824673"/>
                  <a:gd name="connsiteY28" fmla="*/ 1236803 h 1637706"/>
                  <a:gd name="connsiteX29" fmla="*/ 0 w 824673"/>
                  <a:gd name="connsiteY29" fmla="*/ 1630224 h 1637706"/>
                  <a:gd name="connsiteX30" fmla="*/ 13442 w 824673"/>
                  <a:gd name="connsiteY30" fmla="*/ 1637707 h 1637706"/>
                  <a:gd name="connsiteX31" fmla="*/ 194563 w 824673"/>
                  <a:gd name="connsiteY31" fmla="*/ 1265350 h 1637706"/>
                  <a:gd name="connsiteX32" fmla="*/ 195255 w 824673"/>
                  <a:gd name="connsiteY32" fmla="*/ 1272140 h 1637706"/>
                  <a:gd name="connsiteX33" fmla="*/ 366121 w 824673"/>
                  <a:gd name="connsiteY33" fmla="*/ 1203406 h 1637706"/>
                  <a:gd name="connsiteX34" fmla="*/ 359608 w 824673"/>
                  <a:gd name="connsiteY34" fmla="*/ 1189548 h 1637706"/>
                  <a:gd name="connsiteX35" fmla="*/ 207589 w 824673"/>
                  <a:gd name="connsiteY35" fmla="*/ 1250661 h 1637706"/>
                  <a:gd name="connsiteX36" fmla="*/ 206619 w 824673"/>
                  <a:gd name="connsiteY36" fmla="*/ 1240683 h 1637706"/>
                  <a:gd name="connsiteX37" fmla="*/ 334248 w 824673"/>
                  <a:gd name="connsiteY37" fmla="*/ 978217 h 1637706"/>
                  <a:gd name="connsiteX38" fmla="*/ 497493 w 824673"/>
                  <a:gd name="connsiteY38" fmla="*/ 927775 h 1637706"/>
                  <a:gd name="connsiteX39" fmla="*/ 492088 w 824673"/>
                  <a:gd name="connsiteY39" fmla="*/ 913640 h 1637706"/>
                  <a:gd name="connsiteX40" fmla="*/ 343256 w 824673"/>
                  <a:gd name="connsiteY40" fmla="*/ 959509 h 1637706"/>
                  <a:gd name="connsiteX41" fmla="*/ 458552 w 824673"/>
                  <a:gd name="connsiteY41" fmla="*/ 722542 h 1637706"/>
                  <a:gd name="connsiteX42" fmla="*/ 645355 w 824673"/>
                  <a:gd name="connsiteY42" fmla="*/ 643553 h 1637706"/>
                  <a:gd name="connsiteX43" fmla="*/ 638565 w 824673"/>
                  <a:gd name="connsiteY43" fmla="*/ 629834 h 1637706"/>
                  <a:gd name="connsiteX44" fmla="*/ 468807 w 824673"/>
                  <a:gd name="connsiteY44" fmla="*/ 701756 h 1637706"/>
                  <a:gd name="connsiteX45" fmla="*/ 565673 w 824673"/>
                  <a:gd name="connsiteY45" fmla="*/ 502343 h 1637706"/>
                  <a:gd name="connsiteX46" fmla="*/ 735291 w 824673"/>
                  <a:gd name="connsiteY46" fmla="*/ 432223 h 163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24673" h="1637706">
                    <a:moveTo>
                      <a:pt x="735291" y="432223"/>
                    </a:moveTo>
                    <a:lnTo>
                      <a:pt x="728640" y="418504"/>
                    </a:lnTo>
                    <a:lnTo>
                      <a:pt x="575789" y="481695"/>
                    </a:lnTo>
                    <a:lnTo>
                      <a:pt x="652699" y="323578"/>
                    </a:lnTo>
                    <a:lnTo>
                      <a:pt x="824674" y="226574"/>
                    </a:lnTo>
                    <a:lnTo>
                      <a:pt x="816636" y="213548"/>
                    </a:lnTo>
                    <a:lnTo>
                      <a:pt x="664478" y="299327"/>
                    </a:lnTo>
                    <a:lnTo>
                      <a:pt x="792108" y="37000"/>
                    </a:lnTo>
                    <a:lnTo>
                      <a:pt x="778805" y="29656"/>
                    </a:lnTo>
                    <a:lnTo>
                      <a:pt x="665310" y="262604"/>
                    </a:lnTo>
                    <a:lnTo>
                      <a:pt x="694134" y="3049"/>
                    </a:lnTo>
                    <a:lnTo>
                      <a:pt x="679445" y="0"/>
                    </a:lnTo>
                    <a:lnTo>
                      <a:pt x="645909" y="302514"/>
                    </a:lnTo>
                    <a:lnTo>
                      <a:pt x="563732" y="471440"/>
                    </a:lnTo>
                    <a:lnTo>
                      <a:pt x="573294" y="203847"/>
                    </a:lnTo>
                    <a:lnTo>
                      <a:pt x="558605" y="202046"/>
                    </a:lnTo>
                    <a:lnTo>
                      <a:pt x="547796" y="504283"/>
                    </a:lnTo>
                    <a:lnTo>
                      <a:pt x="454395" y="696213"/>
                    </a:lnTo>
                    <a:lnTo>
                      <a:pt x="427927" y="506639"/>
                    </a:lnTo>
                    <a:lnTo>
                      <a:pt x="413376" y="507332"/>
                    </a:lnTo>
                    <a:lnTo>
                      <a:pt x="443032" y="719632"/>
                    </a:lnTo>
                    <a:lnTo>
                      <a:pt x="336189" y="939277"/>
                    </a:lnTo>
                    <a:lnTo>
                      <a:pt x="327043" y="708684"/>
                    </a:lnTo>
                    <a:lnTo>
                      <a:pt x="312353" y="707992"/>
                    </a:lnTo>
                    <a:lnTo>
                      <a:pt x="322608" y="967270"/>
                    </a:lnTo>
                    <a:lnTo>
                      <a:pt x="203431" y="1212136"/>
                    </a:lnTo>
                    <a:lnTo>
                      <a:pt x="190821" y="1118181"/>
                    </a:lnTo>
                    <a:lnTo>
                      <a:pt x="176132" y="1118458"/>
                    </a:lnTo>
                    <a:lnTo>
                      <a:pt x="191375" y="1236803"/>
                    </a:lnTo>
                    <a:lnTo>
                      <a:pt x="0" y="1630224"/>
                    </a:lnTo>
                    <a:lnTo>
                      <a:pt x="13442" y="1637707"/>
                    </a:lnTo>
                    <a:lnTo>
                      <a:pt x="194563" y="1265350"/>
                    </a:lnTo>
                    <a:lnTo>
                      <a:pt x="195255" y="1272140"/>
                    </a:lnTo>
                    <a:lnTo>
                      <a:pt x="366121" y="1203406"/>
                    </a:lnTo>
                    <a:lnTo>
                      <a:pt x="359608" y="1189548"/>
                    </a:lnTo>
                    <a:lnTo>
                      <a:pt x="207589" y="1250661"/>
                    </a:lnTo>
                    <a:lnTo>
                      <a:pt x="206619" y="1240683"/>
                    </a:lnTo>
                    <a:lnTo>
                      <a:pt x="334248" y="978217"/>
                    </a:lnTo>
                    <a:lnTo>
                      <a:pt x="497493" y="927775"/>
                    </a:lnTo>
                    <a:lnTo>
                      <a:pt x="492088" y="913640"/>
                    </a:lnTo>
                    <a:lnTo>
                      <a:pt x="343256" y="959509"/>
                    </a:lnTo>
                    <a:lnTo>
                      <a:pt x="458552" y="722542"/>
                    </a:lnTo>
                    <a:lnTo>
                      <a:pt x="645355" y="643553"/>
                    </a:lnTo>
                    <a:lnTo>
                      <a:pt x="638565" y="629834"/>
                    </a:lnTo>
                    <a:lnTo>
                      <a:pt x="468807" y="701756"/>
                    </a:lnTo>
                    <a:lnTo>
                      <a:pt x="565673" y="502343"/>
                    </a:lnTo>
                    <a:lnTo>
                      <a:pt x="735291" y="432223"/>
                    </a:lnTo>
                    <a:close/>
                  </a:path>
                </a:pathLst>
              </a:custGeom>
              <a:solidFill>
                <a:srgbClr val="000000"/>
              </a:solidFill>
              <a:ln w="13849" cap="flat">
                <a:noFill/>
                <a:prstDash val="solid"/>
                <a:miter/>
              </a:ln>
            </p:spPr>
            <p:txBody>
              <a:bodyPr rtlCol="0" anchor="ctr"/>
              <a:lstStyle/>
              <a:p>
                <a:endParaRPr lang="en-LT"/>
              </a:p>
            </p:txBody>
          </p:sp>
          <p:sp>
            <p:nvSpPr>
              <p:cNvPr id="28" name="Freeform 374">
                <a:extLst>
                  <a:ext uri="{FF2B5EF4-FFF2-40B4-BE49-F238E27FC236}">
                    <a16:creationId xmlns:a16="http://schemas.microsoft.com/office/drawing/2014/main" id="{CBCF7E22-5EE5-4C82-3FDF-7043FCDE988A}"/>
                  </a:ext>
                </a:extLst>
              </p:cNvPr>
              <p:cNvSpPr/>
              <p:nvPr/>
            </p:nvSpPr>
            <p:spPr>
              <a:xfrm>
                <a:off x="8685375" y="3474391"/>
                <a:ext cx="736954" cy="1525736"/>
              </a:xfrm>
              <a:custGeom>
                <a:avLst/>
                <a:gdLst>
                  <a:gd name="connsiteX0" fmla="*/ 562762 w 736954"/>
                  <a:gd name="connsiteY0" fmla="*/ 948146 h 1525736"/>
                  <a:gd name="connsiteX1" fmla="*/ 548073 w 736954"/>
                  <a:gd name="connsiteY1" fmla="*/ 945929 h 1525736"/>
                  <a:gd name="connsiteX2" fmla="*/ 537957 w 736954"/>
                  <a:gd name="connsiteY2" fmla="*/ 1092267 h 1525736"/>
                  <a:gd name="connsiteX3" fmla="*/ 461740 w 736954"/>
                  <a:gd name="connsiteY3" fmla="*/ 928191 h 1525736"/>
                  <a:gd name="connsiteX4" fmla="*/ 499571 w 736954"/>
                  <a:gd name="connsiteY4" fmla="*/ 740419 h 1525736"/>
                  <a:gd name="connsiteX5" fmla="*/ 485021 w 736954"/>
                  <a:gd name="connsiteY5" fmla="*/ 736261 h 1525736"/>
                  <a:gd name="connsiteX6" fmla="*/ 451069 w 736954"/>
                  <a:gd name="connsiteY6" fmla="*/ 905325 h 1525736"/>
                  <a:gd name="connsiteX7" fmla="*/ 347829 w 736954"/>
                  <a:gd name="connsiteY7" fmla="*/ 683186 h 1525736"/>
                  <a:gd name="connsiteX8" fmla="*/ 375406 w 736954"/>
                  <a:gd name="connsiteY8" fmla="*/ 452871 h 1525736"/>
                  <a:gd name="connsiteX9" fmla="*/ 360855 w 736954"/>
                  <a:gd name="connsiteY9" fmla="*/ 449961 h 1525736"/>
                  <a:gd name="connsiteX10" fmla="*/ 335911 w 736954"/>
                  <a:gd name="connsiteY10" fmla="*/ 657550 h 1525736"/>
                  <a:gd name="connsiteX11" fmla="*/ 250132 w 736954"/>
                  <a:gd name="connsiteY11" fmla="*/ 472964 h 1525736"/>
                  <a:gd name="connsiteX12" fmla="*/ 258724 w 736954"/>
                  <a:gd name="connsiteY12" fmla="*/ 476568 h 1525736"/>
                  <a:gd name="connsiteX13" fmla="*/ 271057 w 736954"/>
                  <a:gd name="connsiteY13" fmla="*/ 249855 h 1525736"/>
                  <a:gd name="connsiteX14" fmla="*/ 256368 w 736954"/>
                  <a:gd name="connsiteY14" fmla="*/ 247776 h 1525736"/>
                  <a:gd name="connsiteX15" fmla="*/ 245005 w 736954"/>
                  <a:gd name="connsiteY15" fmla="*/ 455365 h 1525736"/>
                  <a:gd name="connsiteX16" fmla="*/ 241263 w 736954"/>
                  <a:gd name="connsiteY16" fmla="*/ 453841 h 1525736"/>
                  <a:gd name="connsiteX17" fmla="*/ 144675 w 736954"/>
                  <a:gd name="connsiteY17" fmla="*/ 245975 h 1525736"/>
                  <a:gd name="connsiteX18" fmla="*/ 163244 w 736954"/>
                  <a:gd name="connsiteY18" fmla="*/ 33536 h 1525736"/>
                  <a:gd name="connsiteX19" fmla="*/ 148555 w 736954"/>
                  <a:gd name="connsiteY19" fmla="*/ 30903 h 1525736"/>
                  <a:gd name="connsiteX20" fmla="*/ 132064 w 736954"/>
                  <a:gd name="connsiteY20" fmla="*/ 218952 h 1525736"/>
                  <a:gd name="connsiteX21" fmla="*/ 30348 w 736954"/>
                  <a:gd name="connsiteY21" fmla="*/ 0 h 1525736"/>
                  <a:gd name="connsiteX22" fmla="*/ 17045 w 736954"/>
                  <a:gd name="connsiteY22" fmla="*/ 5266 h 1525736"/>
                  <a:gd name="connsiteX23" fmla="*/ 125274 w 736954"/>
                  <a:gd name="connsiteY23" fmla="*/ 238076 h 1525736"/>
                  <a:gd name="connsiteX24" fmla="*/ 6790 w 736954"/>
                  <a:gd name="connsiteY24" fmla="*/ 165184 h 1525736"/>
                  <a:gd name="connsiteX25" fmla="*/ 0 w 736954"/>
                  <a:gd name="connsiteY25" fmla="*/ 177656 h 1525736"/>
                  <a:gd name="connsiteX26" fmla="*/ 136083 w 736954"/>
                  <a:gd name="connsiteY26" fmla="*/ 261357 h 1525736"/>
                  <a:gd name="connsiteX27" fmla="*/ 221724 w 736954"/>
                  <a:gd name="connsiteY27" fmla="*/ 445803 h 1525736"/>
                  <a:gd name="connsiteX28" fmla="*/ 109060 w 736954"/>
                  <a:gd name="connsiteY28" fmla="*/ 399380 h 1525736"/>
                  <a:gd name="connsiteX29" fmla="*/ 104626 w 736954"/>
                  <a:gd name="connsiteY29" fmla="*/ 412960 h 1525736"/>
                  <a:gd name="connsiteX30" fmla="*/ 230731 w 736954"/>
                  <a:gd name="connsiteY30" fmla="*/ 464927 h 1525736"/>
                  <a:gd name="connsiteX31" fmla="*/ 319559 w 736954"/>
                  <a:gd name="connsiteY31" fmla="*/ 656164 h 1525736"/>
                  <a:gd name="connsiteX32" fmla="*/ 186525 w 736954"/>
                  <a:gd name="connsiteY32" fmla="*/ 580362 h 1525736"/>
                  <a:gd name="connsiteX33" fmla="*/ 180151 w 736954"/>
                  <a:gd name="connsiteY33" fmla="*/ 593111 h 1525736"/>
                  <a:gd name="connsiteX34" fmla="*/ 329814 w 736954"/>
                  <a:gd name="connsiteY34" fmla="*/ 678336 h 1525736"/>
                  <a:gd name="connsiteX35" fmla="*/ 435825 w 736954"/>
                  <a:gd name="connsiteY35" fmla="*/ 906434 h 1525736"/>
                  <a:gd name="connsiteX36" fmla="*/ 317065 w 736954"/>
                  <a:gd name="connsiteY36" fmla="*/ 862644 h 1525736"/>
                  <a:gd name="connsiteX37" fmla="*/ 313185 w 736954"/>
                  <a:gd name="connsiteY37" fmla="*/ 876502 h 1525736"/>
                  <a:gd name="connsiteX38" fmla="*/ 444418 w 736954"/>
                  <a:gd name="connsiteY38" fmla="*/ 924865 h 1525736"/>
                  <a:gd name="connsiteX39" fmla="*/ 535878 w 736954"/>
                  <a:gd name="connsiteY39" fmla="*/ 1121784 h 1525736"/>
                  <a:gd name="connsiteX40" fmla="*/ 535186 w 736954"/>
                  <a:gd name="connsiteY40" fmla="*/ 1132454 h 1525736"/>
                  <a:gd name="connsiteX41" fmla="*/ 421136 w 736954"/>
                  <a:gd name="connsiteY41" fmla="*/ 1071757 h 1525736"/>
                  <a:gd name="connsiteX42" fmla="*/ 415178 w 736954"/>
                  <a:gd name="connsiteY42" fmla="*/ 1084645 h 1525736"/>
                  <a:gd name="connsiteX43" fmla="*/ 548489 w 736954"/>
                  <a:gd name="connsiteY43" fmla="*/ 1155735 h 1525736"/>
                  <a:gd name="connsiteX44" fmla="*/ 548905 w 736954"/>
                  <a:gd name="connsiteY44" fmla="*/ 1149637 h 1525736"/>
                  <a:gd name="connsiteX45" fmla="*/ 723651 w 736954"/>
                  <a:gd name="connsiteY45" fmla="*/ 1525736 h 1525736"/>
                  <a:gd name="connsiteX46" fmla="*/ 736954 w 736954"/>
                  <a:gd name="connsiteY46" fmla="*/ 1520470 h 1525736"/>
                  <a:gd name="connsiteX47" fmla="*/ 550845 w 736954"/>
                  <a:gd name="connsiteY47" fmla="*/ 1120120 h 1525736"/>
                  <a:gd name="connsiteX48" fmla="*/ 562762 w 736954"/>
                  <a:gd name="connsiteY48" fmla="*/ 948146 h 152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36954" h="1525736">
                    <a:moveTo>
                      <a:pt x="562762" y="948146"/>
                    </a:moveTo>
                    <a:lnTo>
                      <a:pt x="548073" y="945929"/>
                    </a:lnTo>
                    <a:lnTo>
                      <a:pt x="537957" y="1092267"/>
                    </a:lnTo>
                    <a:lnTo>
                      <a:pt x="461740" y="928191"/>
                    </a:lnTo>
                    <a:lnTo>
                      <a:pt x="499571" y="740419"/>
                    </a:lnTo>
                    <a:lnTo>
                      <a:pt x="485021" y="736261"/>
                    </a:lnTo>
                    <a:lnTo>
                      <a:pt x="451069" y="905325"/>
                    </a:lnTo>
                    <a:lnTo>
                      <a:pt x="347829" y="683186"/>
                    </a:lnTo>
                    <a:lnTo>
                      <a:pt x="375406" y="452871"/>
                    </a:lnTo>
                    <a:lnTo>
                      <a:pt x="360855" y="449961"/>
                    </a:lnTo>
                    <a:lnTo>
                      <a:pt x="335911" y="657550"/>
                    </a:lnTo>
                    <a:lnTo>
                      <a:pt x="250132" y="472964"/>
                    </a:lnTo>
                    <a:lnTo>
                      <a:pt x="258724" y="476568"/>
                    </a:lnTo>
                    <a:lnTo>
                      <a:pt x="271057" y="249855"/>
                    </a:lnTo>
                    <a:lnTo>
                      <a:pt x="256368" y="247776"/>
                    </a:lnTo>
                    <a:lnTo>
                      <a:pt x="245005" y="455365"/>
                    </a:lnTo>
                    <a:lnTo>
                      <a:pt x="241263" y="453841"/>
                    </a:lnTo>
                    <a:lnTo>
                      <a:pt x="144675" y="245975"/>
                    </a:lnTo>
                    <a:lnTo>
                      <a:pt x="163244" y="33536"/>
                    </a:lnTo>
                    <a:lnTo>
                      <a:pt x="148555" y="30903"/>
                    </a:lnTo>
                    <a:lnTo>
                      <a:pt x="132064" y="218952"/>
                    </a:lnTo>
                    <a:lnTo>
                      <a:pt x="30348" y="0"/>
                    </a:lnTo>
                    <a:lnTo>
                      <a:pt x="17045" y="5266"/>
                    </a:lnTo>
                    <a:lnTo>
                      <a:pt x="125274" y="238076"/>
                    </a:lnTo>
                    <a:lnTo>
                      <a:pt x="6790" y="165184"/>
                    </a:lnTo>
                    <a:lnTo>
                      <a:pt x="0" y="177656"/>
                    </a:lnTo>
                    <a:lnTo>
                      <a:pt x="136083" y="261357"/>
                    </a:lnTo>
                    <a:lnTo>
                      <a:pt x="221724" y="445803"/>
                    </a:lnTo>
                    <a:lnTo>
                      <a:pt x="109060" y="399380"/>
                    </a:lnTo>
                    <a:lnTo>
                      <a:pt x="104626" y="412960"/>
                    </a:lnTo>
                    <a:lnTo>
                      <a:pt x="230731" y="464927"/>
                    </a:lnTo>
                    <a:lnTo>
                      <a:pt x="319559" y="656164"/>
                    </a:lnTo>
                    <a:lnTo>
                      <a:pt x="186525" y="580362"/>
                    </a:lnTo>
                    <a:lnTo>
                      <a:pt x="180151" y="593111"/>
                    </a:lnTo>
                    <a:lnTo>
                      <a:pt x="329814" y="678336"/>
                    </a:lnTo>
                    <a:lnTo>
                      <a:pt x="435825" y="906434"/>
                    </a:lnTo>
                    <a:lnTo>
                      <a:pt x="317065" y="862644"/>
                    </a:lnTo>
                    <a:lnTo>
                      <a:pt x="313185" y="876502"/>
                    </a:lnTo>
                    <a:lnTo>
                      <a:pt x="444418" y="924865"/>
                    </a:lnTo>
                    <a:lnTo>
                      <a:pt x="535878" y="1121784"/>
                    </a:lnTo>
                    <a:lnTo>
                      <a:pt x="535186" y="1132454"/>
                    </a:lnTo>
                    <a:lnTo>
                      <a:pt x="421136" y="1071757"/>
                    </a:lnTo>
                    <a:lnTo>
                      <a:pt x="415178" y="1084645"/>
                    </a:lnTo>
                    <a:lnTo>
                      <a:pt x="548489" y="1155735"/>
                    </a:lnTo>
                    <a:lnTo>
                      <a:pt x="548905" y="1149637"/>
                    </a:lnTo>
                    <a:lnTo>
                      <a:pt x="723651" y="1525736"/>
                    </a:lnTo>
                    <a:lnTo>
                      <a:pt x="736954" y="1520470"/>
                    </a:lnTo>
                    <a:lnTo>
                      <a:pt x="550845" y="1120120"/>
                    </a:lnTo>
                    <a:lnTo>
                      <a:pt x="562762" y="948146"/>
                    </a:lnTo>
                    <a:close/>
                  </a:path>
                </a:pathLst>
              </a:custGeom>
              <a:solidFill>
                <a:srgbClr val="000000"/>
              </a:solidFill>
              <a:ln w="13849" cap="flat">
                <a:noFill/>
                <a:prstDash val="solid"/>
                <a:miter/>
              </a:ln>
            </p:spPr>
            <p:txBody>
              <a:bodyPr rtlCol="0" anchor="ctr"/>
              <a:lstStyle/>
              <a:p>
                <a:endParaRPr lang="en-LT"/>
              </a:p>
            </p:txBody>
          </p:sp>
        </p:grpSp>
        <p:sp>
          <p:nvSpPr>
            <p:cNvPr id="9" name="Freeform 375">
              <a:extLst>
                <a:ext uri="{FF2B5EF4-FFF2-40B4-BE49-F238E27FC236}">
                  <a16:creationId xmlns:a16="http://schemas.microsoft.com/office/drawing/2014/main" id="{FB9F8CE5-85B9-E02B-5A68-AEB9C51B09C5}"/>
                </a:ext>
              </a:extLst>
            </p:cNvPr>
            <p:cNvSpPr/>
            <p:nvPr/>
          </p:nvSpPr>
          <p:spPr>
            <a:xfrm>
              <a:off x="9081983" y="4675025"/>
              <a:ext cx="866108" cy="531998"/>
            </a:xfrm>
            <a:custGeom>
              <a:avLst/>
              <a:gdLst>
                <a:gd name="connsiteX0" fmla="*/ 284915 w 866108"/>
                <a:gd name="connsiteY0" fmla="*/ 305840 h 531998"/>
                <a:gd name="connsiteX1" fmla="*/ 206757 w 866108"/>
                <a:gd name="connsiteY1" fmla="*/ 212023 h 531998"/>
                <a:gd name="connsiteX2" fmla="*/ 93678 w 866108"/>
                <a:gd name="connsiteY2" fmla="*/ 152573 h 531998"/>
                <a:gd name="connsiteX3" fmla="*/ 162274 w 866108"/>
                <a:gd name="connsiteY3" fmla="*/ 250825 h 531998"/>
                <a:gd name="connsiteX4" fmla="*/ 229484 w 866108"/>
                <a:gd name="connsiteY4" fmla="*/ 300436 h 531998"/>
                <a:gd name="connsiteX5" fmla="*/ 107674 w 866108"/>
                <a:gd name="connsiteY5" fmla="*/ 269533 h 531998"/>
                <a:gd name="connsiteX6" fmla="*/ 0 w 866108"/>
                <a:gd name="connsiteY6" fmla="*/ 300020 h 531998"/>
                <a:gd name="connsiteX7" fmla="*/ 122641 w 866108"/>
                <a:gd name="connsiteY7" fmla="*/ 355451 h 531998"/>
                <a:gd name="connsiteX8" fmla="*/ 278263 w 866108"/>
                <a:gd name="connsiteY8" fmla="*/ 383166 h 531998"/>
                <a:gd name="connsiteX9" fmla="*/ 136083 w 866108"/>
                <a:gd name="connsiteY9" fmla="*/ 392451 h 531998"/>
                <a:gd name="connsiteX10" fmla="*/ 78573 w 866108"/>
                <a:gd name="connsiteY10" fmla="*/ 474073 h 531998"/>
                <a:gd name="connsiteX11" fmla="*/ 225881 w 866108"/>
                <a:gd name="connsiteY11" fmla="*/ 474766 h 531998"/>
                <a:gd name="connsiteX12" fmla="*/ 372357 w 866108"/>
                <a:gd name="connsiteY12" fmla="*/ 451346 h 531998"/>
                <a:gd name="connsiteX13" fmla="*/ 443586 w 866108"/>
                <a:gd name="connsiteY13" fmla="*/ 486683 h 531998"/>
                <a:gd name="connsiteX14" fmla="*/ 473518 w 866108"/>
                <a:gd name="connsiteY14" fmla="*/ 442200 h 531998"/>
                <a:gd name="connsiteX15" fmla="*/ 546965 w 866108"/>
                <a:gd name="connsiteY15" fmla="*/ 469915 h 531998"/>
                <a:gd name="connsiteX16" fmla="*/ 708407 w 866108"/>
                <a:gd name="connsiteY16" fmla="*/ 531998 h 531998"/>
                <a:gd name="connsiteX17" fmla="*/ 602396 w 866108"/>
                <a:gd name="connsiteY17" fmla="*/ 396054 h 531998"/>
                <a:gd name="connsiteX18" fmla="*/ 709516 w 866108"/>
                <a:gd name="connsiteY18" fmla="*/ 421275 h 531998"/>
                <a:gd name="connsiteX19" fmla="*/ 849479 w 866108"/>
                <a:gd name="connsiteY19" fmla="*/ 419196 h 531998"/>
                <a:gd name="connsiteX20" fmla="*/ 782546 w 866108"/>
                <a:gd name="connsiteY20" fmla="*/ 369585 h 531998"/>
                <a:gd name="connsiteX21" fmla="*/ 611542 w 866108"/>
                <a:gd name="connsiteY21" fmla="*/ 311799 h 531998"/>
                <a:gd name="connsiteX22" fmla="*/ 765363 w 866108"/>
                <a:gd name="connsiteY22" fmla="*/ 291151 h 531998"/>
                <a:gd name="connsiteX23" fmla="*/ 866108 w 866108"/>
                <a:gd name="connsiteY23" fmla="*/ 202184 h 531998"/>
                <a:gd name="connsiteX24" fmla="*/ 695935 w 866108"/>
                <a:gd name="connsiteY24" fmla="*/ 168648 h 531998"/>
                <a:gd name="connsiteX25" fmla="*/ 541560 w 866108"/>
                <a:gd name="connsiteY25" fmla="*/ 245005 h 531998"/>
                <a:gd name="connsiteX26" fmla="*/ 612928 w 866108"/>
                <a:gd name="connsiteY26" fmla="*/ 144674 h 531998"/>
                <a:gd name="connsiteX27" fmla="*/ 633714 w 866108"/>
                <a:gd name="connsiteY27" fmla="*/ 48918 h 531998"/>
                <a:gd name="connsiteX28" fmla="*/ 508025 w 866108"/>
                <a:gd name="connsiteY28" fmla="*/ 112386 h 531998"/>
                <a:gd name="connsiteX29" fmla="*/ 439567 w 866108"/>
                <a:gd name="connsiteY29" fmla="*/ 229761 h 531998"/>
                <a:gd name="connsiteX30" fmla="*/ 432361 w 866108"/>
                <a:gd name="connsiteY30" fmla="*/ 91184 h 531998"/>
                <a:gd name="connsiteX31" fmla="*/ 339930 w 866108"/>
                <a:gd name="connsiteY31" fmla="*/ 0 h 531998"/>
                <a:gd name="connsiteX32" fmla="*/ 288934 w 866108"/>
                <a:gd name="connsiteY32" fmla="*/ 110862 h 531998"/>
                <a:gd name="connsiteX33" fmla="*/ 343672 w 866108"/>
                <a:gd name="connsiteY33" fmla="*/ 248607 h 531998"/>
                <a:gd name="connsiteX34" fmla="*/ 287132 w 866108"/>
                <a:gd name="connsiteY34" fmla="*/ 218952 h 53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6108" h="531998">
                  <a:moveTo>
                    <a:pt x="284915" y="305840"/>
                  </a:moveTo>
                  <a:cubicBezTo>
                    <a:pt x="284915" y="305840"/>
                    <a:pt x="297941" y="263019"/>
                    <a:pt x="206757" y="212023"/>
                  </a:cubicBezTo>
                  <a:cubicBezTo>
                    <a:pt x="170118" y="190252"/>
                    <a:pt x="132383" y="170408"/>
                    <a:pt x="93678" y="152573"/>
                  </a:cubicBezTo>
                  <a:cubicBezTo>
                    <a:pt x="93678" y="152573"/>
                    <a:pt x="115158" y="216735"/>
                    <a:pt x="162274" y="250825"/>
                  </a:cubicBezTo>
                  <a:cubicBezTo>
                    <a:pt x="209390" y="284915"/>
                    <a:pt x="229484" y="300436"/>
                    <a:pt x="229484" y="300436"/>
                  </a:cubicBezTo>
                  <a:cubicBezTo>
                    <a:pt x="191431" y="281880"/>
                    <a:pt x="149968" y="271362"/>
                    <a:pt x="107674" y="269533"/>
                  </a:cubicBezTo>
                  <a:cubicBezTo>
                    <a:pt x="69524" y="268507"/>
                    <a:pt x="31956" y="279136"/>
                    <a:pt x="0" y="300020"/>
                  </a:cubicBezTo>
                  <a:cubicBezTo>
                    <a:pt x="39730" y="320931"/>
                    <a:pt x="80694" y="339445"/>
                    <a:pt x="122641" y="355451"/>
                  </a:cubicBezTo>
                  <a:cubicBezTo>
                    <a:pt x="172667" y="373078"/>
                    <a:pt x="225230" y="382446"/>
                    <a:pt x="278263" y="383166"/>
                  </a:cubicBezTo>
                  <a:cubicBezTo>
                    <a:pt x="278263" y="383166"/>
                    <a:pt x="159364" y="369308"/>
                    <a:pt x="136083" y="392451"/>
                  </a:cubicBezTo>
                  <a:cubicBezTo>
                    <a:pt x="114368" y="417769"/>
                    <a:pt x="95106" y="445096"/>
                    <a:pt x="78573" y="474073"/>
                  </a:cubicBezTo>
                  <a:cubicBezTo>
                    <a:pt x="127602" y="469915"/>
                    <a:pt x="176894" y="470137"/>
                    <a:pt x="225881" y="474766"/>
                  </a:cubicBezTo>
                  <a:cubicBezTo>
                    <a:pt x="288934" y="483080"/>
                    <a:pt x="372357" y="451346"/>
                    <a:pt x="372357" y="451346"/>
                  </a:cubicBezTo>
                  <a:lnTo>
                    <a:pt x="443586" y="486683"/>
                  </a:lnTo>
                  <a:lnTo>
                    <a:pt x="473518" y="442200"/>
                  </a:lnTo>
                  <a:cubicBezTo>
                    <a:pt x="473518" y="442200"/>
                    <a:pt x="490287" y="440676"/>
                    <a:pt x="546965" y="469915"/>
                  </a:cubicBezTo>
                  <a:cubicBezTo>
                    <a:pt x="599250" y="494374"/>
                    <a:pt x="653198" y="515120"/>
                    <a:pt x="708407" y="531998"/>
                  </a:cubicBezTo>
                  <a:lnTo>
                    <a:pt x="602396" y="396054"/>
                  </a:lnTo>
                  <a:lnTo>
                    <a:pt x="709516" y="421275"/>
                  </a:lnTo>
                  <a:cubicBezTo>
                    <a:pt x="763145" y="433886"/>
                    <a:pt x="849479" y="419196"/>
                    <a:pt x="849479" y="419196"/>
                  </a:cubicBezTo>
                  <a:cubicBezTo>
                    <a:pt x="849479" y="419196"/>
                    <a:pt x="841303" y="392174"/>
                    <a:pt x="782546" y="369585"/>
                  </a:cubicBezTo>
                  <a:cubicBezTo>
                    <a:pt x="723790" y="346997"/>
                    <a:pt x="611542" y="311799"/>
                    <a:pt x="611542" y="311799"/>
                  </a:cubicBezTo>
                  <a:cubicBezTo>
                    <a:pt x="611542" y="311799"/>
                    <a:pt x="703973" y="331338"/>
                    <a:pt x="765363" y="291151"/>
                  </a:cubicBezTo>
                  <a:cubicBezTo>
                    <a:pt x="802903" y="266304"/>
                    <a:pt x="836813" y="236357"/>
                    <a:pt x="866108" y="202184"/>
                  </a:cubicBezTo>
                  <a:cubicBezTo>
                    <a:pt x="866108" y="202184"/>
                    <a:pt x="778527" y="150633"/>
                    <a:pt x="695935" y="168648"/>
                  </a:cubicBezTo>
                  <a:cubicBezTo>
                    <a:pt x="639798" y="183296"/>
                    <a:pt x="587263" y="209279"/>
                    <a:pt x="541560" y="245005"/>
                  </a:cubicBezTo>
                  <a:cubicBezTo>
                    <a:pt x="541560" y="245005"/>
                    <a:pt x="595606" y="201907"/>
                    <a:pt x="612928" y="144674"/>
                  </a:cubicBezTo>
                  <a:cubicBezTo>
                    <a:pt x="622808" y="113467"/>
                    <a:pt x="629765" y="81414"/>
                    <a:pt x="633714" y="48918"/>
                  </a:cubicBezTo>
                  <a:cubicBezTo>
                    <a:pt x="633714" y="48918"/>
                    <a:pt x="533523" y="82315"/>
                    <a:pt x="508025" y="112386"/>
                  </a:cubicBezTo>
                  <a:cubicBezTo>
                    <a:pt x="482526" y="142457"/>
                    <a:pt x="439567" y="229761"/>
                    <a:pt x="439567" y="229761"/>
                  </a:cubicBezTo>
                  <a:cubicBezTo>
                    <a:pt x="439567" y="229761"/>
                    <a:pt x="482526" y="142457"/>
                    <a:pt x="432361" y="91184"/>
                  </a:cubicBezTo>
                  <a:cubicBezTo>
                    <a:pt x="382196" y="39910"/>
                    <a:pt x="339930" y="0"/>
                    <a:pt x="339930" y="0"/>
                  </a:cubicBezTo>
                  <a:cubicBezTo>
                    <a:pt x="339930" y="0"/>
                    <a:pt x="297664" y="61390"/>
                    <a:pt x="288934" y="110862"/>
                  </a:cubicBezTo>
                  <a:cubicBezTo>
                    <a:pt x="280203" y="160334"/>
                    <a:pt x="343672" y="248607"/>
                    <a:pt x="343672" y="248607"/>
                  </a:cubicBezTo>
                  <a:lnTo>
                    <a:pt x="287132" y="218952"/>
                  </a:lnTo>
                  <a:close/>
                </a:path>
              </a:pathLst>
            </a:custGeom>
            <a:solidFill>
              <a:srgbClr val="34327C"/>
            </a:solidFill>
            <a:ln w="13849" cap="flat">
              <a:noFill/>
              <a:prstDash val="solid"/>
              <a:miter/>
            </a:ln>
          </p:spPr>
          <p:txBody>
            <a:bodyPr rtlCol="0" anchor="ctr"/>
            <a:lstStyle/>
            <a:p>
              <a:endParaRPr lang="en-LT"/>
            </a:p>
          </p:txBody>
        </p:sp>
        <p:sp>
          <p:nvSpPr>
            <p:cNvPr id="10" name="Freeform 376">
              <a:extLst>
                <a:ext uri="{FF2B5EF4-FFF2-40B4-BE49-F238E27FC236}">
                  <a16:creationId xmlns:a16="http://schemas.microsoft.com/office/drawing/2014/main" id="{56EB0813-2DBC-1AF3-6331-5960951BF6A2}"/>
                </a:ext>
              </a:extLst>
            </p:cNvPr>
            <p:cNvSpPr/>
            <p:nvPr/>
          </p:nvSpPr>
          <p:spPr>
            <a:xfrm>
              <a:off x="9081983" y="4675025"/>
              <a:ext cx="866108" cy="531998"/>
            </a:xfrm>
            <a:custGeom>
              <a:avLst/>
              <a:gdLst>
                <a:gd name="connsiteX0" fmla="*/ 284915 w 866108"/>
                <a:gd name="connsiteY0" fmla="*/ 305840 h 531998"/>
                <a:gd name="connsiteX1" fmla="*/ 206757 w 866108"/>
                <a:gd name="connsiteY1" fmla="*/ 212023 h 531998"/>
                <a:gd name="connsiteX2" fmla="*/ 93678 w 866108"/>
                <a:gd name="connsiteY2" fmla="*/ 152573 h 531998"/>
                <a:gd name="connsiteX3" fmla="*/ 162274 w 866108"/>
                <a:gd name="connsiteY3" fmla="*/ 250825 h 531998"/>
                <a:gd name="connsiteX4" fmla="*/ 229484 w 866108"/>
                <a:gd name="connsiteY4" fmla="*/ 300436 h 531998"/>
                <a:gd name="connsiteX5" fmla="*/ 107674 w 866108"/>
                <a:gd name="connsiteY5" fmla="*/ 269533 h 531998"/>
                <a:gd name="connsiteX6" fmla="*/ 0 w 866108"/>
                <a:gd name="connsiteY6" fmla="*/ 300020 h 531998"/>
                <a:gd name="connsiteX7" fmla="*/ 122641 w 866108"/>
                <a:gd name="connsiteY7" fmla="*/ 355451 h 531998"/>
                <a:gd name="connsiteX8" fmla="*/ 278263 w 866108"/>
                <a:gd name="connsiteY8" fmla="*/ 383166 h 531998"/>
                <a:gd name="connsiteX9" fmla="*/ 136083 w 866108"/>
                <a:gd name="connsiteY9" fmla="*/ 392451 h 531998"/>
                <a:gd name="connsiteX10" fmla="*/ 78573 w 866108"/>
                <a:gd name="connsiteY10" fmla="*/ 474073 h 531998"/>
                <a:gd name="connsiteX11" fmla="*/ 225881 w 866108"/>
                <a:gd name="connsiteY11" fmla="*/ 474766 h 531998"/>
                <a:gd name="connsiteX12" fmla="*/ 372357 w 866108"/>
                <a:gd name="connsiteY12" fmla="*/ 451346 h 531998"/>
                <a:gd name="connsiteX13" fmla="*/ 443586 w 866108"/>
                <a:gd name="connsiteY13" fmla="*/ 486683 h 531998"/>
                <a:gd name="connsiteX14" fmla="*/ 473518 w 866108"/>
                <a:gd name="connsiteY14" fmla="*/ 442200 h 531998"/>
                <a:gd name="connsiteX15" fmla="*/ 546965 w 866108"/>
                <a:gd name="connsiteY15" fmla="*/ 469915 h 531998"/>
                <a:gd name="connsiteX16" fmla="*/ 708407 w 866108"/>
                <a:gd name="connsiteY16" fmla="*/ 531998 h 531998"/>
                <a:gd name="connsiteX17" fmla="*/ 602396 w 866108"/>
                <a:gd name="connsiteY17" fmla="*/ 396054 h 531998"/>
                <a:gd name="connsiteX18" fmla="*/ 709516 w 866108"/>
                <a:gd name="connsiteY18" fmla="*/ 421275 h 531998"/>
                <a:gd name="connsiteX19" fmla="*/ 849479 w 866108"/>
                <a:gd name="connsiteY19" fmla="*/ 419196 h 531998"/>
                <a:gd name="connsiteX20" fmla="*/ 782546 w 866108"/>
                <a:gd name="connsiteY20" fmla="*/ 369585 h 531998"/>
                <a:gd name="connsiteX21" fmla="*/ 611542 w 866108"/>
                <a:gd name="connsiteY21" fmla="*/ 311799 h 531998"/>
                <a:gd name="connsiteX22" fmla="*/ 765363 w 866108"/>
                <a:gd name="connsiteY22" fmla="*/ 291151 h 531998"/>
                <a:gd name="connsiteX23" fmla="*/ 866108 w 866108"/>
                <a:gd name="connsiteY23" fmla="*/ 202184 h 531998"/>
                <a:gd name="connsiteX24" fmla="*/ 695935 w 866108"/>
                <a:gd name="connsiteY24" fmla="*/ 168648 h 531998"/>
                <a:gd name="connsiteX25" fmla="*/ 541560 w 866108"/>
                <a:gd name="connsiteY25" fmla="*/ 245005 h 531998"/>
                <a:gd name="connsiteX26" fmla="*/ 612928 w 866108"/>
                <a:gd name="connsiteY26" fmla="*/ 144674 h 531998"/>
                <a:gd name="connsiteX27" fmla="*/ 633714 w 866108"/>
                <a:gd name="connsiteY27" fmla="*/ 48918 h 531998"/>
                <a:gd name="connsiteX28" fmla="*/ 508025 w 866108"/>
                <a:gd name="connsiteY28" fmla="*/ 112386 h 531998"/>
                <a:gd name="connsiteX29" fmla="*/ 439567 w 866108"/>
                <a:gd name="connsiteY29" fmla="*/ 229761 h 531998"/>
                <a:gd name="connsiteX30" fmla="*/ 432361 w 866108"/>
                <a:gd name="connsiteY30" fmla="*/ 91184 h 531998"/>
                <a:gd name="connsiteX31" fmla="*/ 339930 w 866108"/>
                <a:gd name="connsiteY31" fmla="*/ 0 h 531998"/>
                <a:gd name="connsiteX32" fmla="*/ 288934 w 866108"/>
                <a:gd name="connsiteY32" fmla="*/ 110862 h 531998"/>
                <a:gd name="connsiteX33" fmla="*/ 343672 w 866108"/>
                <a:gd name="connsiteY33" fmla="*/ 248607 h 531998"/>
                <a:gd name="connsiteX34" fmla="*/ 287132 w 866108"/>
                <a:gd name="connsiteY34" fmla="*/ 218952 h 53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6108" h="531998">
                  <a:moveTo>
                    <a:pt x="284915" y="305840"/>
                  </a:moveTo>
                  <a:cubicBezTo>
                    <a:pt x="284915" y="305840"/>
                    <a:pt x="297941" y="263019"/>
                    <a:pt x="206757" y="212023"/>
                  </a:cubicBezTo>
                  <a:cubicBezTo>
                    <a:pt x="170118" y="190252"/>
                    <a:pt x="132383" y="170408"/>
                    <a:pt x="93678" y="152573"/>
                  </a:cubicBezTo>
                  <a:cubicBezTo>
                    <a:pt x="93678" y="152573"/>
                    <a:pt x="115158" y="216735"/>
                    <a:pt x="162274" y="250825"/>
                  </a:cubicBezTo>
                  <a:cubicBezTo>
                    <a:pt x="209390" y="284915"/>
                    <a:pt x="229484" y="300436"/>
                    <a:pt x="229484" y="300436"/>
                  </a:cubicBezTo>
                  <a:cubicBezTo>
                    <a:pt x="191431" y="281880"/>
                    <a:pt x="149968" y="271362"/>
                    <a:pt x="107674" y="269533"/>
                  </a:cubicBezTo>
                  <a:cubicBezTo>
                    <a:pt x="69524" y="268507"/>
                    <a:pt x="31956" y="279136"/>
                    <a:pt x="0" y="300020"/>
                  </a:cubicBezTo>
                  <a:cubicBezTo>
                    <a:pt x="39730" y="320931"/>
                    <a:pt x="80694" y="339445"/>
                    <a:pt x="122641" y="355451"/>
                  </a:cubicBezTo>
                  <a:cubicBezTo>
                    <a:pt x="172667" y="373078"/>
                    <a:pt x="225230" y="382446"/>
                    <a:pt x="278263" y="383166"/>
                  </a:cubicBezTo>
                  <a:cubicBezTo>
                    <a:pt x="278263" y="383166"/>
                    <a:pt x="159364" y="369308"/>
                    <a:pt x="136083" y="392451"/>
                  </a:cubicBezTo>
                  <a:cubicBezTo>
                    <a:pt x="114368" y="417769"/>
                    <a:pt x="95106" y="445096"/>
                    <a:pt x="78573" y="474073"/>
                  </a:cubicBezTo>
                  <a:cubicBezTo>
                    <a:pt x="127602" y="469915"/>
                    <a:pt x="176894" y="470137"/>
                    <a:pt x="225881" y="474766"/>
                  </a:cubicBezTo>
                  <a:cubicBezTo>
                    <a:pt x="288934" y="483080"/>
                    <a:pt x="372357" y="451346"/>
                    <a:pt x="372357" y="451346"/>
                  </a:cubicBezTo>
                  <a:lnTo>
                    <a:pt x="443586" y="486683"/>
                  </a:lnTo>
                  <a:lnTo>
                    <a:pt x="473518" y="442200"/>
                  </a:lnTo>
                  <a:cubicBezTo>
                    <a:pt x="473518" y="442200"/>
                    <a:pt x="490287" y="440676"/>
                    <a:pt x="546965" y="469915"/>
                  </a:cubicBezTo>
                  <a:cubicBezTo>
                    <a:pt x="599250" y="494374"/>
                    <a:pt x="653198" y="515120"/>
                    <a:pt x="708407" y="531998"/>
                  </a:cubicBezTo>
                  <a:lnTo>
                    <a:pt x="602396" y="396054"/>
                  </a:lnTo>
                  <a:lnTo>
                    <a:pt x="709516" y="421275"/>
                  </a:lnTo>
                  <a:cubicBezTo>
                    <a:pt x="763145" y="433886"/>
                    <a:pt x="849479" y="419196"/>
                    <a:pt x="849479" y="419196"/>
                  </a:cubicBezTo>
                  <a:cubicBezTo>
                    <a:pt x="849479" y="419196"/>
                    <a:pt x="841303" y="392174"/>
                    <a:pt x="782546" y="369585"/>
                  </a:cubicBezTo>
                  <a:cubicBezTo>
                    <a:pt x="723790" y="346997"/>
                    <a:pt x="611542" y="311799"/>
                    <a:pt x="611542" y="311799"/>
                  </a:cubicBezTo>
                  <a:cubicBezTo>
                    <a:pt x="611542" y="311799"/>
                    <a:pt x="703973" y="331338"/>
                    <a:pt x="765363" y="291151"/>
                  </a:cubicBezTo>
                  <a:cubicBezTo>
                    <a:pt x="802903" y="266304"/>
                    <a:pt x="836813" y="236357"/>
                    <a:pt x="866108" y="202184"/>
                  </a:cubicBezTo>
                  <a:cubicBezTo>
                    <a:pt x="866108" y="202184"/>
                    <a:pt x="778527" y="150633"/>
                    <a:pt x="695935" y="168648"/>
                  </a:cubicBezTo>
                  <a:cubicBezTo>
                    <a:pt x="639798" y="183296"/>
                    <a:pt x="587263" y="209279"/>
                    <a:pt x="541560" y="245005"/>
                  </a:cubicBezTo>
                  <a:cubicBezTo>
                    <a:pt x="541560" y="245005"/>
                    <a:pt x="595606" y="201907"/>
                    <a:pt x="612928" y="144674"/>
                  </a:cubicBezTo>
                  <a:cubicBezTo>
                    <a:pt x="622808" y="113467"/>
                    <a:pt x="629765" y="81414"/>
                    <a:pt x="633714" y="48918"/>
                  </a:cubicBezTo>
                  <a:cubicBezTo>
                    <a:pt x="633714" y="48918"/>
                    <a:pt x="533523" y="82315"/>
                    <a:pt x="508025" y="112386"/>
                  </a:cubicBezTo>
                  <a:cubicBezTo>
                    <a:pt x="482526" y="142457"/>
                    <a:pt x="439567" y="229761"/>
                    <a:pt x="439567" y="229761"/>
                  </a:cubicBezTo>
                  <a:cubicBezTo>
                    <a:pt x="439567" y="229761"/>
                    <a:pt x="482526" y="142457"/>
                    <a:pt x="432361" y="91184"/>
                  </a:cubicBezTo>
                  <a:cubicBezTo>
                    <a:pt x="382196" y="39910"/>
                    <a:pt x="339930" y="0"/>
                    <a:pt x="339930" y="0"/>
                  </a:cubicBezTo>
                  <a:cubicBezTo>
                    <a:pt x="339930" y="0"/>
                    <a:pt x="297664" y="61390"/>
                    <a:pt x="288934" y="110862"/>
                  </a:cubicBezTo>
                  <a:cubicBezTo>
                    <a:pt x="280203" y="160334"/>
                    <a:pt x="343672" y="248607"/>
                    <a:pt x="343672" y="248607"/>
                  </a:cubicBezTo>
                  <a:lnTo>
                    <a:pt x="287132" y="218952"/>
                  </a:lnTo>
                  <a:close/>
                </a:path>
              </a:pathLst>
            </a:custGeom>
            <a:solidFill>
              <a:srgbClr val="FFFFFF">
                <a:alpha val="30000"/>
              </a:srgbClr>
            </a:solidFill>
            <a:ln w="13849" cap="flat">
              <a:noFill/>
              <a:prstDash val="solid"/>
              <a:miter/>
            </a:ln>
          </p:spPr>
          <p:txBody>
            <a:bodyPr rtlCol="0" anchor="ctr"/>
            <a:lstStyle/>
            <a:p>
              <a:endParaRPr lang="en-LT"/>
            </a:p>
          </p:txBody>
        </p:sp>
        <p:sp>
          <p:nvSpPr>
            <p:cNvPr id="11" name="Freeform 377">
              <a:extLst>
                <a:ext uri="{FF2B5EF4-FFF2-40B4-BE49-F238E27FC236}">
                  <a16:creationId xmlns:a16="http://schemas.microsoft.com/office/drawing/2014/main" id="{F8A7A022-B5CF-179B-B23D-9F0FFBAFB515}"/>
                </a:ext>
              </a:extLst>
            </p:cNvPr>
            <p:cNvSpPr/>
            <p:nvPr/>
          </p:nvSpPr>
          <p:spPr>
            <a:xfrm>
              <a:off x="6894773" y="2898236"/>
              <a:ext cx="171596" cy="300254"/>
            </a:xfrm>
            <a:custGeom>
              <a:avLst/>
              <a:gdLst>
                <a:gd name="connsiteX0" fmla="*/ 135711 w 171596"/>
                <a:gd name="connsiteY0" fmla="*/ 300247 h 300254"/>
                <a:gd name="connsiteX1" fmla="*/ 23325 w 171596"/>
                <a:gd name="connsiteY1" fmla="*/ 182457 h 300254"/>
                <a:gd name="connsiteX2" fmla="*/ 9467 w 171596"/>
                <a:gd name="connsiteY2" fmla="*/ 46097 h 300254"/>
                <a:gd name="connsiteX3" fmla="*/ 109382 w 171596"/>
                <a:gd name="connsiteY3" fmla="*/ 6186 h 300254"/>
                <a:gd name="connsiteX4" fmla="*/ 118112 w 171596"/>
                <a:gd name="connsiteY4" fmla="*/ 10621 h 300254"/>
                <a:gd name="connsiteX5" fmla="*/ 165090 w 171596"/>
                <a:gd name="connsiteY5" fmla="*/ 221120 h 300254"/>
                <a:gd name="connsiteX6" fmla="*/ 135711 w 171596"/>
                <a:gd name="connsiteY6" fmla="*/ 300247 h 30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6" h="300254">
                  <a:moveTo>
                    <a:pt x="135711" y="300247"/>
                  </a:moveTo>
                  <a:cubicBezTo>
                    <a:pt x="135711" y="300247"/>
                    <a:pt x="46329" y="228603"/>
                    <a:pt x="23325" y="182457"/>
                  </a:cubicBezTo>
                  <a:cubicBezTo>
                    <a:pt x="3924" y="143239"/>
                    <a:pt x="-10211" y="87808"/>
                    <a:pt x="9467" y="46097"/>
                  </a:cubicBezTo>
                  <a:cubicBezTo>
                    <a:pt x="26041" y="7489"/>
                    <a:pt x="70774" y="-10388"/>
                    <a:pt x="109382" y="6186"/>
                  </a:cubicBezTo>
                  <a:cubicBezTo>
                    <a:pt x="112389" y="7475"/>
                    <a:pt x="115299" y="8958"/>
                    <a:pt x="118112" y="10621"/>
                  </a:cubicBezTo>
                  <a:cubicBezTo>
                    <a:pt x="173543" y="45404"/>
                    <a:pt x="179086" y="164026"/>
                    <a:pt x="165090" y="221120"/>
                  </a:cubicBezTo>
                  <a:cubicBezTo>
                    <a:pt x="164258" y="226109"/>
                    <a:pt x="136681" y="301079"/>
                    <a:pt x="135711" y="300247"/>
                  </a:cubicBezTo>
                  <a:close/>
                </a:path>
              </a:pathLst>
            </a:custGeom>
            <a:solidFill>
              <a:srgbClr val="34327C"/>
            </a:solidFill>
            <a:ln w="13849" cap="flat">
              <a:noFill/>
              <a:prstDash val="solid"/>
              <a:miter/>
            </a:ln>
          </p:spPr>
          <p:txBody>
            <a:bodyPr rtlCol="0" anchor="ctr"/>
            <a:lstStyle/>
            <a:p>
              <a:endParaRPr lang="en-LT"/>
            </a:p>
          </p:txBody>
        </p:sp>
        <p:sp>
          <p:nvSpPr>
            <p:cNvPr id="12" name="Freeform 378">
              <a:extLst>
                <a:ext uri="{FF2B5EF4-FFF2-40B4-BE49-F238E27FC236}">
                  <a16:creationId xmlns:a16="http://schemas.microsoft.com/office/drawing/2014/main" id="{5D1482FD-8856-DC24-0117-3DEEBE8E584F}"/>
                </a:ext>
              </a:extLst>
            </p:cNvPr>
            <p:cNvSpPr/>
            <p:nvPr/>
          </p:nvSpPr>
          <p:spPr>
            <a:xfrm>
              <a:off x="7758999" y="3550720"/>
              <a:ext cx="180142" cy="294800"/>
            </a:xfrm>
            <a:custGeom>
              <a:avLst/>
              <a:gdLst>
                <a:gd name="connsiteX0" fmla="*/ 98238 w 180142"/>
                <a:gd name="connsiteY0" fmla="*/ 245448 h 294800"/>
                <a:gd name="connsiteX1" fmla="*/ 30335 w 180142"/>
                <a:gd name="connsiteY1" fmla="*/ 294781 h 294800"/>
                <a:gd name="connsiteX2" fmla="*/ 679 w 180142"/>
                <a:gd name="connsiteY2" fmla="*/ 133477 h 294800"/>
                <a:gd name="connsiteX3" fmla="*/ 63455 w 180142"/>
                <a:gd name="connsiteY3" fmla="*/ 12083 h 294800"/>
                <a:gd name="connsiteX4" fmla="*/ 168579 w 180142"/>
                <a:gd name="connsiteY4" fmla="*/ 34963 h 294800"/>
                <a:gd name="connsiteX5" fmla="*/ 173347 w 180142"/>
                <a:gd name="connsiteY5" fmla="*/ 43540 h 294800"/>
                <a:gd name="connsiteX6" fmla="*/ 98238 w 180142"/>
                <a:gd name="connsiteY6" fmla="*/ 245448 h 2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42" h="294800">
                  <a:moveTo>
                    <a:pt x="98238" y="245448"/>
                  </a:moveTo>
                  <a:cubicBezTo>
                    <a:pt x="94496" y="248912"/>
                    <a:pt x="30750" y="295890"/>
                    <a:pt x="30335" y="294781"/>
                  </a:cubicBezTo>
                  <a:cubicBezTo>
                    <a:pt x="29919" y="293673"/>
                    <a:pt x="-5280" y="184751"/>
                    <a:pt x="679" y="133477"/>
                  </a:cubicBezTo>
                  <a:cubicBezTo>
                    <a:pt x="5668" y="89825"/>
                    <a:pt x="23960" y="35642"/>
                    <a:pt x="63455" y="12083"/>
                  </a:cubicBezTo>
                  <a:cubicBezTo>
                    <a:pt x="98806" y="-10629"/>
                    <a:pt x="145867" y="-389"/>
                    <a:pt x="168579" y="34963"/>
                  </a:cubicBezTo>
                  <a:cubicBezTo>
                    <a:pt x="170353" y="37720"/>
                    <a:pt x="171947" y="40575"/>
                    <a:pt x="173347" y="43540"/>
                  </a:cubicBezTo>
                  <a:cubicBezTo>
                    <a:pt x="200369" y="103683"/>
                    <a:pt x="140920" y="205953"/>
                    <a:pt x="98238" y="245448"/>
                  </a:cubicBezTo>
                  <a:close/>
                </a:path>
              </a:pathLst>
            </a:custGeom>
            <a:solidFill>
              <a:srgbClr val="34327C"/>
            </a:solidFill>
            <a:ln w="13849" cap="flat">
              <a:noFill/>
              <a:prstDash val="solid"/>
              <a:miter/>
            </a:ln>
          </p:spPr>
          <p:txBody>
            <a:bodyPr rtlCol="0" anchor="ctr"/>
            <a:lstStyle/>
            <a:p>
              <a:endParaRPr lang="en-LT"/>
            </a:p>
          </p:txBody>
        </p:sp>
        <p:sp>
          <p:nvSpPr>
            <p:cNvPr id="13" name="Freeform 379">
              <a:extLst>
                <a:ext uri="{FF2B5EF4-FFF2-40B4-BE49-F238E27FC236}">
                  <a16:creationId xmlns:a16="http://schemas.microsoft.com/office/drawing/2014/main" id="{5B14F0A4-D38D-7193-86C7-02482E454028}"/>
                </a:ext>
              </a:extLst>
            </p:cNvPr>
            <p:cNvSpPr/>
            <p:nvPr/>
          </p:nvSpPr>
          <p:spPr>
            <a:xfrm>
              <a:off x="5651079" y="3307267"/>
              <a:ext cx="658117" cy="1527399"/>
            </a:xfrm>
            <a:custGeom>
              <a:avLst/>
              <a:gdLst>
                <a:gd name="connsiteX0" fmla="*/ 332454 w 658117"/>
                <a:gd name="connsiteY0" fmla="*/ 0 h 1527399"/>
                <a:gd name="connsiteX1" fmla="*/ 658111 w 658117"/>
                <a:gd name="connsiteY1" fmla="*/ 765224 h 1527399"/>
                <a:gd name="connsiteX2" fmla="*/ 325526 w 658117"/>
                <a:gd name="connsiteY2" fmla="*/ 1527399 h 1527399"/>
                <a:gd name="connsiteX3" fmla="*/ 7 w 658117"/>
                <a:gd name="connsiteY3" fmla="*/ 762175 h 1527399"/>
                <a:gd name="connsiteX4" fmla="*/ 332454 w 658117"/>
                <a:gd name="connsiteY4" fmla="*/ 0 h 1527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17" h="1527399">
                  <a:moveTo>
                    <a:pt x="332454" y="0"/>
                  </a:moveTo>
                  <a:cubicBezTo>
                    <a:pt x="332454" y="0"/>
                    <a:pt x="659774" y="343395"/>
                    <a:pt x="658111" y="765224"/>
                  </a:cubicBezTo>
                  <a:cubicBezTo>
                    <a:pt x="656448" y="1187053"/>
                    <a:pt x="325526" y="1527399"/>
                    <a:pt x="325526" y="1527399"/>
                  </a:cubicBezTo>
                  <a:cubicBezTo>
                    <a:pt x="325526" y="1527399"/>
                    <a:pt x="-1794" y="1184005"/>
                    <a:pt x="7" y="762175"/>
                  </a:cubicBezTo>
                  <a:cubicBezTo>
                    <a:pt x="1809" y="340346"/>
                    <a:pt x="332454" y="0"/>
                    <a:pt x="332454" y="0"/>
                  </a:cubicBezTo>
                  <a:close/>
                </a:path>
              </a:pathLst>
            </a:custGeom>
            <a:solidFill>
              <a:srgbClr val="34327C"/>
            </a:solidFill>
            <a:ln w="13849" cap="flat">
              <a:noFill/>
              <a:prstDash val="solid"/>
              <a:miter/>
            </a:ln>
          </p:spPr>
          <p:txBody>
            <a:bodyPr rtlCol="0" anchor="ctr"/>
            <a:lstStyle/>
            <a:p>
              <a:endParaRPr lang="en-LT"/>
            </a:p>
          </p:txBody>
        </p:sp>
        <p:sp>
          <p:nvSpPr>
            <p:cNvPr id="14" name="Freeform 380">
              <a:extLst>
                <a:ext uri="{FF2B5EF4-FFF2-40B4-BE49-F238E27FC236}">
                  <a16:creationId xmlns:a16="http://schemas.microsoft.com/office/drawing/2014/main" id="{9DCFA850-255E-90A4-6769-6E9FE02F72AC}"/>
                </a:ext>
              </a:extLst>
            </p:cNvPr>
            <p:cNvSpPr/>
            <p:nvPr/>
          </p:nvSpPr>
          <p:spPr>
            <a:xfrm>
              <a:off x="6100293" y="2816903"/>
              <a:ext cx="2233144" cy="2107977"/>
            </a:xfrm>
            <a:custGeom>
              <a:avLst/>
              <a:gdLst>
                <a:gd name="connsiteX0" fmla="*/ 349968 w 2233144"/>
                <a:gd name="connsiteY0" fmla="*/ 1508215 h 2107977"/>
                <a:gd name="connsiteX1" fmla="*/ 338189 w 2233144"/>
                <a:gd name="connsiteY1" fmla="*/ 1493109 h 2107977"/>
                <a:gd name="connsiteX2" fmla="*/ 309365 w 2233144"/>
                <a:gd name="connsiteY2" fmla="*/ 1359105 h 2107977"/>
                <a:gd name="connsiteX3" fmla="*/ 404429 w 2233144"/>
                <a:gd name="connsiteY3" fmla="*/ 1307887 h 2107977"/>
                <a:gd name="connsiteX4" fmla="*/ 413298 w 2233144"/>
                <a:gd name="connsiteY4" fmla="*/ 1311158 h 2107977"/>
                <a:gd name="connsiteX5" fmla="*/ 484250 w 2233144"/>
                <a:gd name="connsiteY5" fmla="*/ 1464286 h 2107977"/>
                <a:gd name="connsiteX6" fmla="*/ 531643 w 2233144"/>
                <a:gd name="connsiteY6" fmla="*/ 1454585 h 2107977"/>
                <a:gd name="connsiteX7" fmla="*/ 549381 w 2233144"/>
                <a:gd name="connsiteY7" fmla="*/ 1413982 h 2107977"/>
                <a:gd name="connsiteX8" fmla="*/ 566149 w 2233144"/>
                <a:gd name="connsiteY8" fmla="*/ 1371716 h 2107977"/>
                <a:gd name="connsiteX9" fmla="*/ 588044 w 2233144"/>
                <a:gd name="connsiteY9" fmla="*/ 1306446 h 2107977"/>
                <a:gd name="connsiteX10" fmla="*/ 458613 w 2233144"/>
                <a:gd name="connsiteY10" fmla="*/ 1227180 h 2107977"/>
                <a:gd name="connsiteX11" fmla="*/ 410250 w 2233144"/>
                <a:gd name="connsiteY11" fmla="*/ 1099273 h 2107977"/>
                <a:gd name="connsiteX12" fmla="*/ 497027 w 2233144"/>
                <a:gd name="connsiteY12" fmla="*/ 1034017 h 2107977"/>
                <a:gd name="connsiteX13" fmla="*/ 505868 w 2233144"/>
                <a:gd name="connsiteY13" fmla="*/ 1035804 h 2107977"/>
                <a:gd name="connsiteX14" fmla="*/ 605782 w 2233144"/>
                <a:gd name="connsiteY14" fmla="*/ 1226348 h 2107977"/>
                <a:gd name="connsiteX15" fmla="*/ 603565 w 2233144"/>
                <a:gd name="connsiteY15" fmla="*/ 1255449 h 2107977"/>
                <a:gd name="connsiteX16" fmla="*/ 621719 w 2233144"/>
                <a:gd name="connsiteY16" fmla="*/ 1189764 h 2107977"/>
                <a:gd name="connsiteX17" fmla="*/ 666756 w 2233144"/>
                <a:gd name="connsiteY17" fmla="*/ 996864 h 2107977"/>
                <a:gd name="connsiteX18" fmla="*/ 676180 w 2233144"/>
                <a:gd name="connsiteY18" fmla="*/ 956400 h 2107977"/>
                <a:gd name="connsiteX19" fmla="*/ 542868 w 2233144"/>
                <a:gd name="connsiteY19" fmla="*/ 875471 h 2107977"/>
                <a:gd name="connsiteX20" fmla="*/ 494366 w 2233144"/>
                <a:gd name="connsiteY20" fmla="*/ 747425 h 2107977"/>
                <a:gd name="connsiteX21" fmla="*/ 581254 w 2233144"/>
                <a:gd name="connsiteY21" fmla="*/ 682321 h 2107977"/>
                <a:gd name="connsiteX22" fmla="*/ 589984 w 2233144"/>
                <a:gd name="connsiteY22" fmla="*/ 684095 h 2107977"/>
                <a:gd name="connsiteX23" fmla="*/ 690037 w 2233144"/>
                <a:gd name="connsiteY23" fmla="*/ 874500 h 2107977"/>
                <a:gd name="connsiteX24" fmla="*/ 687266 w 2233144"/>
                <a:gd name="connsiteY24" fmla="*/ 908175 h 2107977"/>
                <a:gd name="connsiteX25" fmla="*/ 714981 w 2233144"/>
                <a:gd name="connsiteY25" fmla="*/ 803687 h 2107977"/>
                <a:gd name="connsiteX26" fmla="*/ 776094 w 2233144"/>
                <a:gd name="connsiteY26" fmla="*/ 630327 h 2107977"/>
                <a:gd name="connsiteX27" fmla="*/ 638625 w 2233144"/>
                <a:gd name="connsiteY27" fmla="*/ 547181 h 2107977"/>
                <a:gd name="connsiteX28" fmla="*/ 590123 w 2233144"/>
                <a:gd name="connsiteY28" fmla="*/ 419274 h 2107977"/>
                <a:gd name="connsiteX29" fmla="*/ 677150 w 2233144"/>
                <a:gd name="connsiteY29" fmla="*/ 354032 h 2107977"/>
                <a:gd name="connsiteX30" fmla="*/ 685880 w 2233144"/>
                <a:gd name="connsiteY30" fmla="*/ 355805 h 2107977"/>
                <a:gd name="connsiteX31" fmla="*/ 785794 w 2233144"/>
                <a:gd name="connsiteY31" fmla="*/ 546349 h 2107977"/>
                <a:gd name="connsiteX32" fmla="*/ 778727 w 2233144"/>
                <a:gd name="connsiteY32" fmla="*/ 623398 h 2107977"/>
                <a:gd name="connsiteX33" fmla="*/ 779558 w 2233144"/>
                <a:gd name="connsiteY33" fmla="*/ 621458 h 2107977"/>
                <a:gd name="connsiteX34" fmla="*/ 868663 w 2233144"/>
                <a:gd name="connsiteY34" fmla="*/ 465004 h 2107977"/>
                <a:gd name="connsiteX35" fmla="*/ 966915 w 2233144"/>
                <a:gd name="connsiteY35" fmla="*/ 337929 h 2107977"/>
                <a:gd name="connsiteX36" fmla="*/ 1059346 w 2233144"/>
                <a:gd name="connsiteY36" fmla="*/ 238985 h 2107977"/>
                <a:gd name="connsiteX37" fmla="*/ 1102859 w 2233144"/>
                <a:gd name="connsiteY37" fmla="*/ 197412 h 2107977"/>
                <a:gd name="connsiteX38" fmla="*/ 1101473 w 2233144"/>
                <a:gd name="connsiteY38" fmla="*/ 197412 h 2107977"/>
                <a:gd name="connsiteX39" fmla="*/ 1134316 w 2233144"/>
                <a:gd name="connsiteY39" fmla="*/ 119531 h 2107977"/>
                <a:gd name="connsiteX40" fmla="*/ 1312249 w 2233144"/>
                <a:gd name="connsiteY40" fmla="*/ 1602 h 2107977"/>
                <a:gd name="connsiteX41" fmla="*/ 1368235 w 2233144"/>
                <a:gd name="connsiteY41" fmla="*/ 96915 h 2107977"/>
                <a:gd name="connsiteX42" fmla="*/ 1366018 w 2233144"/>
                <a:gd name="connsiteY42" fmla="*/ 104010 h 2107977"/>
                <a:gd name="connsiteX43" fmla="*/ 1262916 w 2233144"/>
                <a:gd name="connsiteY43" fmla="*/ 192284 h 2107977"/>
                <a:gd name="connsiteX44" fmla="*/ 1106739 w 2233144"/>
                <a:gd name="connsiteY44" fmla="*/ 197827 h 2107977"/>
                <a:gd name="connsiteX45" fmla="*/ 1062395 w 2233144"/>
                <a:gd name="connsiteY45" fmla="*/ 242311 h 2107977"/>
                <a:gd name="connsiteX46" fmla="*/ 972319 w 2233144"/>
                <a:gd name="connsiteY46" fmla="*/ 342918 h 2107977"/>
                <a:gd name="connsiteX47" fmla="*/ 946960 w 2233144"/>
                <a:gd name="connsiteY47" fmla="*/ 375345 h 2107977"/>
                <a:gd name="connsiteX48" fmla="*/ 992690 w 2233144"/>
                <a:gd name="connsiteY48" fmla="*/ 337929 h 2107977"/>
                <a:gd name="connsiteX49" fmla="*/ 1204159 w 2233144"/>
                <a:gd name="connsiteY49" fmla="*/ 316588 h 2107977"/>
                <a:gd name="connsiteX50" fmla="*/ 1210132 w 2233144"/>
                <a:gd name="connsiteY50" fmla="*/ 427741 h 2107977"/>
                <a:gd name="connsiteX51" fmla="*/ 1205406 w 2233144"/>
                <a:gd name="connsiteY51" fmla="*/ 432577 h 2107977"/>
                <a:gd name="connsiteX52" fmla="*/ 1073758 w 2233144"/>
                <a:gd name="connsiteY52" fmla="*/ 462787 h 2107977"/>
                <a:gd name="connsiteX53" fmla="*/ 931993 w 2233144"/>
                <a:gd name="connsiteY53" fmla="*/ 394191 h 2107977"/>
                <a:gd name="connsiteX54" fmla="*/ 877394 w 2233144"/>
                <a:gd name="connsiteY54" fmla="*/ 471240 h 2107977"/>
                <a:gd name="connsiteX55" fmla="*/ 792723 w 2233144"/>
                <a:gd name="connsiteY55" fmla="*/ 627694 h 2107977"/>
                <a:gd name="connsiteX56" fmla="*/ 789120 w 2233144"/>
                <a:gd name="connsiteY56" fmla="*/ 637395 h 2107977"/>
                <a:gd name="connsiteX57" fmla="*/ 845798 w 2233144"/>
                <a:gd name="connsiteY57" fmla="*/ 578777 h 2107977"/>
                <a:gd name="connsiteX58" fmla="*/ 1053664 w 2233144"/>
                <a:gd name="connsiteY58" fmla="*/ 534016 h 2107977"/>
                <a:gd name="connsiteX59" fmla="*/ 1071693 w 2233144"/>
                <a:gd name="connsiteY59" fmla="*/ 643866 h 2107977"/>
                <a:gd name="connsiteX60" fmla="*/ 1067522 w 2233144"/>
                <a:gd name="connsiteY60" fmla="*/ 649174 h 2107977"/>
                <a:gd name="connsiteX61" fmla="*/ 939892 w 2233144"/>
                <a:gd name="connsiteY61" fmla="*/ 693796 h 2107977"/>
                <a:gd name="connsiteX62" fmla="*/ 788427 w 2233144"/>
                <a:gd name="connsiteY62" fmla="*/ 639750 h 2107977"/>
                <a:gd name="connsiteX63" fmla="*/ 732996 w 2233144"/>
                <a:gd name="connsiteY63" fmla="*/ 808676 h 2107977"/>
                <a:gd name="connsiteX64" fmla="*/ 702925 w 2233144"/>
                <a:gd name="connsiteY64" fmla="*/ 938523 h 2107977"/>
                <a:gd name="connsiteX65" fmla="*/ 758356 w 2233144"/>
                <a:gd name="connsiteY65" fmla="*/ 880737 h 2107977"/>
                <a:gd name="connsiteX66" fmla="*/ 966222 w 2233144"/>
                <a:gd name="connsiteY66" fmla="*/ 835976 h 2107977"/>
                <a:gd name="connsiteX67" fmla="*/ 984251 w 2233144"/>
                <a:gd name="connsiteY67" fmla="*/ 945826 h 2107977"/>
                <a:gd name="connsiteX68" fmla="*/ 980080 w 2233144"/>
                <a:gd name="connsiteY68" fmla="*/ 951134 h 2107977"/>
                <a:gd name="connsiteX69" fmla="*/ 852588 w 2233144"/>
                <a:gd name="connsiteY69" fmla="*/ 995756 h 2107977"/>
                <a:gd name="connsiteX70" fmla="*/ 701816 w 2233144"/>
                <a:gd name="connsiteY70" fmla="*/ 942126 h 2107977"/>
                <a:gd name="connsiteX71" fmla="*/ 689206 w 2233144"/>
                <a:gd name="connsiteY71" fmla="*/ 1001853 h 2107977"/>
                <a:gd name="connsiteX72" fmla="*/ 647632 w 2233144"/>
                <a:gd name="connsiteY72" fmla="*/ 1195861 h 2107977"/>
                <a:gd name="connsiteX73" fmla="*/ 630865 w 2233144"/>
                <a:gd name="connsiteY73" fmla="*/ 1261547 h 2107977"/>
                <a:gd name="connsiteX74" fmla="*/ 679090 w 2233144"/>
                <a:gd name="connsiteY74" fmla="*/ 1212213 h 2107977"/>
                <a:gd name="connsiteX75" fmla="*/ 886956 w 2233144"/>
                <a:gd name="connsiteY75" fmla="*/ 1167314 h 2107977"/>
                <a:gd name="connsiteX76" fmla="*/ 904929 w 2233144"/>
                <a:gd name="connsiteY76" fmla="*/ 1277372 h 2107977"/>
                <a:gd name="connsiteX77" fmla="*/ 900813 w 2233144"/>
                <a:gd name="connsiteY77" fmla="*/ 1282611 h 2107977"/>
                <a:gd name="connsiteX78" fmla="*/ 773184 w 2233144"/>
                <a:gd name="connsiteY78" fmla="*/ 1327232 h 2107977"/>
                <a:gd name="connsiteX79" fmla="*/ 627262 w 2233144"/>
                <a:gd name="connsiteY79" fmla="*/ 1275959 h 2107977"/>
                <a:gd name="connsiteX80" fmla="*/ 594835 w 2233144"/>
                <a:gd name="connsiteY80" fmla="*/ 1382386 h 2107977"/>
                <a:gd name="connsiteX81" fmla="*/ 578621 w 2233144"/>
                <a:gd name="connsiteY81" fmla="*/ 1426454 h 2107977"/>
                <a:gd name="connsiteX82" fmla="*/ 569475 w 2233144"/>
                <a:gd name="connsiteY82" fmla="*/ 1448626 h 2107977"/>
                <a:gd name="connsiteX83" fmla="*/ 582085 w 2233144"/>
                <a:gd name="connsiteY83" fmla="*/ 1447379 h 2107977"/>
                <a:gd name="connsiteX84" fmla="*/ 580977 w 2233144"/>
                <a:gd name="connsiteY84" fmla="*/ 1501424 h 2107977"/>
                <a:gd name="connsiteX85" fmla="*/ 742004 w 2233144"/>
                <a:gd name="connsiteY85" fmla="*/ 1458049 h 2107977"/>
                <a:gd name="connsiteX86" fmla="*/ 776108 w 2233144"/>
                <a:gd name="connsiteY86" fmla="*/ 1564020 h 2107977"/>
                <a:gd name="connsiteX87" fmla="*/ 772768 w 2233144"/>
                <a:gd name="connsiteY87" fmla="*/ 1569881 h 2107977"/>
                <a:gd name="connsiteX88" fmla="*/ 762790 w 2233144"/>
                <a:gd name="connsiteY88" fmla="*/ 1583739 h 2107977"/>
                <a:gd name="connsiteX89" fmla="*/ 701262 w 2233144"/>
                <a:gd name="connsiteY89" fmla="*/ 1723010 h 2107977"/>
                <a:gd name="connsiteX90" fmla="*/ 649573 w 2233144"/>
                <a:gd name="connsiteY90" fmla="*/ 1771373 h 2107977"/>
                <a:gd name="connsiteX91" fmla="*/ 698906 w 2233144"/>
                <a:gd name="connsiteY91" fmla="*/ 1743657 h 2107977"/>
                <a:gd name="connsiteX92" fmla="*/ 773045 w 2233144"/>
                <a:gd name="connsiteY92" fmla="*/ 1700006 h 2107977"/>
                <a:gd name="connsiteX93" fmla="*/ 810877 w 2233144"/>
                <a:gd name="connsiteY93" fmla="*/ 1675477 h 2107977"/>
                <a:gd name="connsiteX94" fmla="*/ 847738 w 2233144"/>
                <a:gd name="connsiteY94" fmla="*/ 1649425 h 2107977"/>
                <a:gd name="connsiteX95" fmla="*/ 901506 w 2233144"/>
                <a:gd name="connsiteY95" fmla="*/ 1607851 h 2107977"/>
                <a:gd name="connsiteX96" fmla="*/ 836513 w 2233144"/>
                <a:gd name="connsiteY96" fmla="*/ 1469274 h 2107977"/>
                <a:gd name="connsiteX97" fmla="*/ 865615 w 2233144"/>
                <a:gd name="connsiteY97" fmla="*/ 1335270 h 2107977"/>
                <a:gd name="connsiteX98" fmla="*/ 972832 w 2233144"/>
                <a:gd name="connsiteY98" fmla="*/ 1329020 h 2107977"/>
                <a:gd name="connsiteX99" fmla="*/ 979802 w 2233144"/>
                <a:gd name="connsiteY99" fmla="*/ 1336102 h 2107977"/>
                <a:gd name="connsiteX100" fmla="*/ 959709 w 2233144"/>
                <a:gd name="connsiteY100" fmla="*/ 1551035 h 2107977"/>
                <a:gd name="connsiteX101" fmla="*/ 941971 w 2233144"/>
                <a:gd name="connsiteY101" fmla="*/ 1574039 h 2107977"/>
                <a:gd name="connsiteX102" fmla="*/ 992829 w 2233144"/>
                <a:gd name="connsiteY102" fmla="*/ 1529417 h 2107977"/>
                <a:gd name="connsiteX103" fmla="*/ 1135148 w 2233144"/>
                <a:gd name="connsiteY103" fmla="*/ 1393750 h 2107977"/>
                <a:gd name="connsiteX104" fmla="*/ 1164942 w 2233144"/>
                <a:gd name="connsiteY104" fmla="*/ 1365203 h 2107977"/>
                <a:gd name="connsiteX105" fmla="*/ 1097732 w 2233144"/>
                <a:gd name="connsiteY105" fmla="*/ 1223022 h 2107977"/>
                <a:gd name="connsiteX106" fmla="*/ 1126694 w 2233144"/>
                <a:gd name="connsiteY106" fmla="*/ 1089018 h 2107977"/>
                <a:gd name="connsiteX107" fmla="*/ 1233912 w 2233144"/>
                <a:gd name="connsiteY107" fmla="*/ 1082768 h 2107977"/>
                <a:gd name="connsiteX108" fmla="*/ 1240882 w 2233144"/>
                <a:gd name="connsiteY108" fmla="*/ 1089850 h 2107977"/>
                <a:gd name="connsiteX109" fmla="*/ 1220927 w 2233144"/>
                <a:gd name="connsiteY109" fmla="*/ 1304783 h 2107977"/>
                <a:gd name="connsiteX110" fmla="*/ 1200417 w 2233144"/>
                <a:gd name="connsiteY110" fmla="*/ 1331251 h 2107977"/>
                <a:gd name="connsiteX111" fmla="*/ 1279822 w 2233144"/>
                <a:gd name="connsiteY111" fmla="*/ 1259330 h 2107977"/>
                <a:gd name="connsiteX112" fmla="*/ 1424913 w 2233144"/>
                <a:gd name="connsiteY112" fmla="*/ 1148468 h 2107977"/>
                <a:gd name="connsiteX113" fmla="*/ 1355624 w 2233144"/>
                <a:gd name="connsiteY113" fmla="*/ 1002269 h 2107977"/>
                <a:gd name="connsiteX114" fmla="*/ 1384587 w 2233144"/>
                <a:gd name="connsiteY114" fmla="*/ 868403 h 2107977"/>
                <a:gd name="connsiteX115" fmla="*/ 1491790 w 2233144"/>
                <a:gd name="connsiteY115" fmla="*/ 862029 h 2107977"/>
                <a:gd name="connsiteX116" fmla="*/ 1498774 w 2233144"/>
                <a:gd name="connsiteY116" fmla="*/ 869096 h 2107977"/>
                <a:gd name="connsiteX117" fmla="*/ 1478819 w 2233144"/>
                <a:gd name="connsiteY117" fmla="*/ 1084029 h 2107977"/>
                <a:gd name="connsiteX118" fmla="*/ 1431010 w 2233144"/>
                <a:gd name="connsiteY118" fmla="*/ 1144449 h 2107977"/>
                <a:gd name="connsiteX119" fmla="*/ 1432812 w 2233144"/>
                <a:gd name="connsiteY119" fmla="*/ 1143202 h 2107977"/>
                <a:gd name="connsiteX120" fmla="*/ 1592037 w 2233144"/>
                <a:gd name="connsiteY120" fmla="*/ 1062550 h 2107977"/>
                <a:gd name="connsiteX121" fmla="*/ 1742255 w 2233144"/>
                <a:gd name="connsiteY121" fmla="*/ 1012939 h 2107977"/>
                <a:gd name="connsiteX122" fmla="*/ 1873072 w 2233144"/>
                <a:gd name="connsiteY122" fmla="*/ 982314 h 2107977"/>
                <a:gd name="connsiteX123" fmla="*/ 1932106 w 2233144"/>
                <a:gd name="connsiteY123" fmla="*/ 971782 h 2107977"/>
                <a:gd name="connsiteX124" fmla="*/ 1930997 w 2233144"/>
                <a:gd name="connsiteY124" fmla="*/ 970950 h 2107977"/>
                <a:gd name="connsiteX125" fmla="*/ 2000286 w 2233144"/>
                <a:gd name="connsiteY125" fmla="*/ 924388 h 2107977"/>
                <a:gd name="connsiteX126" fmla="*/ 2212725 w 2233144"/>
                <a:gd name="connsiteY126" fmla="*/ 925774 h 2107977"/>
                <a:gd name="connsiteX127" fmla="*/ 2207404 w 2233144"/>
                <a:gd name="connsiteY127" fmla="*/ 1036760 h 2107977"/>
                <a:gd name="connsiteX128" fmla="*/ 2202054 w 2233144"/>
                <a:gd name="connsiteY128" fmla="*/ 1041209 h 2107977"/>
                <a:gd name="connsiteX129" fmla="*/ 2068050 w 2233144"/>
                <a:gd name="connsiteY129" fmla="*/ 1057145 h 2107977"/>
                <a:gd name="connsiteX130" fmla="*/ 1934739 w 2233144"/>
                <a:gd name="connsiteY130" fmla="*/ 973999 h 2107977"/>
                <a:gd name="connsiteX131" fmla="*/ 1873626 w 2233144"/>
                <a:gd name="connsiteY131" fmla="*/ 986194 h 2107977"/>
                <a:gd name="connsiteX132" fmla="*/ 1743918 w 2233144"/>
                <a:gd name="connsiteY132" fmla="*/ 1019591 h 2107977"/>
                <a:gd name="connsiteX133" fmla="*/ 1705116 w 2233144"/>
                <a:gd name="connsiteY133" fmla="*/ 1032340 h 2107977"/>
                <a:gd name="connsiteX134" fmla="*/ 1763734 w 2233144"/>
                <a:gd name="connsiteY134" fmla="*/ 1026797 h 2107977"/>
                <a:gd name="connsiteX135" fmla="*/ 1951645 w 2233144"/>
                <a:gd name="connsiteY135" fmla="*/ 1127543 h 2107977"/>
                <a:gd name="connsiteX136" fmla="*/ 1896145 w 2233144"/>
                <a:gd name="connsiteY136" fmla="*/ 1223133 h 2107977"/>
                <a:gd name="connsiteX137" fmla="*/ 1889701 w 2233144"/>
                <a:gd name="connsiteY137" fmla="*/ 1224547 h 2107977"/>
                <a:gd name="connsiteX138" fmla="*/ 1763457 w 2233144"/>
                <a:gd name="connsiteY138" fmla="*/ 1175767 h 2107977"/>
                <a:gd name="connsiteX139" fmla="*/ 1682528 w 2233144"/>
                <a:gd name="connsiteY139" fmla="*/ 1039130 h 2107977"/>
                <a:gd name="connsiteX140" fmla="*/ 1595086 w 2233144"/>
                <a:gd name="connsiteY140" fmla="*/ 1072805 h 2107977"/>
                <a:gd name="connsiteX141" fmla="*/ 1439602 w 2233144"/>
                <a:gd name="connsiteY141" fmla="*/ 1155951 h 2107977"/>
                <a:gd name="connsiteX142" fmla="*/ 1431149 w 2233144"/>
                <a:gd name="connsiteY142" fmla="*/ 1162048 h 2107977"/>
                <a:gd name="connsiteX143" fmla="*/ 1510415 w 2233144"/>
                <a:gd name="connsiteY143" fmla="*/ 1144865 h 2107977"/>
                <a:gd name="connsiteX144" fmla="*/ 1708026 w 2233144"/>
                <a:gd name="connsiteY144" fmla="*/ 1224131 h 2107977"/>
                <a:gd name="connsiteX145" fmla="*/ 1664042 w 2233144"/>
                <a:gd name="connsiteY145" fmla="*/ 1325528 h 2107977"/>
                <a:gd name="connsiteX146" fmla="*/ 1657030 w 2233144"/>
                <a:gd name="connsiteY146" fmla="*/ 1327926 h 2107977"/>
                <a:gd name="connsiteX147" fmla="*/ 1526351 w 2233144"/>
                <a:gd name="connsiteY147" fmla="*/ 1293558 h 2107977"/>
                <a:gd name="connsiteX148" fmla="*/ 1429347 w 2233144"/>
                <a:gd name="connsiteY148" fmla="*/ 1163434 h 2107977"/>
                <a:gd name="connsiteX149" fmla="*/ 1291463 w 2233144"/>
                <a:gd name="connsiteY149" fmla="*/ 1273465 h 2107977"/>
                <a:gd name="connsiteX150" fmla="*/ 1195983 w 2233144"/>
                <a:gd name="connsiteY150" fmla="*/ 1364787 h 2107977"/>
                <a:gd name="connsiteX151" fmla="*/ 1274002 w 2233144"/>
                <a:gd name="connsiteY151" fmla="*/ 1348019 h 2107977"/>
                <a:gd name="connsiteX152" fmla="*/ 1471613 w 2233144"/>
                <a:gd name="connsiteY152" fmla="*/ 1427147 h 2107977"/>
                <a:gd name="connsiteX153" fmla="*/ 1427629 w 2233144"/>
                <a:gd name="connsiteY153" fmla="*/ 1528544 h 2107977"/>
                <a:gd name="connsiteX154" fmla="*/ 1420617 w 2233144"/>
                <a:gd name="connsiteY154" fmla="*/ 1530941 h 2107977"/>
                <a:gd name="connsiteX155" fmla="*/ 1290077 w 2233144"/>
                <a:gd name="connsiteY155" fmla="*/ 1496713 h 2107977"/>
                <a:gd name="connsiteX156" fmla="*/ 1193073 w 2233144"/>
                <a:gd name="connsiteY156" fmla="*/ 1367420 h 2107977"/>
                <a:gd name="connsiteX157" fmla="*/ 1150253 w 2233144"/>
                <a:gd name="connsiteY157" fmla="*/ 1410102 h 2107977"/>
                <a:gd name="connsiteX158" fmla="*/ 1010428 w 2233144"/>
                <a:gd name="connsiteY158" fmla="*/ 1549511 h 2107977"/>
                <a:gd name="connsiteX159" fmla="*/ 960956 w 2233144"/>
                <a:gd name="connsiteY159" fmla="*/ 1594826 h 2107977"/>
                <a:gd name="connsiteX160" fmla="*/ 1027889 w 2233144"/>
                <a:gd name="connsiteY160" fmla="*/ 1580968 h 2107977"/>
                <a:gd name="connsiteX161" fmla="*/ 1225500 w 2233144"/>
                <a:gd name="connsiteY161" fmla="*/ 1660234 h 2107977"/>
                <a:gd name="connsiteX162" fmla="*/ 1181516 w 2233144"/>
                <a:gd name="connsiteY162" fmla="*/ 1761631 h 2107977"/>
                <a:gd name="connsiteX163" fmla="*/ 1174504 w 2233144"/>
                <a:gd name="connsiteY163" fmla="*/ 1764028 h 2107977"/>
                <a:gd name="connsiteX164" fmla="*/ 1043825 w 2233144"/>
                <a:gd name="connsiteY164" fmla="*/ 1729661 h 2107977"/>
                <a:gd name="connsiteX165" fmla="*/ 949870 w 2233144"/>
                <a:gd name="connsiteY165" fmla="*/ 1604941 h 2107977"/>
                <a:gd name="connsiteX166" fmla="*/ 865199 w 2233144"/>
                <a:gd name="connsiteY166" fmla="*/ 1675477 h 2107977"/>
                <a:gd name="connsiteX167" fmla="*/ 827645 w 2233144"/>
                <a:gd name="connsiteY167" fmla="*/ 1703193 h 2107977"/>
                <a:gd name="connsiteX168" fmla="*/ 790506 w 2233144"/>
                <a:gd name="connsiteY168" fmla="*/ 1728553 h 2107977"/>
                <a:gd name="connsiteX169" fmla="*/ 715674 w 2233144"/>
                <a:gd name="connsiteY169" fmla="*/ 1774837 h 2107977"/>
                <a:gd name="connsiteX170" fmla="*/ 679367 w 2233144"/>
                <a:gd name="connsiteY170" fmla="*/ 1796178 h 2107977"/>
                <a:gd name="connsiteX171" fmla="*/ 739509 w 2233144"/>
                <a:gd name="connsiteY171" fmla="*/ 1773452 h 2107977"/>
                <a:gd name="connsiteX172" fmla="*/ 946682 w 2233144"/>
                <a:gd name="connsiteY172" fmla="*/ 1821261 h 2107977"/>
                <a:gd name="connsiteX173" fmla="*/ 918593 w 2233144"/>
                <a:gd name="connsiteY173" fmla="*/ 1928561 h 2107977"/>
                <a:gd name="connsiteX174" fmla="*/ 911761 w 2233144"/>
                <a:gd name="connsiteY174" fmla="*/ 1932123 h 2107977"/>
                <a:gd name="connsiteX175" fmla="*/ 777480 w 2233144"/>
                <a:gd name="connsiteY175" fmla="*/ 1918265 h 2107977"/>
                <a:gd name="connsiteX176" fmla="*/ 663153 w 2233144"/>
                <a:gd name="connsiteY176" fmla="*/ 1806017 h 2107977"/>
                <a:gd name="connsiteX177" fmla="*/ 576819 w 2233144"/>
                <a:gd name="connsiteY177" fmla="*/ 1854658 h 2107977"/>
                <a:gd name="connsiteX178" fmla="*/ 389463 w 2233144"/>
                <a:gd name="connsiteY178" fmla="*/ 1950276 h 2107977"/>
                <a:gd name="connsiteX179" fmla="*/ 199 w 2233144"/>
                <a:gd name="connsiteY179" fmla="*/ 2107977 h 2107977"/>
                <a:gd name="connsiteX180" fmla="*/ 148754 w 2233144"/>
                <a:gd name="connsiteY180" fmla="*/ 1648732 h 2107977"/>
                <a:gd name="connsiteX181" fmla="*/ 349968 w 2233144"/>
                <a:gd name="connsiteY181" fmla="*/ 1508215 h 2107977"/>
                <a:gd name="connsiteX182" fmla="*/ 638625 w 2233144"/>
                <a:gd name="connsiteY182" fmla="*/ 1778302 h 2107977"/>
                <a:gd name="connsiteX183" fmla="*/ 592202 w 2233144"/>
                <a:gd name="connsiteY183" fmla="*/ 1629331 h 2107977"/>
                <a:gd name="connsiteX184" fmla="*/ 565456 w 2233144"/>
                <a:gd name="connsiteY184" fmla="*/ 1623649 h 2107977"/>
                <a:gd name="connsiteX185" fmla="*/ 464988 w 2233144"/>
                <a:gd name="connsiteY185" fmla="*/ 1867546 h 2107977"/>
                <a:gd name="connsiteX186" fmla="*/ 560052 w 2233144"/>
                <a:gd name="connsiteY186" fmla="*/ 1820152 h 2107977"/>
                <a:gd name="connsiteX187" fmla="*/ 638625 w 2233144"/>
                <a:gd name="connsiteY187" fmla="*/ 1778302 h 21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233144" h="2107977">
                  <a:moveTo>
                    <a:pt x="349968" y="1508215"/>
                  </a:moveTo>
                  <a:cubicBezTo>
                    <a:pt x="345645" y="1503503"/>
                    <a:pt x="341695" y="1498459"/>
                    <a:pt x="338189" y="1493109"/>
                  </a:cubicBezTo>
                  <a:cubicBezTo>
                    <a:pt x="314354" y="1456387"/>
                    <a:pt x="293983" y="1403034"/>
                    <a:pt x="309365" y="1359105"/>
                  </a:cubicBezTo>
                  <a:cubicBezTo>
                    <a:pt x="321477" y="1318710"/>
                    <a:pt x="364034" y="1295775"/>
                    <a:pt x="404429" y="1307887"/>
                  </a:cubicBezTo>
                  <a:cubicBezTo>
                    <a:pt x="407450" y="1308788"/>
                    <a:pt x="410416" y="1309883"/>
                    <a:pt x="413298" y="1311158"/>
                  </a:cubicBezTo>
                  <a:cubicBezTo>
                    <a:pt x="457782" y="1332498"/>
                    <a:pt x="479538" y="1404974"/>
                    <a:pt x="484250" y="1464286"/>
                  </a:cubicBezTo>
                  <a:cubicBezTo>
                    <a:pt x="501988" y="1460128"/>
                    <a:pt x="517924" y="1456941"/>
                    <a:pt x="531643" y="1454585"/>
                  </a:cubicBezTo>
                  <a:cubicBezTo>
                    <a:pt x="537602" y="1440727"/>
                    <a:pt x="543423" y="1427701"/>
                    <a:pt x="549381" y="1413982"/>
                  </a:cubicBezTo>
                  <a:cubicBezTo>
                    <a:pt x="555340" y="1400263"/>
                    <a:pt x="560467" y="1386266"/>
                    <a:pt x="566149" y="1371716"/>
                  </a:cubicBezTo>
                  <a:cubicBezTo>
                    <a:pt x="573909" y="1350652"/>
                    <a:pt x="580977" y="1328480"/>
                    <a:pt x="588044" y="1306446"/>
                  </a:cubicBezTo>
                  <a:cubicBezTo>
                    <a:pt x="562130" y="1294667"/>
                    <a:pt x="486744" y="1258776"/>
                    <a:pt x="458613" y="1227180"/>
                  </a:cubicBezTo>
                  <a:cubicBezTo>
                    <a:pt x="430482" y="1195584"/>
                    <a:pt x="401658" y="1144865"/>
                    <a:pt x="410250" y="1099273"/>
                  </a:cubicBezTo>
                  <a:cubicBezTo>
                    <a:pt x="416195" y="1057298"/>
                    <a:pt x="455038" y="1028072"/>
                    <a:pt x="497027" y="1034017"/>
                  </a:cubicBezTo>
                  <a:cubicBezTo>
                    <a:pt x="500006" y="1034432"/>
                    <a:pt x="502958" y="1035042"/>
                    <a:pt x="505868" y="1035804"/>
                  </a:cubicBezTo>
                  <a:cubicBezTo>
                    <a:pt x="567951" y="1054651"/>
                    <a:pt x="604535" y="1167591"/>
                    <a:pt x="605782" y="1226348"/>
                  </a:cubicBezTo>
                  <a:cubicBezTo>
                    <a:pt x="605782" y="1228288"/>
                    <a:pt x="604812" y="1240206"/>
                    <a:pt x="603565" y="1255449"/>
                  </a:cubicBezTo>
                  <a:cubicBezTo>
                    <a:pt x="609801" y="1233693"/>
                    <a:pt x="616176" y="1212075"/>
                    <a:pt x="621719" y="1189764"/>
                  </a:cubicBezTo>
                  <a:cubicBezTo>
                    <a:pt x="637794" y="1126573"/>
                    <a:pt x="652067" y="1061719"/>
                    <a:pt x="666756" y="996864"/>
                  </a:cubicBezTo>
                  <a:cubicBezTo>
                    <a:pt x="669805" y="983006"/>
                    <a:pt x="672992" y="969842"/>
                    <a:pt x="676180" y="956400"/>
                  </a:cubicBezTo>
                  <a:cubicBezTo>
                    <a:pt x="654284" y="946561"/>
                    <a:pt x="572247" y="908452"/>
                    <a:pt x="542868" y="875471"/>
                  </a:cubicBezTo>
                  <a:cubicBezTo>
                    <a:pt x="513490" y="842489"/>
                    <a:pt x="485774" y="793156"/>
                    <a:pt x="494366" y="747425"/>
                  </a:cubicBezTo>
                  <a:cubicBezTo>
                    <a:pt x="500380" y="705450"/>
                    <a:pt x="539279" y="676307"/>
                    <a:pt x="581254" y="682321"/>
                  </a:cubicBezTo>
                  <a:cubicBezTo>
                    <a:pt x="584192" y="682737"/>
                    <a:pt x="587116" y="683333"/>
                    <a:pt x="589984" y="684095"/>
                  </a:cubicBezTo>
                  <a:cubicBezTo>
                    <a:pt x="652206" y="702803"/>
                    <a:pt x="688651" y="815744"/>
                    <a:pt x="690037" y="874500"/>
                  </a:cubicBezTo>
                  <a:cubicBezTo>
                    <a:pt x="690037" y="876718"/>
                    <a:pt x="688790" y="891546"/>
                    <a:pt x="687266" y="908175"/>
                  </a:cubicBezTo>
                  <a:cubicBezTo>
                    <a:pt x="695719" y="872976"/>
                    <a:pt x="704588" y="838055"/>
                    <a:pt x="714981" y="803687"/>
                  </a:cubicBezTo>
                  <a:cubicBezTo>
                    <a:pt x="731541" y="744626"/>
                    <a:pt x="751954" y="686714"/>
                    <a:pt x="776094" y="630327"/>
                  </a:cubicBezTo>
                  <a:cubicBezTo>
                    <a:pt x="768333" y="627001"/>
                    <a:pt x="671329" y="584181"/>
                    <a:pt x="638625" y="547181"/>
                  </a:cubicBezTo>
                  <a:cubicBezTo>
                    <a:pt x="609662" y="514615"/>
                    <a:pt x="581670" y="464866"/>
                    <a:pt x="590123" y="419274"/>
                  </a:cubicBezTo>
                  <a:cubicBezTo>
                    <a:pt x="596137" y="377230"/>
                    <a:pt x="635105" y="348017"/>
                    <a:pt x="677150" y="354032"/>
                  </a:cubicBezTo>
                  <a:cubicBezTo>
                    <a:pt x="680101" y="354461"/>
                    <a:pt x="683011" y="355043"/>
                    <a:pt x="685880" y="355805"/>
                  </a:cubicBezTo>
                  <a:cubicBezTo>
                    <a:pt x="747963" y="374652"/>
                    <a:pt x="784547" y="487593"/>
                    <a:pt x="785794" y="546349"/>
                  </a:cubicBezTo>
                  <a:cubicBezTo>
                    <a:pt x="785794" y="550507"/>
                    <a:pt x="781083" y="604275"/>
                    <a:pt x="778727" y="623398"/>
                  </a:cubicBezTo>
                  <a:lnTo>
                    <a:pt x="779558" y="621458"/>
                  </a:lnTo>
                  <a:cubicBezTo>
                    <a:pt x="804544" y="566762"/>
                    <a:pt x="834366" y="514393"/>
                    <a:pt x="868663" y="465004"/>
                  </a:cubicBezTo>
                  <a:cubicBezTo>
                    <a:pt x="898901" y="420771"/>
                    <a:pt x="931716" y="378338"/>
                    <a:pt x="966915" y="337929"/>
                  </a:cubicBezTo>
                  <a:cubicBezTo>
                    <a:pt x="999203" y="300236"/>
                    <a:pt x="1031076" y="267670"/>
                    <a:pt x="1059346" y="238985"/>
                  </a:cubicBezTo>
                  <a:cubicBezTo>
                    <a:pt x="1074866" y="223741"/>
                    <a:pt x="1089279" y="209884"/>
                    <a:pt x="1102859" y="197412"/>
                  </a:cubicBezTo>
                  <a:lnTo>
                    <a:pt x="1101473" y="197412"/>
                  </a:lnTo>
                  <a:cubicBezTo>
                    <a:pt x="1100365" y="197412"/>
                    <a:pt x="1131822" y="123966"/>
                    <a:pt x="1134316" y="119531"/>
                  </a:cubicBezTo>
                  <a:cubicBezTo>
                    <a:pt x="1163417" y="68535"/>
                    <a:pt x="1248920" y="-12394"/>
                    <a:pt x="1312249" y="1602"/>
                  </a:cubicBezTo>
                  <a:cubicBezTo>
                    <a:pt x="1354031" y="12466"/>
                    <a:pt x="1379085" y="55134"/>
                    <a:pt x="1368235" y="96915"/>
                  </a:cubicBezTo>
                  <a:cubicBezTo>
                    <a:pt x="1367611" y="99313"/>
                    <a:pt x="1366863" y="101682"/>
                    <a:pt x="1366018" y="104010"/>
                  </a:cubicBezTo>
                  <a:cubicBezTo>
                    <a:pt x="1352160" y="148217"/>
                    <a:pt x="1303658" y="178011"/>
                    <a:pt x="1262916" y="192284"/>
                  </a:cubicBezTo>
                  <a:cubicBezTo>
                    <a:pt x="1222174" y="206558"/>
                    <a:pt x="1129466" y="199906"/>
                    <a:pt x="1106739" y="197827"/>
                  </a:cubicBezTo>
                  <a:cubicBezTo>
                    <a:pt x="1092882" y="211685"/>
                    <a:pt x="1078192" y="225543"/>
                    <a:pt x="1062395" y="242311"/>
                  </a:cubicBezTo>
                  <a:cubicBezTo>
                    <a:pt x="1034679" y="271412"/>
                    <a:pt x="1003638" y="304671"/>
                    <a:pt x="972319" y="342918"/>
                  </a:cubicBezTo>
                  <a:cubicBezTo>
                    <a:pt x="964005" y="353173"/>
                    <a:pt x="955413" y="364536"/>
                    <a:pt x="946960" y="375345"/>
                  </a:cubicBezTo>
                  <a:cubicBezTo>
                    <a:pt x="964975" y="360102"/>
                    <a:pt x="990057" y="339592"/>
                    <a:pt x="992690" y="337929"/>
                  </a:cubicBezTo>
                  <a:cubicBezTo>
                    <a:pt x="1041608" y="306333"/>
                    <a:pt x="1154271" y="274461"/>
                    <a:pt x="1204159" y="316588"/>
                  </a:cubicBezTo>
                  <a:cubicBezTo>
                    <a:pt x="1236503" y="345634"/>
                    <a:pt x="1239178" y="395397"/>
                    <a:pt x="1210132" y="427741"/>
                  </a:cubicBezTo>
                  <a:cubicBezTo>
                    <a:pt x="1208635" y="429418"/>
                    <a:pt x="1207055" y="431039"/>
                    <a:pt x="1205406" y="432577"/>
                  </a:cubicBezTo>
                  <a:cubicBezTo>
                    <a:pt x="1172841" y="465282"/>
                    <a:pt x="1116578" y="469162"/>
                    <a:pt x="1073758" y="462787"/>
                  </a:cubicBezTo>
                  <a:cubicBezTo>
                    <a:pt x="1030937" y="456413"/>
                    <a:pt x="949038" y="405416"/>
                    <a:pt x="931993" y="394191"/>
                  </a:cubicBezTo>
                  <a:cubicBezTo>
                    <a:pt x="913562" y="418304"/>
                    <a:pt x="895132" y="443664"/>
                    <a:pt x="877394" y="471240"/>
                  </a:cubicBezTo>
                  <a:cubicBezTo>
                    <a:pt x="844593" y="520782"/>
                    <a:pt x="816267" y="573136"/>
                    <a:pt x="792723" y="627694"/>
                  </a:cubicBezTo>
                  <a:cubicBezTo>
                    <a:pt x="791337" y="630882"/>
                    <a:pt x="790367" y="634207"/>
                    <a:pt x="789120" y="637395"/>
                  </a:cubicBezTo>
                  <a:cubicBezTo>
                    <a:pt x="796742" y="628387"/>
                    <a:pt x="842195" y="581964"/>
                    <a:pt x="845798" y="578777"/>
                  </a:cubicBezTo>
                  <a:cubicBezTo>
                    <a:pt x="890974" y="541915"/>
                    <a:pt x="999480" y="497709"/>
                    <a:pt x="1053664" y="534016"/>
                  </a:cubicBezTo>
                  <a:cubicBezTo>
                    <a:pt x="1088974" y="559376"/>
                    <a:pt x="1097053" y="608557"/>
                    <a:pt x="1071693" y="643866"/>
                  </a:cubicBezTo>
                  <a:cubicBezTo>
                    <a:pt x="1070377" y="645695"/>
                    <a:pt x="1068991" y="647469"/>
                    <a:pt x="1067522" y="649174"/>
                  </a:cubicBezTo>
                  <a:cubicBezTo>
                    <a:pt x="1038698" y="685204"/>
                    <a:pt x="983128" y="695320"/>
                    <a:pt x="939892" y="693796"/>
                  </a:cubicBezTo>
                  <a:cubicBezTo>
                    <a:pt x="890143" y="691994"/>
                    <a:pt x="792030" y="641691"/>
                    <a:pt x="788427" y="639750"/>
                  </a:cubicBezTo>
                  <a:cubicBezTo>
                    <a:pt x="766352" y="694821"/>
                    <a:pt x="747838" y="751236"/>
                    <a:pt x="732996" y="808676"/>
                  </a:cubicBezTo>
                  <a:cubicBezTo>
                    <a:pt x="721771" y="851220"/>
                    <a:pt x="712210" y="894733"/>
                    <a:pt x="702925" y="938523"/>
                  </a:cubicBezTo>
                  <a:cubicBezTo>
                    <a:pt x="713180" y="926883"/>
                    <a:pt x="755446" y="883092"/>
                    <a:pt x="758356" y="880737"/>
                  </a:cubicBezTo>
                  <a:cubicBezTo>
                    <a:pt x="803532" y="843875"/>
                    <a:pt x="912038" y="799669"/>
                    <a:pt x="966222" y="835976"/>
                  </a:cubicBezTo>
                  <a:cubicBezTo>
                    <a:pt x="1001531" y="861335"/>
                    <a:pt x="1009610" y="910517"/>
                    <a:pt x="984251" y="945826"/>
                  </a:cubicBezTo>
                  <a:cubicBezTo>
                    <a:pt x="982934" y="947655"/>
                    <a:pt x="981549" y="949429"/>
                    <a:pt x="980080" y="951134"/>
                  </a:cubicBezTo>
                  <a:cubicBezTo>
                    <a:pt x="951255" y="987164"/>
                    <a:pt x="895686" y="997418"/>
                    <a:pt x="852588" y="995756"/>
                  </a:cubicBezTo>
                  <a:cubicBezTo>
                    <a:pt x="803948" y="993954"/>
                    <a:pt x="709715" y="946145"/>
                    <a:pt x="701816" y="942126"/>
                  </a:cubicBezTo>
                  <a:cubicBezTo>
                    <a:pt x="697520" y="961943"/>
                    <a:pt x="693363" y="981898"/>
                    <a:pt x="689206" y="1001853"/>
                  </a:cubicBezTo>
                  <a:cubicBezTo>
                    <a:pt x="675348" y="1066984"/>
                    <a:pt x="663015" y="1132254"/>
                    <a:pt x="647632" y="1195861"/>
                  </a:cubicBezTo>
                  <a:cubicBezTo>
                    <a:pt x="642505" y="1218034"/>
                    <a:pt x="636685" y="1239652"/>
                    <a:pt x="630865" y="1261547"/>
                  </a:cubicBezTo>
                  <a:cubicBezTo>
                    <a:pt x="646801" y="1244640"/>
                    <a:pt x="676180" y="1214431"/>
                    <a:pt x="679090" y="1212213"/>
                  </a:cubicBezTo>
                  <a:cubicBezTo>
                    <a:pt x="724127" y="1175352"/>
                    <a:pt x="832772" y="1131146"/>
                    <a:pt x="886956" y="1167314"/>
                  </a:cubicBezTo>
                  <a:cubicBezTo>
                    <a:pt x="922307" y="1192743"/>
                    <a:pt x="930358" y="1242007"/>
                    <a:pt x="904929" y="1277372"/>
                  </a:cubicBezTo>
                  <a:cubicBezTo>
                    <a:pt x="903626" y="1279174"/>
                    <a:pt x="902255" y="1280920"/>
                    <a:pt x="900813" y="1282611"/>
                  </a:cubicBezTo>
                  <a:cubicBezTo>
                    <a:pt x="871851" y="1318641"/>
                    <a:pt x="816420" y="1328757"/>
                    <a:pt x="773184" y="1327232"/>
                  </a:cubicBezTo>
                  <a:cubicBezTo>
                    <a:pt x="729947" y="1325708"/>
                    <a:pt x="649711" y="1287184"/>
                    <a:pt x="627262" y="1275959"/>
                  </a:cubicBezTo>
                  <a:cubicBezTo>
                    <a:pt x="617423" y="1312127"/>
                    <a:pt x="606891" y="1347742"/>
                    <a:pt x="594835" y="1382386"/>
                  </a:cubicBezTo>
                  <a:cubicBezTo>
                    <a:pt x="589430" y="1397075"/>
                    <a:pt x="584718" y="1412596"/>
                    <a:pt x="578621" y="1426454"/>
                  </a:cubicBezTo>
                  <a:lnTo>
                    <a:pt x="569475" y="1448626"/>
                  </a:lnTo>
                  <a:cubicBezTo>
                    <a:pt x="577512" y="1447656"/>
                    <a:pt x="582085" y="1447379"/>
                    <a:pt x="582085" y="1447379"/>
                  </a:cubicBezTo>
                  <a:cubicBezTo>
                    <a:pt x="582085" y="1447379"/>
                    <a:pt x="582917" y="1467889"/>
                    <a:pt x="580977" y="1501424"/>
                  </a:cubicBezTo>
                  <a:cubicBezTo>
                    <a:pt x="628647" y="1466919"/>
                    <a:pt x="697243" y="1437263"/>
                    <a:pt x="742004" y="1458049"/>
                  </a:cubicBezTo>
                  <a:cubicBezTo>
                    <a:pt x="780681" y="1477894"/>
                    <a:pt x="795952" y="1525329"/>
                    <a:pt x="776108" y="1564020"/>
                  </a:cubicBezTo>
                  <a:cubicBezTo>
                    <a:pt x="775082" y="1566015"/>
                    <a:pt x="773960" y="1567969"/>
                    <a:pt x="772768" y="1569881"/>
                  </a:cubicBezTo>
                  <a:cubicBezTo>
                    <a:pt x="769844" y="1574773"/>
                    <a:pt x="766504" y="1579416"/>
                    <a:pt x="762790" y="1583739"/>
                  </a:cubicBezTo>
                  <a:cubicBezTo>
                    <a:pt x="754393" y="1634625"/>
                    <a:pt x="733218" y="1682531"/>
                    <a:pt x="701262" y="1723010"/>
                  </a:cubicBezTo>
                  <a:cubicBezTo>
                    <a:pt x="698768" y="1725920"/>
                    <a:pt x="666479" y="1756268"/>
                    <a:pt x="649573" y="1771373"/>
                  </a:cubicBezTo>
                  <a:cubicBezTo>
                    <a:pt x="665925" y="1762365"/>
                    <a:pt x="682138" y="1753496"/>
                    <a:pt x="698906" y="1743657"/>
                  </a:cubicBezTo>
                  <a:cubicBezTo>
                    <a:pt x="723296" y="1729800"/>
                    <a:pt x="748517" y="1714695"/>
                    <a:pt x="773045" y="1700006"/>
                  </a:cubicBezTo>
                  <a:lnTo>
                    <a:pt x="810877" y="1675477"/>
                  </a:lnTo>
                  <a:cubicBezTo>
                    <a:pt x="823764" y="1667440"/>
                    <a:pt x="835266" y="1658155"/>
                    <a:pt x="847738" y="1649425"/>
                  </a:cubicBezTo>
                  <a:cubicBezTo>
                    <a:pt x="865753" y="1636260"/>
                    <a:pt x="883630" y="1621709"/>
                    <a:pt x="901506" y="1607851"/>
                  </a:cubicBezTo>
                  <a:cubicBezTo>
                    <a:pt x="886263" y="1583600"/>
                    <a:pt x="842888" y="1510847"/>
                    <a:pt x="836513" y="1469274"/>
                  </a:cubicBezTo>
                  <a:cubicBezTo>
                    <a:pt x="830139" y="1427701"/>
                    <a:pt x="833603" y="1368529"/>
                    <a:pt x="865615" y="1335270"/>
                  </a:cubicBezTo>
                  <a:cubicBezTo>
                    <a:pt x="893496" y="1303938"/>
                    <a:pt x="941500" y="1301138"/>
                    <a:pt x="972832" y="1329020"/>
                  </a:cubicBezTo>
                  <a:cubicBezTo>
                    <a:pt x="975313" y="1331224"/>
                    <a:pt x="977641" y="1333593"/>
                    <a:pt x="979802" y="1336102"/>
                  </a:cubicBezTo>
                  <a:cubicBezTo>
                    <a:pt x="1021376" y="1386544"/>
                    <a:pt x="990611" y="1501147"/>
                    <a:pt x="959709" y="1551035"/>
                  </a:cubicBezTo>
                  <a:cubicBezTo>
                    <a:pt x="958739" y="1552559"/>
                    <a:pt x="951117" y="1562398"/>
                    <a:pt x="941971" y="1574039"/>
                  </a:cubicBezTo>
                  <a:cubicBezTo>
                    <a:pt x="959016" y="1559349"/>
                    <a:pt x="976061" y="1544799"/>
                    <a:pt x="992829" y="1529417"/>
                  </a:cubicBezTo>
                  <a:cubicBezTo>
                    <a:pt x="1040499" y="1485627"/>
                    <a:pt x="1087616" y="1439619"/>
                    <a:pt x="1135148" y="1393750"/>
                  </a:cubicBezTo>
                  <a:lnTo>
                    <a:pt x="1164942" y="1365203"/>
                  </a:lnTo>
                  <a:cubicBezTo>
                    <a:pt x="1152054" y="1344832"/>
                    <a:pt x="1104245" y="1267090"/>
                    <a:pt x="1097732" y="1223022"/>
                  </a:cubicBezTo>
                  <a:cubicBezTo>
                    <a:pt x="1091219" y="1178955"/>
                    <a:pt x="1094822" y="1122277"/>
                    <a:pt x="1126694" y="1089018"/>
                  </a:cubicBezTo>
                  <a:cubicBezTo>
                    <a:pt x="1154576" y="1057686"/>
                    <a:pt x="1202579" y="1054887"/>
                    <a:pt x="1233912" y="1082768"/>
                  </a:cubicBezTo>
                  <a:cubicBezTo>
                    <a:pt x="1236378" y="1084972"/>
                    <a:pt x="1238720" y="1087342"/>
                    <a:pt x="1240882" y="1089850"/>
                  </a:cubicBezTo>
                  <a:cubicBezTo>
                    <a:pt x="1282455" y="1140292"/>
                    <a:pt x="1251691" y="1254895"/>
                    <a:pt x="1220927" y="1304783"/>
                  </a:cubicBezTo>
                  <a:cubicBezTo>
                    <a:pt x="1219818" y="1306584"/>
                    <a:pt x="1210672" y="1318641"/>
                    <a:pt x="1200417" y="1331251"/>
                  </a:cubicBezTo>
                  <a:cubicBezTo>
                    <a:pt x="1226609" y="1306723"/>
                    <a:pt x="1252938" y="1282472"/>
                    <a:pt x="1279822" y="1259330"/>
                  </a:cubicBezTo>
                  <a:cubicBezTo>
                    <a:pt x="1325636" y="1219156"/>
                    <a:pt x="1374110" y="1182114"/>
                    <a:pt x="1424913" y="1148468"/>
                  </a:cubicBezTo>
                  <a:cubicBezTo>
                    <a:pt x="1420201" y="1141262"/>
                    <a:pt x="1362414" y="1051464"/>
                    <a:pt x="1355624" y="1002269"/>
                  </a:cubicBezTo>
                  <a:cubicBezTo>
                    <a:pt x="1349111" y="958894"/>
                    <a:pt x="1352714" y="901661"/>
                    <a:pt x="1384587" y="868403"/>
                  </a:cubicBezTo>
                  <a:cubicBezTo>
                    <a:pt x="1412427" y="837043"/>
                    <a:pt x="1460430" y="834188"/>
                    <a:pt x="1491790" y="862029"/>
                  </a:cubicBezTo>
                  <a:cubicBezTo>
                    <a:pt x="1494271" y="864232"/>
                    <a:pt x="1496599" y="866587"/>
                    <a:pt x="1498774" y="869096"/>
                  </a:cubicBezTo>
                  <a:cubicBezTo>
                    <a:pt x="1540348" y="919677"/>
                    <a:pt x="1509584" y="1034280"/>
                    <a:pt x="1478819" y="1084029"/>
                  </a:cubicBezTo>
                  <a:cubicBezTo>
                    <a:pt x="1476602" y="1087632"/>
                    <a:pt x="1443343" y="1129760"/>
                    <a:pt x="1431010" y="1144449"/>
                  </a:cubicBezTo>
                  <a:lnTo>
                    <a:pt x="1432812" y="1143202"/>
                  </a:lnTo>
                  <a:cubicBezTo>
                    <a:pt x="1483379" y="1111620"/>
                    <a:pt x="1536662" y="1084639"/>
                    <a:pt x="1592037" y="1062550"/>
                  </a:cubicBezTo>
                  <a:cubicBezTo>
                    <a:pt x="1641107" y="1043135"/>
                    <a:pt x="1691272" y="1026575"/>
                    <a:pt x="1742255" y="1012939"/>
                  </a:cubicBezTo>
                  <a:cubicBezTo>
                    <a:pt x="1789787" y="999081"/>
                    <a:pt x="1833854" y="990213"/>
                    <a:pt x="1873072" y="982314"/>
                  </a:cubicBezTo>
                  <a:cubicBezTo>
                    <a:pt x="1894274" y="978156"/>
                    <a:pt x="1913814" y="974692"/>
                    <a:pt x="1932106" y="971782"/>
                  </a:cubicBezTo>
                  <a:lnTo>
                    <a:pt x="1930997" y="970950"/>
                  </a:lnTo>
                  <a:cubicBezTo>
                    <a:pt x="1930027" y="970119"/>
                    <a:pt x="1996129" y="926606"/>
                    <a:pt x="2000286" y="924388"/>
                  </a:cubicBezTo>
                  <a:cubicBezTo>
                    <a:pt x="2052252" y="898197"/>
                    <a:pt x="2167549" y="878519"/>
                    <a:pt x="2212725" y="925774"/>
                  </a:cubicBezTo>
                  <a:cubicBezTo>
                    <a:pt x="2241909" y="957896"/>
                    <a:pt x="2239526" y="1007590"/>
                    <a:pt x="2207404" y="1036760"/>
                  </a:cubicBezTo>
                  <a:cubicBezTo>
                    <a:pt x="2205685" y="1038326"/>
                    <a:pt x="2203897" y="1039809"/>
                    <a:pt x="2202054" y="1041209"/>
                  </a:cubicBezTo>
                  <a:cubicBezTo>
                    <a:pt x="2166163" y="1070172"/>
                    <a:pt x="2109901" y="1068093"/>
                    <a:pt x="2068050" y="1057145"/>
                  </a:cubicBezTo>
                  <a:cubicBezTo>
                    <a:pt x="2026200" y="1046198"/>
                    <a:pt x="1952615" y="988688"/>
                    <a:pt x="1934739" y="973999"/>
                  </a:cubicBezTo>
                  <a:cubicBezTo>
                    <a:pt x="1915892" y="977463"/>
                    <a:pt x="1895798" y="981343"/>
                    <a:pt x="1873626" y="986194"/>
                  </a:cubicBezTo>
                  <a:cubicBezTo>
                    <a:pt x="1834686" y="994924"/>
                    <a:pt x="1790480" y="1005179"/>
                    <a:pt x="1743918" y="1019591"/>
                  </a:cubicBezTo>
                  <a:cubicBezTo>
                    <a:pt x="1731446" y="1023471"/>
                    <a:pt x="1718142" y="1028044"/>
                    <a:pt x="1705116" y="1032340"/>
                  </a:cubicBezTo>
                  <a:cubicBezTo>
                    <a:pt x="1728536" y="1029846"/>
                    <a:pt x="1760547" y="1026797"/>
                    <a:pt x="1763734" y="1026797"/>
                  </a:cubicBezTo>
                  <a:cubicBezTo>
                    <a:pt x="1821521" y="1027906"/>
                    <a:pt x="1932799" y="1064490"/>
                    <a:pt x="1951645" y="1127543"/>
                  </a:cubicBezTo>
                  <a:cubicBezTo>
                    <a:pt x="1962717" y="1169268"/>
                    <a:pt x="1937857" y="1212061"/>
                    <a:pt x="1896145" y="1223133"/>
                  </a:cubicBezTo>
                  <a:cubicBezTo>
                    <a:pt x="1894011" y="1223688"/>
                    <a:pt x="1891863" y="1224159"/>
                    <a:pt x="1889701" y="1224547"/>
                  </a:cubicBezTo>
                  <a:cubicBezTo>
                    <a:pt x="1844802" y="1233416"/>
                    <a:pt x="1795745" y="1205146"/>
                    <a:pt x="1763457" y="1175767"/>
                  </a:cubicBezTo>
                  <a:cubicBezTo>
                    <a:pt x="1731169" y="1146389"/>
                    <a:pt x="1690843" y="1058254"/>
                    <a:pt x="1682528" y="1039130"/>
                  </a:cubicBezTo>
                  <a:cubicBezTo>
                    <a:pt x="1653981" y="1048969"/>
                    <a:pt x="1624880" y="1059778"/>
                    <a:pt x="1595086" y="1072805"/>
                  </a:cubicBezTo>
                  <a:cubicBezTo>
                    <a:pt x="1540847" y="1095767"/>
                    <a:pt x="1488811" y="1123593"/>
                    <a:pt x="1439602" y="1155951"/>
                  </a:cubicBezTo>
                  <a:cubicBezTo>
                    <a:pt x="1436692" y="1157891"/>
                    <a:pt x="1434059" y="1160108"/>
                    <a:pt x="1431149" y="1162048"/>
                  </a:cubicBezTo>
                  <a:cubicBezTo>
                    <a:pt x="1442512" y="1158861"/>
                    <a:pt x="1505842" y="1145281"/>
                    <a:pt x="1510415" y="1144865"/>
                  </a:cubicBezTo>
                  <a:cubicBezTo>
                    <a:pt x="1568063" y="1139460"/>
                    <a:pt x="1682528" y="1163434"/>
                    <a:pt x="1708026" y="1224131"/>
                  </a:cubicBezTo>
                  <a:cubicBezTo>
                    <a:pt x="1723879" y="1264277"/>
                    <a:pt x="1704188" y="1309675"/>
                    <a:pt x="1664042" y="1325528"/>
                  </a:cubicBezTo>
                  <a:cubicBezTo>
                    <a:pt x="1661741" y="1326443"/>
                    <a:pt x="1659399" y="1327246"/>
                    <a:pt x="1657030" y="1327926"/>
                  </a:cubicBezTo>
                  <a:cubicBezTo>
                    <a:pt x="1613378" y="1341783"/>
                    <a:pt x="1561550" y="1319195"/>
                    <a:pt x="1526351" y="1293558"/>
                  </a:cubicBezTo>
                  <a:cubicBezTo>
                    <a:pt x="1485887" y="1264180"/>
                    <a:pt x="1431287" y="1167176"/>
                    <a:pt x="1429347" y="1163434"/>
                  </a:cubicBezTo>
                  <a:cubicBezTo>
                    <a:pt x="1381081" y="1197122"/>
                    <a:pt x="1335032" y="1233887"/>
                    <a:pt x="1291463" y="1273465"/>
                  </a:cubicBezTo>
                  <a:cubicBezTo>
                    <a:pt x="1259036" y="1302566"/>
                    <a:pt x="1227440" y="1333469"/>
                    <a:pt x="1195983" y="1364787"/>
                  </a:cubicBezTo>
                  <a:cubicBezTo>
                    <a:pt x="1210811" y="1360907"/>
                    <a:pt x="1269706" y="1348435"/>
                    <a:pt x="1274002" y="1348019"/>
                  </a:cubicBezTo>
                  <a:cubicBezTo>
                    <a:pt x="1331650" y="1342615"/>
                    <a:pt x="1446254" y="1366589"/>
                    <a:pt x="1471613" y="1427147"/>
                  </a:cubicBezTo>
                  <a:cubicBezTo>
                    <a:pt x="1487467" y="1467293"/>
                    <a:pt x="1467775" y="1512691"/>
                    <a:pt x="1427629" y="1528544"/>
                  </a:cubicBezTo>
                  <a:cubicBezTo>
                    <a:pt x="1425329" y="1529458"/>
                    <a:pt x="1422987" y="1530248"/>
                    <a:pt x="1420617" y="1530941"/>
                  </a:cubicBezTo>
                  <a:cubicBezTo>
                    <a:pt x="1376965" y="1544799"/>
                    <a:pt x="1325137" y="1522211"/>
                    <a:pt x="1290077" y="1496713"/>
                  </a:cubicBezTo>
                  <a:cubicBezTo>
                    <a:pt x="1250444" y="1467889"/>
                    <a:pt x="1197785" y="1375180"/>
                    <a:pt x="1193073" y="1367420"/>
                  </a:cubicBezTo>
                  <a:lnTo>
                    <a:pt x="1150253" y="1410102"/>
                  </a:lnTo>
                  <a:cubicBezTo>
                    <a:pt x="1103968" y="1457080"/>
                    <a:pt x="1057544" y="1504335"/>
                    <a:pt x="1010428" y="1549511"/>
                  </a:cubicBezTo>
                  <a:cubicBezTo>
                    <a:pt x="994215" y="1565170"/>
                    <a:pt x="977585" y="1579998"/>
                    <a:pt x="960956" y="1594826"/>
                  </a:cubicBezTo>
                  <a:cubicBezTo>
                    <a:pt x="983267" y="1589698"/>
                    <a:pt x="1024286" y="1580968"/>
                    <a:pt x="1027889" y="1580968"/>
                  </a:cubicBezTo>
                  <a:cubicBezTo>
                    <a:pt x="1085537" y="1575563"/>
                    <a:pt x="1200002" y="1599537"/>
                    <a:pt x="1225500" y="1660234"/>
                  </a:cubicBezTo>
                  <a:cubicBezTo>
                    <a:pt x="1241353" y="1700380"/>
                    <a:pt x="1221661" y="1745777"/>
                    <a:pt x="1181516" y="1761631"/>
                  </a:cubicBezTo>
                  <a:cubicBezTo>
                    <a:pt x="1179215" y="1762546"/>
                    <a:pt x="1176873" y="1763349"/>
                    <a:pt x="1174504" y="1764028"/>
                  </a:cubicBezTo>
                  <a:cubicBezTo>
                    <a:pt x="1130852" y="1777886"/>
                    <a:pt x="1079024" y="1755298"/>
                    <a:pt x="1043825" y="1729661"/>
                  </a:cubicBezTo>
                  <a:cubicBezTo>
                    <a:pt x="1008626" y="1704024"/>
                    <a:pt x="962619" y="1627114"/>
                    <a:pt x="949870" y="1604941"/>
                  </a:cubicBezTo>
                  <a:cubicBezTo>
                    <a:pt x="922154" y="1629608"/>
                    <a:pt x="894439" y="1653305"/>
                    <a:pt x="865199" y="1675477"/>
                  </a:cubicBezTo>
                  <a:cubicBezTo>
                    <a:pt x="852588" y="1684623"/>
                    <a:pt x="840255" y="1694878"/>
                    <a:pt x="827645" y="1703193"/>
                  </a:cubicBezTo>
                  <a:lnTo>
                    <a:pt x="790506" y="1728553"/>
                  </a:lnTo>
                  <a:cubicBezTo>
                    <a:pt x="764453" y="1744905"/>
                    <a:pt x="740341" y="1760148"/>
                    <a:pt x="715674" y="1774837"/>
                  </a:cubicBezTo>
                  <a:cubicBezTo>
                    <a:pt x="703341" y="1782321"/>
                    <a:pt x="691423" y="1788695"/>
                    <a:pt x="679367" y="1796178"/>
                  </a:cubicBezTo>
                  <a:cubicBezTo>
                    <a:pt x="701262" y="1787448"/>
                    <a:pt x="736183" y="1774283"/>
                    <a:pt x="739509" y="1773452"/>
                  </a:cubicBezTo>
                  <a:cubicBezTo>
                    <a:pt x="795772" y="1759594"/>
                    <a:pt x="912454" y="1765275"/>
                    <a:pt x="946682" y="1821261"/>
                  </a:cubicBezTo>
                  <a:cubicBezTo>
                    <a:pt x="968550" y="1858649"/>
                    <a:pt x="955981" y="1906693"/>
                    <a:pt x="918593" y="1928561"/>
                  </a:cubicBezTo>
                  <a:cubicBezTo>
                    <a:pt x="916376" y="1929864"/>
                    <a:pt x="914089" y="1931056"/>
                    <a:pt x="911761" y="1932123"/>
                  </a:cubicBezTo>
                  <a:cubicBezTo>
                    <a:pt x="870188" y="1952494"/>
                    <a:pt x="816143" y="1938081"/>
                    <a:pt x="777480" y="1918265"/>
                  </a:cubicBezTo>
                  <a:cubicBezTo>
                    <a:pt x="734936" y="1896370"/>
                    <a:pt x="671052" y="1815856"/>
                    <a:pt x="663153" y="1806017"/>
                  </a:cubicBezTo>
                  <a:cubicBezTo>
                    <a:pt x="633498" y="1823201"/>
                    <a:pt x="604396" y="1839691"/>
                    <a:pt x="576819" y="1854658"/>
                  </a:cubicBezTo>
                  <a:cubicBezTo>
                    <a:pt x="503374" y="1894568"/>
                    <a:pt x="439212" y="1926441"/>
                    <a:pt x="389463" y="1950276"/>
                  </a:cubicBezTo>
                  <a:cubicBezTo>
                    <a:pt x="227743" y="2092318"/>
                    <a:pt x="199" y="2107977"/>
                    <a:pt x="199" y="2107977"/>
                  </a:cubicBezTo>
                  <a:cubicBezTo>
                    <a:pt x="199" y="2107977"/>
                    <a:pt x="-11718" y="1830823"/>
                    <a:pt x="148754" y="1648732"/>
                  </a:cubicBezTo>
                  <a:cubicBezTo>
                    <a:pt x="204629" y="1587619"/>
                    <a:pt x="273349" y="1539630"/>
                    <a:pt x="349968" y="1508215"/>
                  </a:cubicBezTo>
                  <a:close/>
                  <a:moveTo>
                    <a:pt x="638625" y="1778302"/>
                  </a:moveTo>
                  <a:cubicBezTo>
                    <a:pt x="633636" y="1766938"/>
                    <a:pt x="594835" y="1678942"/>
                    <a:pt x="592202" y="1629331"/>
                  </a:cubicBezTo>
                  <a:cubicBezTo>
                    <a:pt x="583194" y="1627668"/>
                    <a:pt x="574187" y="1625728"/>
                    <a:pt x="565456" y="1623649"/>
                  </a:cubicBezTo>
                  <a:cubicBezTo>
                    <a:pt x="549049" y="1710981"/>
                    <a:pt x="514862" y="1794003"/>
                    <a:pt x="464988" y="1867546"/>
                  </a:cubicBezTo>
                  <a:cubicBezTo>
                    <a:pt x="494366" y="1853688"/>
                    <a:pt x="526239" y="1837613"/>
                    <a:pt x="560052" y="1820152"/>
                  </a:cubicBezTo>
                  <a:cubicBezTo>
                    <a:pt x="585134" y="1807264"/>
                    <a:pt x="611603" y="1793130"/>
                    <a:pt x="638625" y="1778302"/>
                  </a:cubicBezTo>
                  <a:close/>
                </a:path>
              </a:pathLst>
            </a:custGeom>
            <a:solidFill>
              <a:srgbClr val="34327C"/>
            </a:solidFill>
            <a:ln w="13849" cap="flat">
              <a:noFill/>
              <a:prstDash val="solid"/>
              <a:miter/>
            </a:ln>
          </p:spPr>
          <p:txBody>
            <a:bodyPr rtlCol="0" anchor="ctr"/>
            <a:lstStyle/>
            <a:p>
              <a:endParaRPr lang="en-LT"/>
            </a:p>
          </p:txBody>
        </p:sp>
        <p:sp>
          <p:nvSpPr>
            <p:cNvPr id="15" name="Freeform 381">
              <a:extLst>
                <a:ext uri="{FF2B5EF4-FFF2-40B4-BE49-F238E27FC236}">
                  <a16:creationId xmlns:a16="http://schemas.microsoft.com/office/drawing/2014/main" id="{C0001221-F6C7-D4F6-7D43-1958466980BF}"/>
                </a:ext>
              </a:extLst>
            </p:cNvPr>
            <p:cNvSpPr/>
            <p:nvPr/>
          </p:nvSpPr>
          <p:spPr>
            <a:xfrm>
              <a:off x="5257941" y="4272181"/>
              <a:ext cx="604338" cy="638148"/>
            </a:xfrm>
            <a:custGeom>
              <a:avLst/>
              <a:gdLst>
                <a:gd name="connsiteX0" fmla="*/ 1 w 604338"/>
                <a:gd name="connsiteY0" fmla="*/ 0 h 638148"/>
                <a:gd name="connsiteX1" fmla="*/ 439569 w 604338"/>
                <a:gd name="connsiteY1" fmla="*/ 184723 h 638148"/>
                <a:gd name="connsiteX2" fmla="*/ 604337 w 604338"/>
                <a:gd name="connsiteY2" fmla="*/ 638148 h 638148"/>
                <a:gd name="connsiteX3" fmla="*/ 164770 w 604338"/>
                <a:gd name="connsiteY3" fmla="*/ 453425 h 638148"/>
                <a:gd name="connsiteX4" fmla="*/ 1 w 604338"/>
                <a:gd name="connsiteY4" fmla="*/ 0 h 63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8" h="638148">
                  <a:moveTo>
                    <a:pt x="1" y="0"/>
                  </a:moveTo>
                  <a:cubicBezTo>
                    <a:pt x="1" y="0"/>
                    <a:pt x="272583" y="8453"/>
                    <a:pt x="439569" y="184723"/>
                  </a:cubicBezTo>
                  <a:cubicBezTo>
                    <a:pt x="606555" y="360994"/>
                    <a:pt x="604337" y="638148"/>
                    <a:pt x="604337" y="638148"/>
                  </a:cubicBezTo>
                  <a:cubicBezTo>
                    <a:pt x="604337" y="638148"/>
                    <a:pt x="331756" y="629695"/>
                    <a:pt x="164770" y="453425"/>
                  </a:cubicBezTo>
                  <a:cubicBezTo>
                    <a:pt x="-2216" y="277155"/>
                    <a:pt x="1" y="0"/>
                    <a:pt x="1" y="0"/>
                  </a:cubicBezTo>
                  <a:close/>
                </a:path>
              </a:pathLst>
            </a:custGeom>
            <a:solidFill>
              <a:srgbClr val="34327C"/>
            </a:solidFill>
            <a:ln w="13849" cap="flat">
              <a:noFill/>
              <a:prstDash val="solid"/>
              <a:miter/>
            </a:ln>
          </p:spPr>
          <p:txBody>
            <a:bodyPr rtlCol="0" anchor="ctr"/>
            <a:lstStyle/>
            <a:p>
              <a:endParaRPr lang="en-LT"/>
            </a:p>
          </p:txBody>
        </p:sp>
        <p:grpSp>
          <p:nvGrpSpPr>
            <p:cNvPr id="16" name="Graphic 263">
              <a:extLst>
                <a:ext uri="{FF2B5EF4-FFF2-40B4-BE49-F238E27FC236}">
                  <a16:creationId xmlns:a16="http://schemas.microsoft.com/office/drawing/2014/main" id="{743322F1-A76A-A043-5BEE-2444F2F50D2F}"/>
                </a:ext>
              </a:extLst>
            </p:cNvPr>
            <p:cNvGrpSpPr/>
            <p:nvPr/>
          </p:nvGrpSpPr>
          <p:grpSpPr>
            <a:xfrm>
              <a:off x="5257941" y="2816903"/>
              <a:ext cx="3075497" cy="2107977"/>
              <a:chOff x="5257941" y="2816903"/>
              <a:chExt cx="3075497" cy="2107977"/>
            </a:xfrm>
            <a:solidFill>
              <a:srgbClr val="FFFFFF"/>
            </a:solidFill>
          </p:grpSpPr>
          <p:sp>
            <p:nvSpPr>
              <p:cNvPr id="21" name="Freeform 383">
                <a:extLst>
                  <a:ext uri="{FF2B5EF4-FFF2-40B4-BE49-F238E27FC236}">
                    <a16:creationId xmlns:a16="http://schemas.microsoft.com/office/drawing/2014/main" id="{403E5E8E-E519-253C-DC64-BDCC75F8C8B0}"/>
                  </a:ext>
                </a:extLst>
              </p:cNvPr>
              <p:cNvSpPr/>
              <p:nvPr/>
            </p:nvSpPr>
            <p:spPr>
              <a:xfrm>
                <a:off x="6894773" y="2898236"/>
                <a:ext cx="171596" cy="300254"/>
              </a:xfrm>
              <a:custGeom>
                <a:avLst/>
                <a:gdLst>
                  <a:gd name="connsiteX0" fmla="*/ 135711 w 171596"/>
                  <a:gd name="connsiteY0" fmla="*/ 300247 h 300254"/>
                  <a:gd name="connsiteX1" fmla="*/ 23325 w 171596"/>
                  <a:gd name="connsiteY1" fmla="*/ 182457 h 300254"/>
                  <a:gd name="connsiteX2" fmla="*/ 9467 w 171596"/>
                  <a:gd name="connsiteY2" fmla="*/ 46097 h 300254"/>
                  <a:gd name="connsiteX3" fmla="*/ 109382 w 171596"/>
                  <a:gd name="connsiteY3" fmla="*/ 6186 h 300254"/>
                  <a:gd name="connsiteX4" fmla="*/ 118112 w 171596"/>
                  <a:gd name="connsiteY4" fmla="*/ 10621 h 300254"/>
                  <a:gd name="connsiteX5" fmla="*/ 165090 w 171596"/>
                  <a:gd name="connsiteY5" fmla="*/ 221120 h 300254"/>
                  <a:gd name="connsiteX6" fmla="*/ 135711 w 171596"/>
                  <a:gd name="connsiteY6" fmla="*/ 300247 h 30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6" h="300254">
                    <a:moveTo>
                      <a:pt x="135711" y="300247"/>
                    </a:moveTo>
                    <a:cubicBezTo>
                      <a:pt x="135711" y="300247"/>
                      <a:pt x="46329" y="228603"/>
                      <a:pt x="23325" y="182457"/>
                    </a:cubicBezTo>
                    <a:cubicBezTo>
                      <a:pt x="3924" y="143239"/>
                      <a:pt x="-10211" y="87808"/>
                      <a:pt x="9467" y="46097"/>
                    </a:cubicBezTo>
                    <a:cubicBezTo>
                      <a:pt x="26041" y="7489"/>
                      <a:pt x="70774" y="-10388"/>
                      <a:pt x="109382" y="6186"/>
                    </a:cubicBezTo>
                    <a:cubicBezTo>
                      <a:pt x="112389" y="7475"/>
                      <a:pt x="115299" y="8958"/>
                      <a:pt x="118112" y="10621"/>
                    </a:cubicBezTo>
                    <a:cubicBezTo>
                      <a:pt x="173543" y="45404"/>
                      <a:pt x="179086" y="164026"/>
                      <a:pt x="165090" y="221120"/>
                    </a:cubicBezTo>
                    <a:cubicBezTo>
                      <a:pt x="164258" y="226109"/>
                      <a:pt x="136681" y="301079"/>
                      <a:pt x="135711" y="300247"/>
                    </a:cubicBezTo>
                    <a:close/>
                  </a:path>
                </a:pathLst>
              </a:custGeom>
              <a:solidFill>
                <a:srgbClr val="FFFFFF"/>
              </a:solidFill>
              <a:ln w="13849" cap="flat">
                <a:noFill/>
                <a:prstDash val="solid"/>
                <a:miter/>
              </a:ln>
            </p:spPr>
            <p:txBody>
              <a:bodyPr rtlCol="0" anchor="ctr"/>
              <a:lstStyle/>
              <a:p>
                <a:endParaRPr lang="en-LT"/>
              </a:p>
            </p:txBody>
          </p:sp>
          <p:sp>
            <p:nvSpPr>
              <p:cNvPr id="22" name="Freeform 384">
                <a:extLst>
                  <a:ext uri="{FF2B5EF4-FFF2-40B4-BE49-F238E27FC236}">
                    <a16:creationId xmlns:a16="http://schemas.microsoft.com/office/drawing/2014/main" id="{3951215C-6D83-DD23-97B5-2DC8332E51C0}"/>
                  </a:ext>
                </a:extLst>
              </p:cNvPr>
              <p:cNvSpPr/>
              <p:nvPr/>
            </p:nvSpPr>
            <p:spPr>
              <a:xfrm>
                <a:off x="7758999" y="3550720"/>
                <a:ext cx="180142" cy="294800"/>
              </a:xfrm>
              <a:custGeom>
                <a:avLst/>
                <a:gdLst>
                  <a:gd name="connsiteX0" fmla="*/ 98238 w 180142"/>
                  <a:gd name="connsiteY0" fmla="*/ 245448 h 294800"/>
                  <a:gd name="connsiteX1" fmla="*/ 30335 w 180142"/>
                  <a:gd name="connsiteY1" fmla="*/ 294781 h 294800"/>
                  <a:gd name="connsiteX2" fmla="*/ 679 w 180142"/>
                  <a:gd name="connsiteY2" fmla="*/ 133477 h 294800"/>
                  <a:gd name="connsiteX3" fmla="*/ 63455 w 180142"/>
                  <a:gd name="connsiteY3" fmla="*/ 12083 h 294800"/>
                  <a:gd name="connsiteX4" fmla="*/ 168579 w 180142"/>
                  <a:gd name="connsiteY4" fmla="*/ 34963 h 294800"/>
                  <a:gd name="connsiteX5" fmla="*/ 173347 w 180142"/>
                  <a:gd name="connsiteY5" fmla="*/ 43540 h 294800"/>
                  <a:gd name="connsiteX6" fmla="*/ 98238 w 180142"/>
                  <a:gd name="connsiteY6" fmla="*/ 245448 h 2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42" h="294800">
                    <a:moveTo>
                      <a:pt x="98238" y="245448"/>
                    </a:moveTo>
                    <a:cubicBezTo>
                      <a:pt x="94496" y="248912"/>
                      <a:pt x="30750" y="295890"/>
                      <a:pt x="30335" y="294781"/>
                    </a:cubicBezTo>
                    <a:cubicBezTo>
                      <a:pt x="29919" y="293673"/>
                      <a:pt x="-5280" y="184751"/>
                      <a:pt x="679" y="133477"/>
                    </a:cubicBezTo>
                    <a:cubicBezTo>
                      <a:pt x="5668" y="89825"/>
                      <a:pt x="23960" y="35642"/>
                      <a:pt x="63455" y="12083"/>
                    </a:cubicBezTo>
                    <a:cubicBezTo>
                      <a:pt x="98806" y="-10629"/>
                      <a:pt x="145867" y="-389"/>
                      <a:pt x="168579" y="34963"/>
                    </a:cubicBezTo>
                    <a:cubicBezTo>
                      <a:pt x="170353" y="37720"/>
                      <a:pt x="171947" y="40575"/>
                      <a:pt x="173347" y="43540"/>
                    </a:cubicBezTo>
                    <a:cubicBezTo>
                      <a:pt x="200369" y="103683"/>
                      <a:pt x="140920" y="205953"/>
                      <a:pt x="98238" y="245448"/>
                    </a:cubicBezTo>
                    <a:close/>
                  </a:path>
                </a:pathLst>
              </a:custGeom>
              <a:solidFill>
                <a:srgbClr val="FFFFFF"/>
              </a:solidFill>
              <a:ln w="13849" cap="flat">
                <a:noFill/>
                <a:prstDash val="solid"/>
                <a:miter/>
              </a:ln>
            </p:spPr>
            <p:txBody>
              <a:bodyPr rtlCol="0" anchor="ctr"/>
              <a:lstStyle/>
              <a:p>
                <a:endParaRPr lang="en-LT"/>
              </a:p>
            </p:txBody>
          </p:sp>
          <p:sp>
            <p:nvSpPr>
              <p:cNvPr id="23" name="Freeform 385">
                <a:extLst>
                  <a:ext uri="{FF2B5EF4-FFF2-40B4-BE49-F238E27FC236}">
                    <a16:creationId xmlns:a16="http://schemas.microsoft.com/office/drawing/2014/main" id="{BD6F3CD6-6581-EEA1-88B9-3C6B25391C41}"/>
                  </a:ext>
                </a:extLst>
              </p:cNvPr>
              <p:cNvSpPr/>
              <p:nvPr/>
            </p:nvSpPr>
            <p:spPr>
              <a:xfrm>
                <a:off x="5651079" y="3307267"/>
                <a:ext cx="658117" cy="1527399"/>
              </a:xfrm>
              <a:custGeom>
                <a:avLst/>
                <a:gdLst>
                  <a:gd name="connsiteX0" fmla="*/ 332454 w 658117"/>
                  <a:gd name="connsiteY0" fmla="*/ 0 h 1527399"/>
                  <a:gd name="connsiteX1" fmla="*/ 658111 w 658117"/>
                  <a:gd name="connsiteY1" fmla="*/ 765224 h 1527399"/>
                  <a:gd name="connsiteX2" fmla="*/ 325526 w 658117"/>
                  <a:gd name="connsiteY2" fmla="*/ 1527399 h 1527399"/>
                  <a:gd name="connsiteX3" fmla="*/ 7 w 658117"/>
                  <a:gd name="connsiteY3" fmla="*/ 762175 h 1527399"/>
                  <a:gd name="connsiteX4" fmla="*/ 332454 w 658117"/>
                  <a:gd name="connsiteY4" fmla="*/ 0 h 1527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17" h="1527399">
                    <a:moveTo>
                      <a:pt x="332454" y="0"/>
                    </a:moveTo>
                    <a:cubicBezTo>
                      <a:pt x="332454" y="0"/>
                      <a:pt x="659774" y="343395"/>
                      <a:pt x="658111" y="765224"/>
                    </a:cubicBezTo>
                    <a:cubicBezTo>
                      <a:pt x="656448" y="1187053"/>
                      <a:pt x="325526" y="1527399"/>
                      <a:pt x="325526" y="1527399"/>
                    </a:cubicBezTo>
                    <a:cubicBezTo>
                      <a:pt x="325526" y="1527399"/>
                      <a:pt x="-1794" y="1184005"/>
                      <a:pt x="7" y="762175"/>
                    </a:cubicBezTo>
                    <a:cubicBezTo>
                      <a:pt x="1809" y="340346"/>
                      <a:pt x="332454" y="0"/>
                      <a:pt x="332454" y="0"/>
                    </a:cubicBezTo>
                    <a:close/>
                  </a:path>
                </a:pathLst>
              </a:custGeom>
              <a:solidFill>
                <a:srgbClr val="FFFFFF"/>
              </a:solidFill>
              <a:ln w="13849" cap="flat">
                <a:noFill/>
                <a:prstDash val="solid"/>
                <a:miter/>
              </a:ln>
            </p:spPr>
            <p:txBody>
              <a:bodyPr rtlCol="0" anchor="ctr"/>
              <a:lstStyle/>
              <a:p>
                <a:endParaRPr lang="en-LT" dirty="0"/>
              </a:p>
            </p:txBody>
          </p:sp>
          <p:sp>
            <p:nvSpPr>
              <p:cNvPr id="24" name="Freeform 386">
                <a:extLst>
                  <a:ext uri="{FF2B5EF4-FFF2-40B4-BE49-F238E27FC236}">
                    <a16:creationId xmlns:a16="http://schemas.microsoft.com/office/drawing/2014/main" id="{2BDCD85C-7ACA-3CE9-A97A-1ACF3A24495F}"/>
                  </a:ext>
                </a:extLst>
              </p:cNvPr>
              <p:cNvSpPr/>
              <p:nvPr/>
            </p:nvSpPr>
            <p:spPr>
              <a:xfrm>
                <a:off x="6100293" y="2816903"/>
                <a:ext cx="2233144" cy="2107977"/>
              </a:xfrm>
              <a:custGeom>
                <a:avLst/>
                <a:gdLst>
                  <a:gd name="connsiteX0" fmla="*/ 349968 w 2233144"/>
                  <a:gd name="connsiteY0" fmla="*/ 1508215 h 2107977"/>
                  <a:gd name="connsiteX1" fmla="*/ 338189 w 2233144"/>
                  <a:gd name="connsiteY1" fmla="*/ 1493109 h 2107977"/>
                  <a:gd name="connsiteX2" fmla="*/ 309365 w 2233144"/>
                  <a:gd name="connsiteY2" fmla="*/ 1359105 h 2107977"/>
                  <a:gd name="connsiteX3" fmla="*/ 404429 w 2233144"/>
                  <a:gd name="connsiteY3" fmla="*/ 1307887 h 2107977"/>
                  <a:gd name="connsiteX4" fmla="*/ 413298 w 2233144"/>
                  <a:gd name="connsiteY4" fmla="*/ 1311158 h 2107977"/>
                  <a:gd name="connsiteX5" fmla="*/ 484250 w 2233144"/>
                  <a:gd name="connsiteY5" fmla="*/ 1464286 h 2107977"/>
                  <a:gd name="connsiteX6" fmla="*/ 531643 w 2233144"/>
                  <a:gd name="connsiteY6" fmla="*/ 1454585 h 2107977"/>
                  <a:gd name="connsiteX7" fmla="*/ 549381 w 2233144"/>
                  <a:gd name="connsiteY7" fmla="*/ 1413982 h 2107977"/>
                  <a:gd name="connsiteX8" fmla="*/ 566149 w 2233144"/>
                  <a:gd name="connsiteY8" fmla="*/ 1371716 h 2107977"/>
                  <a:gd name="connsiteX9" fmla="*/ 588044 w 2233144"/>
                  <a:gd name="connsiteY9" fmla="*/ 1306446 h 2107977"/>
                  <a:gd name="connsiteX10" fmla="*/ 458613 w 2233144"/>
                  <a:gd name="connsiteY10" fmla="*/ 1227180 h 2107977"/>
                  <a:gd name="connsiteX11" fmla="*/ 410250 w 2233144"/>
                  <a:gd name="connsiteY11" fmla="*/ 1099273 h 2107977"/>
                  <a:gd name="connsiteX12" fmla="*/ 497027 w 2233144"/>
                  <a:gd name="connsiteY12" fmla="*/ 1034017 h 2107977"/>
                  <a:gd name="connsiteX13" fmla="*/ 505868 w 2233144"/>
                  <a:gd name="connsiteY13" fmla="*/ 1035804 h 2107977"/>
                  <a:gd name="connsiteX14" fmla="*/ 605782 w 2233144"/>
                  <a:gd name="connsiteY14" fmla="*/ 1226348 h 2107977"/>
                  <a:gd name="connsiteX15" fmla="*/ 603565 w 2233144"/>
                  <a:gd name="connsiteY15" fmla="*/ 1255449 h 2107977"/>
                  <a:gd name="connsiteX16" fmla="*/ 621719 w 2233144"/>
                  <a:gd name="connsiteY16" fmla="*/ 1189764 h 2107977"/>
                  <a:gd name="connsiteX17" fmla="*/ 666756 w 2233144"/>
                  <a:gd name="connsiteY17" fmla="*/ 996864 h 2107977"/>
                  <a:gd name="connsiteX18" fmla="*/ 676180 w 2233144"/>
                  <a:gd name="connsiteY18" fmla="*/ 956400 h 2107977"/>
                  <a:gd name="connsiteX19" fmla="*/ 542868 w 2233144"/>
                  <a:gd name="connsiteY19" fmla="*/ 875471 h 2107977"/>
                  <a:gd name="connsiteX20" fmla="*/ 494366 w 2233144"/>
                  <a:gd name="connsiteY20" fmla="*/ 747425 h 2107977"/>
                  <a:gd name="connsiteX21" fmla="*/ 581254 w 2233144"/>
                  <a:gd name="connsiteY21" fmla="*/ 682321 h 2107977"/>
                  <a:gd name="connsiteX22" fmla="*/ 589984 w 2233144"/>
                  <a:gd name="connsiteY22" fmla="*/ 684095 h 2107977"/>
                  <a:gd name="connsiteX23" fmla="*/ 690037 w 2233144"/>
                  <a:gd name="connsiteY23" fmla="*/ 874500 h 2107977"/>
                  <a:gd name="connsiteX24" fmla="*/ 687266 w 2233144"/>
                  <a:gd name="connsiteY24" fmla="*/ 908175 h 2107977"/>
                  <a:gd name="connsiteX25" fmla="*/ 714981 w 2233144"/>
                  <a:gd name="connsiteY25" fmla="*/ 803687 h 2107977"/>
                  <a:gd name="connsiteX26" fmla="*/ 776094 w 2233144"/>
                  <a:gd name="connsiteY26" fmla="*/ 630327 h 2107977"/>
                  <a:gd name="connsiteX27" fmla="*/ 638625 w 2233144"/>
                  <a:gd name="connsiteY27" fmla="*/ 547181 h 2107977"/>
                  <a:gd name="connsiteX28" fmla="*/ 590123 w 2233144"/>
                  <a:gd name="connsiteY28" fmla="*/ 419274 h 2107977"/>
                  <a:gd name="connsiteX29" fmla="*/ 677150 w 2233144"/>
                  <a:gd name="connsiteY29" fmla="*/ 354032 h 2107977"/>
                  <a:gd name="connsiteX30" fmla="*/ 685880 w 2233144"/>
                  <a:gd name="connsiteY30" fmla="*/ 355805 h 2107977"/>
                  <a:gd name="connsiteX31" fmla="*/ 785794 w 2233144"/>
                  <a:gd name="connsiteY31" fmla="*/ 546349 h 2107977"/>
                  <a:gd name="connsiteX32" fmla="*/ 778727 w 2233144"/>
                  <a:gd name="connsiteY32" fmla="*/ 623398 h 2107977"/>
                  <a:gd name="connsiteX33" fmla="*/ 779558 w 2233144"/>
                  <a:gd name="connsiteY33" fmla="*/ 621458 h 2107977"/>
                  <a:gd name="connsiteX34" fmla="*/ 868663 w 2233144"/>
                  <a:gd name="connsiteY34" fmla="*/ 465004 h 2107977"/>
                  <a:gd name="connsiteX35" fmla="*/ 966915 w 2233144"/>
                  <a:gd name="connsiteY35" fmla="*/ 337929 h 2107977"/>
                  <a:gd name="connsiteX36" fmla="*/ 1059346 w 2233144"/>
                  <a:gd name="connsiteY36" fmla="*/ 238985 h 2107977"/>
                  <a:gd name="connsiteX37" fmla="*/ 1102859 w 2233144"/>
                  <a:gd name="connsiteY37" fmla="*/ 197412 h 2107977"/>
                  <a:gd name="connsiteX38" fmla="*/ 1101473 w 2233144"/>
                  <a:gd name="connsiteY38" fmla="*/ 197412 h 2107977"/>
                  <a:gd name="connsiteX39" fmla="*/ 1134316 w 2233144"/>
                  <a:gd name="connsiteY39" fmla="*/ 119531 h 2107977"/>
                  <a:gd name="connsiteX40" fmla="*/ 1312249 w 2233144"/>
                  <a:gd name="connsiteY40" fmla="*/ 1602 h 2107977"/>
                  <a:gd name="connsiteX41" fmla="*/ 1368235 w 2233144"/>
                  <a:gd name="connsiteY41" fmla="*/ 96915 h 2107977"/>
                  <a:gd name="connsiteX42" fmla="*/ 1366018 w 2233144"/>
                  <a:gd name="connsiteY42" fmla="*/ 104010 h 2107977"/>
                  <a:gd name="connsiteX43" fmla="*/ 1262916 w 2233144"/>
                  <a:gd name="connsiteY43" fmla="*/ 192284 h 2107977"/>
                  <a:gd name="connsiteX44" fmla="*/ 1106739 w 2233144"/>
                  <a:gd name="connsiteY44" fmla="*/ 197827 h 2107977"/>
                  <a:gd name="connsiteX45" fmla="*/ 1062395 w 2233144"/>
                  <a:gd name="connsiteY45" fmla="*/ 242311 h 2107977"/>
                  <a:gd name="connsiteX46" fmla="*/ 972319 w 2233144"/>
                  <a:gd name="connsiteY46" fmla="*/ 342918 h 2107977"/>
                  <a:gd name="connsiteX47" fmla="*/ 946960 w 2233144"/>
                  <a:gd name="connsiteY47" fmla="*/ 375345 h 2107977"/>
                  <a:gd name="connsiteX48" fmla="*/ 992690 w 2233144"/>
                  <a:gd name="connsiteY48" fmla="*/ 337929 h 2107977"/>
                  <a:gd name="connsiteX49" fmla="*/ 1204159 w 2233144"/>
                  <a:gd name="connsiteY49" fmla="*/ 316588 h 2107977"/>
                  <a:gd name="connsiteX50" fmla="*/ 1210132 w 2233144"/>
                  <a:gd name="connsiteY50" fmla="*/ 427741 h 2107977"/>
                  <a:gd name="connsiteX51" fmla="*/ 1205406 w 2233144"/>
                  <a:gd name="connsiteY51" fmla="*/ 432577 h 2107977"/>
                  <a:gd name="connsiteX52" fmla="*/ 1073758 w 2233144"/>
                  <a:gd name="connsiteY52" fmla="*/ 462787 h 2107977"/>
                  <a:gd name="connsiteX53" fmla="*/ 931993 w 2233144"/>
                  <a:gd name="connsiteY53" fmla="*/ 394191 h 2107977"/>
                  <a:gd name="connsiteX54" fmla="*/ 877394 w 2233144"/>
                  <a:gd name="connsiteY54" fmla="*/ 471240 h 2107977"/>
                  <a:gd name="connsiteX55" fmla="*/ 792723 w 2233144"/>
                  <a:gd name="connsiteY55" fmla="*/ 627694 h 2107977"/>
                  <a:gd name="connsiteX56" fmla="*/ 789120 w 2233144"/>
                  <a:gd name="connsiteY56" fmla="*/ 637395 h 2107977"/>
                  <a:gd name="connsiteX57" fmla="*/ 845798 w 2233144"/>
                  <a:gd name="connsiteY57" fmla="*/ 578777 h 2107977"/>
                  <a:gd name="connsiteX58" fmla="*/ 1053664 w 2233144"/>
                  <a:gd name="connsiteY58" fmla="*/ 534016 h 2107977"/>
                  <a:gd name="connsiteX59" fmla="*/ 1071693 w 2233144"/>
                  <a:gd name="connsiteY59" fmla="*/ 643866 h 2107977"/>
                  <a:gd name="connsiteX60" fmla="*/ 1067522 w 2233144"/>
                  <a:gd name="connsiteY60" fmla="*/ 649174 h 2107977"/>
                  <a:gd name="connsiteX61" fmla="*/ 939892 w 2233144"/>
                  <a:gd name="connsiteY61" fmla="*/ 693796 h 2107977"/>
                  <a:gd name="connsiteX62" fmla="*/ 788427 w 2233144"/>
                  <a:gd name="connsiteY62" fmla="*/ 639750 h 2107977"/>
                  <a:gd name="connsiteX63" fmla="*/ 732996 w 2233144"/>
                  <a:gd name="connsiteY63" fmla="*/ 808676 h 2107977"/>
                  <a:gd name="connsiteX64" fmla="*/ 702925 w 2233144"/>
                  <a:gd name="connsiteY64" fmla="*/ 938523 h 2107977"/>
                  <a:gd name="connsiteX65" fmla="*/ 758356 w 2233144"/>
                  <a:gd name="connsiteY65" fmla="*/ 880737 h 2107977"/>
                  <a:gd name="connsiteX66" fmla="*/ 966222 w 2233144"/>
                  <a:gd name="connsiteY66" fmla="*/ 835976 h 2107977"/>
                  <a:gd name="connsiteX67" fmla="*/ 984251 w 2233144"/>
                  <a:gd name="connsiteY67" fmla="*/ 945826 h 2107977"/>
                  <a:gd name="connsiteX68" fmla="*/ 980080 w 2233144"/>
                  <a:gd name="connsiteY68" fmla="*/ 951134 h 2107977"/>
                  <a:gd name="connsiteX69" fmla="*/ 852588 w 2233144"/>
                  <a:gd name="connsiteY69" fmla="*/ 995756 h 2107977"/>
                  <a:gd name="connsiteX70" fmla="*/ 701816 w 2233144"/>
                  <a:gd name="connsiteY70" fmla="*/ 942126 h 2107977"/>
                  <a:gd name="connsiteX71" fmla="*/ 689206 w 2233144"/>
                  <a:gd name="connsiteY71" fmla="*/ 1001853 h 2107977"/>
                  <a:gd name="connsiteX72" fmla="*/ 647632 w 2233144"/>
                  <a:gd name="connsiteY72" fmla="*/ 1195861 h 2107977"/>
                  <a:gd name="connsiteX73" fmla="*/ 630865 w 2233144"/>
                  <a:gd name="connsiteY73" fmla="*/ 1261547 h 2107977"/>
                  <a:gd name="connsiteX74" fmla="*/ 679090 w 2233144"/>
                  <a:gd name="connsiteY74" fmla="*/ 1212213 h 2107977"/>
                  <a:gd name="connsiteX75" fmla="*/ 886956 w 2233144"/>
                  <a:gd name="connsiteY75" fmla="*/ 1167314 h 2107977"/>
                  <a:gd name="connsiteX76" fmla="*/ 904929 w 2233144"/>
                  <a:gd name="connsiteY76" fmla="*/ 1277372 h 2107977"/>
                  <a:gd name="connsiteX77" fmla="*/ 900813 w 2233144"/>
                  <a:gd name="connsiteY77" fmla="*/ 1282611 h 2107977"/>
                  <a:gd name="connsiteX78" fmla="*/ 773184 w 2233144"/>
                  <a:gd name="connsiteY78" fmla="*/ 1327232 h 2107977"/>
                  <a:gd name="connsiteX79" fmla="*/ 627262 w 2233144"/>
                  <a:gd name="connsiteY79" fmla="*/ 1275959 h 2107977"/>
                  <a:gd name="connsiteX80" fmla="*/ 594835 w 2233144"/>
                  <a:gd name="connsiteY80" fmla="*/ 1382386 h 2107977"/>
                  <a:gd name="connsiteX81" fmla="*/ 578621 w 2233144"/>
                  <a:gd name="connsiteY81" fmla="*/ 1426454 h 2107977"/>
                  <a:gd name="connsiteX82" fmla="*/ 569475 w 2233144"/>
                  <a:gd name="connsiteY82" fmla="*/ 1448626 h 2107977"/>
                  <a:gd name="connsiteX83" fmla="*/ 582085 w 2233144"/>
                  <a:gd name="connsiteY83" fmla="*/ 1447379 h 2107977"/>
                  <a:gd name="connsiteX84" fmla="*/ 580977 w 2233144"/>
                  <a:gd name="connsiteY84" fmla="*/ 1501424 h 2107977"/>
                  <a:gd name="connsiteX85" fmla="*/ 742004 w 2233144"/>
                  <a:gd name="connsiteY85" fmla="*/ 1458049 h 2107977"/>
                  <a:gd name="connsiteX86" fmla="*/ 776108 w 2233144"/>
                  <a:gd name="connsiteY86" fmla="*/ 1564020 h 2107977"/>
                  <a:gd name="connsiteX87" fmla="*/ 772768 w 2233144"/>
                  <a:gd name="connsiteY87" fmla="*/ 1569881 h 2107977"/>
                  <a:gd name="connsiteX88" fmla="*/ 762790 w 2233144"/>
                  <a:gd name="connsiteY88" fmla="*/ 1583739 h 2107977"/>
                  <a:gd name="connsiteX89" fmla="*/ 701262 w 2233144"/>
                  <a:gd name="connsiteY89" fmla="*/ 1723010 h 2107977"/>
                  <a:gd name="connsiteX90" fmla="*/ 649573 w 2233144"/>
                  <a:gd name="connsiteY90" fmla="*/ 1771373 h 2107977"/>
                  <a:gd name="connsiteX91" fmla="*/ 698906 w 2233144"/>
                  <a:gd name="connsiteY91" fmla="*/ 1743657 h 2107977"/>
                  <a:gd name="connsiteX92" fmla="*/ 773045 w 2233144"/>
                  <a:gd name="connsiteY92" fmla="*/ 1700006 h 2107977"/>
                  <a:gd name="connsiteX93" fmla="*/ 810877 w 2233144"/>
                  <a:gd name="connsiteY93" fmla="*/ 1675477 h 2107977"/>
                  <a:gd name="connsiteX94" fmla="*/ 847738 w 2233144"/>
                  <a:gd name="connsiteY94" fmla="*/ 1649425 h 2107977"/>
                  <a:gd name="connsiteX95" fmla="*/ 901506 w 2233144"/>
                  <a:gd name="connsiteY95" fmla="*/ 1607851 h 2107977"/>
                  <a:gd name="connsiteX96" fmla="*/ 836513 w 2233144"/>
                  <a:gd name="connsiteY96" fmla="*/ 1469274 h 2107977"/>
                  <a:gd name="connsiteX97" fmla="*/ 865615 w 2233144"/>
                  <a:gd name="connsiteY97" fmla="*/ 1335270 h 2107977"/>
                  <a:gd name="connsiteX98" fmla="*/ 972832 w 2233144"/>
                  <a:gd name="connsiteY98" fmla="*/ 1329020 h 2107977"/>
                  <a:gd name="connsiteX99" fmla="*/ 979802 w 2233144"/>
                  <a:gd name="connsiteY99" fmla="*/ 1336102 h 2107977"/>
                  <a:gd name="connsiteX100" fmla="*/ 959709 w 2233144"/>
                  <a:gd name="connsiteY100" fmla="*/ 1551035 h 2107977"/>
                  <a:gd name="connsiteX101" fmla="*/ 941971 w 2233144"/>
                  <a:gd name="connsiteY101" fmla="*/ 1574039 h 2107977"/>
                  <a:gd name="connsiteX102" fmla="*/ 992829 w 2233144"/>
                  <a:gd name="connsiteY102" fmla="*/ 1529417 h 2107977"/>
                  <a:gd name="connsiteX103" fmla="*/ 1135148 w 2233144"/>
                  <a:gd name="connsiteY103" fmla="*/ 1393750 h 2107977"/>
                  <a:gd name="connsiteX104" fmla="*/ 1164942 w 2233144"/>
                  <a:gd name="connsiteY104" fmla="*/ 1365203 h 2107977"/>
                  <a:gd name="connsiteX105" fmla="*/ 1097732 w 2233144"/>
                  <a:gd name="connsiteY105" fmla="*/ 1223022 h 2107977"/>
                  <a:gd name="connsiteX106" fmla="*/ 1126694 w 2233144"/>
                  <a:gd name="connsiteY106" fmla="*/ 1089018 h 2107977"/>
                  <a:gd name="connsiteX107" fmla="*/ 1233912 w 2233144"/>
                  <a:gd name="connsiteY107" fmla="*/ 1082768 h 2107977"/>
                  <a:gd name="connsiteX108" fmla="*/ 1240882 w 2233144"/>
                  <a:gd name="connsiteY108" fmla="*/ 1089850 h 2107977"/>
                  <a:gd name="connsiteX109" fmla="*/ 1220927 w 2233144"/>
                  <a:gd name="connsiteY109" fmla="*/ 1304783 h 2107977"/>
                  <a:gd name="connsiteX110" fmla="*/ 1200417 w 2233144"/>
                  <a:gd name="connsiteY110" fmla="*/ 1331251 h 2107977"/>
                  <a:gd name="connsiteX111" fmla="*/ 1279822 w 2233144"/>
                  <a:gd name="connsiteY111" fmla="*/ 1259330 h 2107977"/>
                  <a:gd name="connsiteX112" fmla="*/ 1424913 w 2233144"/>
                  <a:gd name="connsiteY112" fmla="*/ 1148468 h 2107977"/>
                  <a:gd name="connsiteX113" fmla="*/ 1355624 w 2233144"/>
                  <a:gd name="connsiteY113" fmla="*/ 1002269 h 2107977"/>
                  <a:gd name="connsiteX114" fmla="*/ 1384587 w 2233144"/>
                  <a:gd name="connsiteY114" fmla="*/ 868403 h 2107977"/>
                  <a:gd name="connsiteX115" fmla="*/ 1491790 w 2233144"/>
                  <a:gd name="connsiteY115" fmla="*/ 862029 h 2107977"/>
                  <a:gd name="connsiteX116" fmla="*/ 1498774 w 2233144"/>
                  <a:gd name="connsiteY116" fmla="*/ 869096 h 2107977"/>
                  <a:gd name="connsiteX117" fmla="*/ 1478819 w 2233144"/>
                  <a:gd name="connsiteY117" fmla="*/ 1084029 h 2107977"/>
                  <a:gd name="connsiteX118" fmla="*/ 1431010 w 2233144"/>
                  <a:gd name="connsiteY118" fmla="*/ 1144449 h 2107977"/>
                  <a:gd name="connsiteX119" fmla="*/ 1432812 w 2233144"/>
                  <a:gd name="connsiteY119" fmla="*/ 1143202 h 2107977"/>
                  <a:gd name="connsiteX120" fmla="*/ 1592037 w 2233144"/>
                  <a:gd name="connsiteY120" fmla="*/ 1062550 h 2107977"/>
                  <a:gd name="connsiteX121" fmla="*/ 1742255 w 2233144"/>
                  <a:gd name="connsiteY121" fmla="*/ 1012939 h 2107977"/>
                  <a:gd name="connsiteX122" fmla="*/ 1873072 w 2233144"/>
                  <a:gd name="connsiteY122" fmla="*/ 982314 h 2107977"/>
                  <a:gd name="connsiteX123" fmla="*/ 1932106 w 2233144"/>
                  <a:gd name="connsiteY123" fmla="*/ 971782 h 2107977"/>
                  <a:gd name="connsiteX124" fmla="*/ 1930997 w 2233144"/>
                  <a:gd name="connsiteY124" fmla="*/ 970950 h 2107977"/>
                  <a:gd name="connsiteX125" fmla="*/ 2000286 w 2233144"/>
                  <a:gd name="connsiteY125" fmla="*/ 924388 h 2107977"/>
                  <a:gd name="connsiteX126" fmla="*/ 2212725 w 2233144"/>
                  <a:gd name="connsiteY126" fmla="*/ 925774 h 2107977"/>
                  <a:gd name="connsiteX127" fmla="*/ 2207404 w 2233144"/>
                  <a:gd name="connsiteY127" fmla="*/ 1036760 h 2107977"/>
                  <a:gd name="connsiteX128" fmla="*/ 2202054 w 2233144"/>
                  <a:gd name="connsiteY128" fmla="*/ 1041209 h 2107977"/>
                  <a:gd name="connsiteX129" fmla="*/ 2068050 w 2233144"/>
                  <a:gd name="connsiteY129" fmla="*/ 1057145 h 2107977"/>
                  <a:gd name="connsiteX130" fmla="*/ 1934739 w 2233144"/>
                  <a:gd name="connsiteY130" fmla="*/ 973999 h 2107977"/>
                  <a:gd name="connsiteX131" fmla="*/ 1873626 w 2233144"/>
                  <a:gd name="connsiteY131" fmla="*/ 986194 h 2107977"/>
                  <a:gd name="connsiteX132" fmla="*/ 1743918 w 2233144"/>
                  <a:gd name="connsiteY132" fmla="*/ 1019591 h 2107977"/>
                  <a:gd name="connsiteX133" fmla="*/ 1705116 w 2233144"/>
                  <a:gd name="connsiteY133" fmla="*/ 1032340 h 2107977"/>
                  <a:gd name="connsiteX134" fmla="*/ 1763734 w 2233144"/>
                  <a:gd name="connsiteY134" fmla="*/ 1026797 h 2107977"/>
                  <a:gd name="connsiteX135" fmla="*/ 1951645 w 2233144"/>
                  <a:gd name="connsiteY135" fmla="*/ 1127543 h 2107977"/>
                  <a:gd name="connsiteX136" fmla="*/ 1896145 w 2233144"/>
                  <a:gd name="connsiteY136" fmla="*/ 1223133 h 2107977"/>
                  <a:gd name="connsiteX137" fmla="*/ 1889701 w 2233144"/>
                  <a:gd name="connsiteY137" fmla="*/ 1224547 h 2107977"/>
                  <a:gd name="connsiteX138" fmla="*/ 1763457 w 2233144"/>
                  <a:gd name="connsiteY138" fmla="*/ 1175767 h 2107977"/>
                  <a:gd name="connsiteX139" fmla="*/ 1682528 w 2233144"/>
                  <a:gd name="connsiteY139" fmla="*/ 1039130 h 2107977"/>
                  <a:gd name="connsiteX140" fmla="*/ 1595086 w 2233144"/>
                  <a:gd name="connsiteY140" fmla="*/ 1072805 h 2107977"/>
                  <a:gd name="connsiteX141" fmla="*/ 1439602 w 2233144"/>
                  <a:gd name="connsiteY141" fmla="*/ 1155951 h 2107977"/>
                  <a:gd name="connsiteX142" fmla="*/ 1431149 w 2233144"/>
                  <a:gd name="connsiteY142" fmla="*/ 1162048 h 2107977"/>
                  <a:gd name="connsiteX143" fmla="*/ 1510415 w 2233144"/>
                  <a:gd name="connsiteY143" fmla="*/ 1144865 h 2107977"/>
                  <a:gd name="connsiteX144" fmla="*/ 1708026 w 2233144"/>
                  <a:gd name="connsiteY144" fmla="*/ 1224131 h 2107977"/>
                  <a:gd name="connsiteX145" fmla="*/ 1664042 w 2233144"/>
                  <a:gd name="connsiteY145" fmla="*/ 1325528 h 2107977"/>
                  <a:gd name="connsiteX146" fmla="*/ 1657030 w 2233144"/>
                  <a:gd name="connsiteY146" fmla="*/ 1327926 h 2107977"/>
                  <a:gd name="connsiteX147" fmla="*/ 1526351 w 2233144"/>
                  <a:gd name="connsiteY147" fmla="*/ 1293558 h 2107977"/>
                  <a:gd name="connsiteX148" fmla="*/ 1429347 w 2233144"/>
                  <a:gd name="connsiteY148" fmla="*/ 1163434 h 2107977"/>
                  <a:gd name="connsiteX149" fmla="*/ 1291463 w 2233144"/>
                  <a:gd name="connsiteY149" fmla="*/ 1273465 h 2107977"/>
                  <a:gd name="connsiteX150" fmla="*/ 1195983 w 2233144"/>
                  <a:gd name="connsiteY150" fmla="*/ 1364787 h 2107977"/>
                  <a:gd name="connsiteX151" fmla="*/ 1274002 w 2233144"/>
                  <a:gd name="connsiteY151" fmla="*/ 1348019 h 2107977"/>
                  <a:gd name="connsiteX152" fmla="*/ 1471613 w 2233144"/>
                  <a:gd name="connsiteY152" fmla="*/ 1427147 h 2107977"/>
                  <a:gd name="connsiteX153" fmla="*/ 1427629 w 2233144"/>
                  <a:gd name="connsiteY153" fmla="*/ 1528544 h 2107977"/>
                  <a:gd name="connsiteX154" fmla="*/ 1420617 w 2233144"/>
                  <a:gd name="connsiteY154" fmla="*/ 1530941 h 2107977"/>
                  <a:gd name="connsiteX155" fmla="*/ 1290077 w 2233144"/>
                  <a:gd name="connsiteY155" fmla="*/ 1496713 h 2107977"/>
                  <a:gd name="connsiteX156" fmla="*/ 1193073 w 2233144"/>
                  <a:gd name="connsiteY156" fmla="*/ 1367420 h 2107977"/>
                  <a:gd name="connsiteX157" fmla="*/ 1150253 w 2233144"/>
                  <a:gd name="connsiteY157" fmla="*/ 1410102 h 2107977"/>
                  <a:gd name="connsiteX158" fmla="*/ 1010428 w 2233144"/>
                  <a:gd name="connsiteY158" fmla="*/ 1549511 h 2107977"/>
                  <a:gd name="connsiteX159" fmla="*/ 960956 w 2233144"/>
                  <a:gd name="connsiteY159" fmla="*/ 1594826 h 2107977"/>
                  <a:gd name="connsiteX160" fmla="*/ 1027889 w 2233144"/>
                  <a:gd name="connsiteY160" fmla="*/ 1580968 h 2107977"/>
                  <a:gd name="connsiteX161" fmla="*/ 1225500 w 2233144"/>
                  <a:gd name="connsiteY161" fmla="*/ 1660234 h 2107977"/>
                  <a:gd name="connsiteX162" fmla="*/ 1181516 w 2233144"/>
                  <a:gd name="connsiteY162" fmla="*/ 1761631 h 2107977"/>
                  <a:gd name="connsiteX163" fmla="*/ 1174504 w 2233144"/>
                  <a:gd name="connsiteY163" fmla="*/ 1764028 h 2107977"/>
                  <a:gd name="connsiteX164" fmla="*/ 1043825 w 2233144"/>
                  <a:gd name="connsiteY164" fmla="*/ 1729661 h 2107977"/>
                  <a:gd name="connsiteX165" fmla="*/ 949870 w 2233144"/>
                  <a:gd name="connsiteY165" fmla="*/ 1604941 h 2107977"/>
                  <a:gd name="connsiteX166" fmla="*/ 865199 w 2233144"/>
                  <a:gd name="connsiteY166" fmla="*/ 1675477 h 2107977"/>
                  <a:gd name="connsiteX167" fmla="*/ 827645 w 2233144"/>
                  <a:gd name="connsiteY167" fmla="*/ 1703193 h 2107977"/>
                  <a:gd name="connsiteX168" fmla="*/ 790506 w 2233144"/>
                  <a:gd name="connsiteY168" fmla="*/ 1728553 h 2107977"/>
                  <a:gd name="connsiteX169" fmla="*/ 715674 w 2233144"/>
                  <a:gd name="connsiteY169" fmla="*/ 1774837 h 2107977"/>
                  <a:gd name="connsiteX170" fmla="*/ 679367 w 2233144"/>
                  <a:gd name="connsiteY170" fmla="*/ 1796178 h 2107977"/>
                  <a:gd name="connsiteX171" fmla="*/ 739509 w 2233144"/>
                  <a:gd name="connsiteY171" fmla="*/ 1773452 h 2107977"/>
                  <a:gd name="connsiteX172" fmla="*/ 946682 w 2233144"/>
                  <a:gd name="connsiteY172" fmla="*/ 1821261 h 2107977"/>
                  <a:gd name="connsiteX173" fmla="*/ 918593 w 2233144"/>
                  <a:gd name="connsiteY173" fmla="*/ 1928561 h 2107977"/>
                  <a:gd name="connsiteX174" fmla="*/ 911761 w 2233144"/>
                  <a:gd name="connsiteY174" fmla="*/ 1932123 h 2107977"/>
                  <a:gd name="connsiteX175" fmla="*/ 777480 w 2233144"/>
                  <a:gd name="connsiteY175" fmla="*/ 1918265 h 2107977"/>
                  <a:gd name="connsiteX176" fmla="*/ 663153 w 2233144"/>
                  <a:gd name="connsiteY176" fmla="*/ 1806017 h 2107977"/>
                  <a:gd name="connsiteX177" fmla="*/ 576819 w 2233144"/>
                  <a:gd name="connsiteY177" fmla="*/ 1854658 h 2107977"/>
                  <a:gd name="connsiteX178" fmla="*/ 389463 w 2233144"/>
                  <a:gd name="connsiteY178" fmla="*/ 1950276 h 2107977"/>
                  <a:gd name="connsiteX179" fmla="*/ 199 w 2233144"/>
                  <a:gd name="connsiteY179" fmla="*/ 2107977 h 2107977"/>
                  <a:gd name="connsiteX180" fmla="*/ 148754 w 2233144"/>
                  <a:gd name="connsiteY180" fmla="*/ 1648732 h 2107977"/>
                  <a:gd name="connsiteX181" fmla="*/ 349968 w 2233144"/>
                  <a:gd name="connsiteY181" fmla="*/ 1508215 h 2107977"/>
                  <a:gd name="connsiteX182" fmla="*/ 638625 w 2233144"/>
                  <a:gd name="connsiteY182" fmla="*/ 1778302 h 2107977"/>
                  <a:gd name="connsiteX183" fmla="*/ 592202 w 2233144"/>
                  <a:gd name="connsiteY183" fmla="*/ 1629331 h 2107977"/>
                  <a:gd name="connsiteX184" fmla="*/ 565456 w 2233144"/>
                  <a:gd name="connsiteY184" fmla="*/ 1623649 h 2107977"/>
                  <a:gd name="connsiteX185" fmla="*/ 464988 w 2233144"/>
                  <a:gd name="connsiteY185" fmla="*/ 1867546 h 2107977"/>
                  <a:gd name="connsiteX186" fmla="*/ 560052 w 2233144"/>
                  <a:gd name="connsiteY186" fmla="*/ 1820152 h 2107977"/>
                  <a:gd name="connsiteX187" fmla="*/ 638625 w 2233144"/>
                  <a:gd name="connsiteY187" fmla="*/ 1778302 h 21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233144" h="2107977">
                    <a:moveTo>
                      <a:pt x="349968" y="1508215"/>
                    </a:moveTo>
                    <a:cubicBezTo>
                      <a:pt x="345645" y="1503503"/>
                      <a:pt x="341695" y="1498459"/>
                      <a:pt x="338189" y="1493109"/>
                    </a:cubicBezTo>
                    <a:cubicBezTo>
                      <a:pt x="314354" y="1456387"/>
                      <a:pt x="293983" y="1403034"/>
                      <a:pt x="309365" y="1359105"/>
                    </a:cubicBezTo>
                    <a:cubicBezTo>
                      <a:pt x="321477" y="1318710"/>
                      <a:pt x="364034" y="1295775"/>
                      <a:pt x="404429" y="1307887"/>
                    </a:cubicBezTo>
                    <a:cubicBezTo>
                      <a:pt x="407450" y="1308788"/>
                      <a:pt x="410416" y="1309883"/>
                      <a:pt x="413298" y="1311158"/>
                    </a:cubicBezTo>
                    <a:cubicBezTo>
                      <a:pt x="457782" y="1332498"/>
                      <a:pt x="479538" y="1404974"/>
                      <a:pt x="484250" y="1464286"/>
                    </a:cubicBezTo>
                    <a:cubicBezTo>
                      <a:pt x="501988" y="1460128"/>
                      <a:pt x="517924" y="1456941"/>
                      <a:pt x="531643" y="1454585"/>
                    </a:cubicBezTo>
                    <a:cubicBezTo>
                      <a:pt x="537602" y="1440727"/>
                      <a:pt x="543423" y="1427701"/>
                      <a:pt x="549381" y="1413982"/>
                    </a:cubicBezTo>
                    <a:cubicBezTo>
                      <a:pt x="555340" y="1400263"/>
                      <a:pt x="560467" y="1386266"/>
                      <a:pt x="566149" y="1371716"/>
                    </a:cubicBezTo>
                    <a:cubicBezTo>
                      <a:pt x="573909" y="1350652"/>
                      <a:pt x="580977" y="1328480"/>
                      <a:pt x="588044" y="1306446"/>
                    </a:cubicBezTo>
                    <a:cubicBezTo>
                      <a:pt x="562130" y="1294667"/>
                      <a:pt x="486744" y="1258776"/>
                      <a:pt x="458613" y="1227180"/>
                    </a:cubicBezTo>
                    <a:cubicBezTo>
                      <a:pt x="430482" y="1195584"/>
                      <a:pt x="401658" y="1144865"/>
                      <a:pt x="410250" y="1099273"/>
                    </a:cubicBezTo>
                    <a:cubicBezTo>
                      <a:pt x="416195" y="1057298"/>
                      <a:pt x="455038" y="1028072"/>
                      <a:pt x="497027" y="1034017"/>
                    </a:cubicBezTo>
                    <a:cubicBezTo>
                      <a:pt x="500006" y="1034432"/>
                      <a:pt x="502958" y="1035042"/>
                      <a:pt x="505868" y="1035804"/>
                    </a:cubicBezTo>
                    <a:cubicBezTo>
                      <a:pt x="567951" y="1054651"/>
                      <a:pt x="604535" y="1167591"/>
                      <a:pt x="605782" y="1226348"/>
                    </a:cubicBezTo>
                    <a:cubicBezTo>
                      <a:pt x="605782" y="1228288"/>
                      <a:pt x="604812" y="1240206"/>
                      <a:pt x="603565" y="1255449"/>
                    </a:cubicBezTo>
                    <a:cubicBezTo>
                      <a:pt x="609801" y="1233693"/>
                      <a:pt x="616176" y="1212075"/>
                      <a:pt x="621719" y="1189764"/>
                    </a:cubicBezTo>
                    <a:cubicBezTo>
                      <a:pt x="637794" y="1126573"/>
                      <a:pt x="652067" y="1061719"/>
                      <a:pt x="666756" y="996864"/>
                    </a:cubicBezTo>
                    <a:cubicBezTo>
                      <a:pt x="669805" y="983006"/>
                      <a:pt x="672992" y="969842"/>
                      <a:pt x="676180" y="956400"/>
                    </a:cubicBezTo>
                    <a:cubicBezTo>
                      <a:pt x="654284" y="946561"/>
                      <a:pt x="572247" y="908452"/>
                      <a:pt x="542868" y="875471"/>
                    </a:cubicBezTo>
                    <a:cubicBezTo>
                      <a:pt x="513490" y="842489"/>
                      <a:pt x="485774" y="793156"/>
                      <a:pt x="494366" y="747425"/>
                    </a:cubicBezTo>
                    <a:cubicBezTo>
                      <a:pt x="500380" y="705450"/>
                      <a:pt x="539279" y="676307"/>
                      <a:pt x="581254" y="682321"/>
                    </a:cubicBezTo>
                    <a:cubicBezTo>
                      <a:pt x="584192" y="682737"/>
                      <a:pt x="587116" y="683333"/>
                      <a:pt x="589984" y="684095"/>
                    </a:cubicBezTo>
                    <a:cubicBezTo>
                      <a:pt x="652206" y="702803"/>
                      <a:pt x="688651" y="815744"/>
                      <a:pt x="690037" y="874500"/>
                    </a:cubicBezTo>
                    <a:cubicBezTo>
                      <a:pt x="690037" y="876718"/>
                      <a:pt x="688790" y="891546"/>
                      <a:pt x="687266" y="908175"/>
                    </a:cubicBezTo>
                    <a:cubicBezTo>
                      <a:pt x="695719" y="872976"/>
                      <a:pt x="704588" y="838055"/>
                      <a:pt x="714981" y="803687"/>
                    </a:cubicBezTo>
                    <a:cubicBezTo>
                      <a:pt x="731541" y="744626"/>
                      <a:pt x="751954" y="686714"/>
                      <a:pt x="776094" y="630327"/>
                    </a:cubicBezTo>
                    <a:cubicBezTo>
                      <a:pt x="768333" y="627001"/>
                      <a:pt x="671329" y="584181"/>
                      <a:pt x="638625" y="547181"/>
                    </a:cubicBezTo>
                    <a:cubicBezTo>
                      <a:pt x="609662" y="514615"/>
                      <a:pt x="581670" y="464866"/>
                      <a:pt x="590123" y="419274"/>
                    </a:cubicBezTo>
                    <a:cubicBezTo>
                      <a:pt x="596137" y="377230"/>
                      <a:pt x="635105" y="348017"/>
                      <a:pt x="677150" y="354032"/>
                    </a:cubicBezTo>
                    <a:cubicBezTo>
                      <a:pt x="680101" y="354461"/>
                      <a:pt x="683011" y="355043"/>
                      <a:pt x="685880" y="355805"/>
                    </a:cubicBezTo>
                    <a:cubicBezTo>
                      <a:pt x="747963" y="374652"/>
                      <a:pt x="784547" y="487593"/>
                      <a:pt x="785794" y="546349"/>
                    </a:cubicBezTo>
                    <a:cubicBezTo>
                      <a:pt x="785794" y="550507"/>
                      <a:pt x="781083" y="604275"/>
                      <a:pt x="778727" y="623398"/>
                    </a:cubicBezTo>
                    <a:lnTo>
                      <a:pt x="779558" y="621458"/>
                    </a:lnTo>
                    <a:cubicBezTo>
                      <a:pt x="804544" y="566762"/>
                      <a:pt x="834366" y="514393"/>
                      <a:pt x="868663" y="465004"/>
                    </a:cubicBezTo>
                    <a:cubicBezTo>
                      <a:pt x="898901" y="420771"/>
                      <a:pt x="931716" y="378338"/>
                      <a:pt x="966915" y="337929"/>
                    </a:cubicBezTo>
                    <a:cubicBezTo>
                      <a:pt x="999203" y="300236"/>
                      <a:pt x="1031076" y="267670"/>
                      <a:pt x="1059346" y="238985"/>
                    </a:cubicBezTo>
                    <a:cubicBezTo>
                      <a:pt x="1074866" y="223741"/>
                      <a:pt x="1089279" y="209884"/>
                      <a:pt x="1102859" y="197412"/>
                    </a:cubicBezTo>
                    <a:lnTo>
                      <a:pt x="1101473" y="197412"/>
                    </a:lnTo>
                    <a:cubicBezTo>
                      <a:pt x="1100365" y="197412"/>
                      <a:pt x="1131822" y="123966"/>
                      <a:pt x="1134316" y="119531"/>
                    </a:cubicBezTo>
                    <a:cubicBezTo>
                      <a:pt x="1163417" y="68535"/>
                      <a:pt x="1248920" y="-12394"/>
                      <a:pt x="1312249" y="1602"/>
                    </a:cubicBezTo>
                    <a:cubicBezTo>
                      <a:pt x="1354031" y="12466"/>
                      <a:pt x="1379085" y="55134"/>
                      <a:pt x="1368235" y="96915"/>
                    </a:cubicBezTo>
                    <a:cubicBezTo>
                      <a:pt x="1367611" y="99313"/>
                      <a:pt x="1366863" y="101682"/>
                      <a:pt x="1366018" y="104010"/>
                    </a:cubicBezTo>
                    <a:cubicBezTo>
                      <a:pt x="1352160" y="148217"/>
                      <a:pt x="1303658" y="178011"/>
                      <a:pt x="1262916" y="192284"/>
                    </a:cubicBezTo>
                    <a:cubicBezTo>
                      <a:pt x="1222174" y="206558"/>
                      <a:pt x="1129466" y="199906"/>
                      <a:pt x="1106739" y="197827"/>
                    </a:cubicBezTo>
                    <a:cubicBezTo>
                      <a:pt x="1092882" y="211685"/>
                      <a:pt x="1078192" y="225543"/>
                      <a:pt x="1062395" y="242311"/>
                    </a:cubicBezTo>
                    <a:cubicBezTo>
                      <a:pt x="1034679" y="271412"/>
                      <a:pt x="1003638" y="304671"/>
                      <a:pt x="972319" y="342918"/>
                    </a:cubicBezTo>
                    <a:cubicBezTo>
                      <a:pt x="964005" y="353173"/>
                      <a:pt x="955413" y="364536"/>
                      <a:pt x="946960" y="375345"/>
                    </a:cubicBezTo>
                    <a:cubicBezTo>
                      <a:pt x="964975" y="360102"/>
                      <a:pt x="990057" y="339592"/>
                      <a:pt x="992690" y="337929"/>
                    </a:cubicBezTo>
                    <a:cubicBezTo>
                      <a:pt x="1041608" y="306333"/>
                      <a:pt x="1154271" y="274461"/>
                      <a:pt x="1204159" y="316588"/>
                    </a:cubicBezTo>
                    <a:cubicBezTo>
                      <a:pt x="1236503" y="345634"/>
                      <a:pt x="1239178" y="395397"/>
                      <a:pt x="1210132" y="427741"/>
                    </a:cubicBezTo>
                    <a:cubicBezTo>
                      <a:pt x="1208635" y="429418"/>
                      <a:pt x="1207055" y="431039"/>
                      <a:pt x="1205406" y="432577"/>
                    </a:cubicBezTo>
                    <a:cubicBezTo>
                      <a:pt x="1172841" y="465282"/>
                      <a:pt x="1116578" y="469162"/>
                      <a:pt x="1073758" y="462787"/>
                    </a:cubicBezTo>
                    <a:cubicBezTo>
                      <a:pt x="1030937" y="456413"/>
                      <a:pt x="949038" y="405416"/>
                      <a:pt x="931993" y="394191"/>
                    </a:cubicBezTo>
                    <a:cubicBezTo>
                      <a:pt x="913562" y="418304"/>
                      <a:pt x="895132" y="443664"/>
                      <a:pt x="877394" y="471240"/>
                    </a:cubicBezTo>
                    <a:cubicBezTo>
                      <a:pt x="844593" y="520782"/>
                      <a:pt x="816267" y="573136"/>
                      <a:pt x="792723" y="627694"/>
                    </a:cubicBezTo>
                    <a:cubicBezTo>
                      <a:pt x="791337" y="630882"/>
                      <a:pt x="790367" y="634207"/>
                      <a:pt x="789120" y="637395"/>
                    </a:cubicBezTo>
                    <a:cubicBezTo>
                      <a:pt x="796742" y="628387"/>
                      <a:pt x="842195" y="581964"/>
                      <a:pt x="845798" y="578777"/>
                    </a:cubicBezTo>
                    <a:cubicBezTo>
                      <a:pt x="890974" y="541915"/>
                      <a:pt x="999480" y="497709"/>
                      <a:pt x="1053664" y="534016"/>
                    </a:cubicBezTo>
                    <a:cubicBezTo>
                      <a:pt x="1088974" y="559376"/>
                      <a:pt x="1097053" y="608557"/>
                      <a:pt x="1071693" y="643866"/>
                    </a:cubicBezTo>
                    <a:cubicBezTo>
                      <a:pt x="1070377" y="645695"/>
                      <a:pt x="1068991" y="647469"/>
                      <a:pt x="1067522" y="649174"/>
                    </a:cubicBezTo>
                    <a:cubicBezTo>
                      <a:pt x="1038698" y="685204"/>
                      <a:pt x="983128" y="695320"/>
                      <a:pt x="939892" y="693796"/>
                    </a:cubicBezTo>
                    <a:cubicBezTo>
                      <a:pt x="890143" y="691994"/>
                      <a:pt x="792030" y="641691"/>
                      <a:pt x="788427" y="639750"/>
                    </a:cubicBezTo>
                    <a:cubicBezTo>
                      <a:pt x="766352" y="694821"/>
                      <a:pt x="747838" y="751236"/>
                      <a:pt x="732996" y="808676"/>
                    </a:cubicBezTo>
                    <a:cubicBezTo>
                      <a:pt x="721771" y="851220"/>
                      <a:pt x="712210" y="894733"/>
                      <a:pt x="702925" y="938523"/>
                    </a:cubicBezTo>
                    <a:cubicBezTo>
                      <a:pt x="713180" y="926883"/>
                      <a:pt x="755446" y="883092"/>
                      <a:pt x="758356" y="880737"/>
                    </a:cubicBezTo>
                    <a:cubicBezTo>
                      <a:pt x="803532" y="843875"/>
                      <a:pt x="912038" y="799669"/>
                      <a:pt x="966222" y="835976"/>
                    </a:cubicBezTo>
                    <a:cubicBezTo>
                      <a:pt x="1001531" y="861335"/>
                      <a:pt x="1009610" y="910517"/>
                      <a:pt x="984251" y="945826"/>
                    </a:cubicBezTo>
                    <a:cubicBezTo>
                      <a:pt x="982934" y="947655"/>
                      <a:pt x="981549" y="949429"/>
                      <a:pt x="980080" y="951134"/>
                    </a:cubicBezTo>
                    <a:cubicBezTo>
                      <a:pt x="951255" y="987164"/>
                      <a:pt x="895686" y="997418"/>
                      <a:pt x="852588" y="995756"/>
                    </a:cubicBezTo>
                    <a:cubicBezTo>
                      <a:pt x="803948" y="993954"/>
                      <a:pt x="709715" y="946145"/>
                      <a:pt x="701816" y="942126"/>
                    </a:cubicBezTo>
                    <a:cubicBezTo>
                      <a:pt x="697520" y="961943"/>
                      <a:pt x="693363" y="981898"/>
                      <a:pt x="689206" y="1001853"/>
                    </a:cubicBezTo>
                    <a:cubicBezTo>
                      <a:pt x="675348" y="1066984"/>
                      <a:pt x="663015" y="1132254"/>
                      <a:pt x="647632" y="1195861"/>
                    </a:cubicBezTo>
                    <a:cubicBezTo>
                      <a:pt x="642505" y="1218034"/>
                      <a:pt x="636685" y="1239652"/>
                      <a:pt x="630865" y="1261547"/>
                    </a:cubicBezTo>
                    <a:cubicBezTo>
                      <a:pt x="646801" y="1244640"/>
                      <a:pt x="676180" y="1214431"/>
                      <a:pt x="679090" y="1212213"/>
                    </a:cubicBezTo>
                    <a:cubicBezTo>
                      <a:pt x="724127" y="1175352"/>
                      <a:pt x="832772" y="1131146"/>
                      <a:pt x="886956" y="1167314"/>
                    </a:cubicBezTo>
                    <a:cubicBezTo>
                      <a:pt x="922307" y="1192743"/>
                      <a:pt x="930358" y="1242007"/>
                      <a:pt x="904929" y="1277372"/>
                    </a:cubicBezTo>
                    <a:cubicBezTo>
                      <a:pt x="903626" y="1279174"/>
                      <a:pt x="902255" y="1280920"/>
                      <a:pt x="900813" y="1282611"/>
                    </a:cubicBezTo>
                    <a:cubicBezTo>
                      <a:pt x="871851" y="1318641"/>
                      <a:pt x="816420" y="1328757"/>
                      <a:pt x="773184" y="1327232"/>
                    </a:cubicBezTo>
                    <a:cubicBezTo>
                      <a:pt x="729947" y="1325708"/>
                      <a:pt x="649711" y="1287184"/>
                      <a:pt x="627262" y="1275959"/>
                    </a:cubicBezTo>
                    <a:cubicBezTo>
                      <a:pt x="617423" y="1312127"/>
                      <a:pt x="606891" y="1347742"/>
                      <a:pt x="594835" y="1382386"/>
                    </a:cubicBezTo>
                    <a:cubicBezTo>
                      <a:pt x="589430" y="1397075"/>
                      <a:pt x="584718" y="1412596"/>
                      <a:pt x="578621" y="1426454"/>
                    </a:cubicBezTo>
                    <a:lnTo>
                      <a:pt x="569475" y="1448626"/>
                    </a:lnTo>
                    <a:cubicBezTo>
                      <a:pt x="577512" y="1447656"/>
                      <a:pt x="582085" y="1447379"/>
                      <a:pt x="582085" y="1447379"/>
                    </a:cubicBezTo>
                    <a:cubicBezTo>
                      <a:pt x="582085" y="1447379"/>
                      <a:pt x="582917" y="1467889"/>
                      <a:pt x="580977" y="1501424"/>
                    </a:cubicBezTo>
                    <a:cubicBezTo>
                      <a:pt x="628647" y="1466919"/>
                      <a:pt x="697243" y="1437263"/>
                      <a:pt x="742004" y="1458049"/>
                    </a:cubicBezTo>
                    <a:cubicBezTo>
                      <a:pt x="780681" y="1477894"/>
                      <a:pt x="795952" y="1525329"/>
                      <a:pt x="776108" y="1564020"/>
                    </a:cubicBezTo>
                    <a:cubicBezTo>
                      <a:pt x="775082" y="1566015"/>
                      <a:pt x="773960" y="1567969"/>
                      <a:pt x="772768" y="1569881"/>
                    </a:cubicBezTo>
                    <a:cubicBezTo>
                      <a:pt x="769844" y="1574773"/>
                      <a:pt x="766504" y="1579416"/>
                      <a:pt x="762790" y="1583739"/>
                    </a:cubicBezTo>
                    <a:cubicBezTo>
                      <a:pt x="754393" y="1634625"/>
                      <a:pt x="733218" y="1682531"/>
                      <a:pt x="701262" y="1723010"/>
                    </a:cubicBezTo>
                    <a:cubicBezTo>
                      <a:pt x="698768" y="1725920"/>
                      <a:pt x="666479" y="1756268"/>
                      <a:pt x="649573" y="1771373"/>
                    </a:cubicBezTo>
                    <a:cubicBezTo>
                      <a:pt x="665925" y="1762365"/>
                      <a:pt x="682138" y="1753496"/>
                      <a:pt x="698906" y="1743657"/>
                    </a:cubicBezTo>
                    <a:cubicBezTo>
                      <a:pt x="723296" y="1729800"/>
                      <a:pt x="748517" y="1714695"/>
                      <a:pt x="773045" y="1700006"/>
                    </a:cubicBezTo>
                    <a:lnTo>
                      <a:pt x="810877" y="1675477"/>
                    </a:lnTo>
                    <a:cubicBezTo>
                      <a:pt x="823764" y="1667440"/>
                      <a:pt x="835266" y="1658155"/>
                      <a:pt x="847738" y="1649425"/>
                    </a:cubicBezTo>
                    <a:cubicBezTo>
                      <a:pt x="865753" y="1636260"/>
                      <a:pt x="883630" y="1621709"/>
                      <a:pt x="901506" y="1607851"/>
                    </a:cubicBezTo>
                    <a:cubicBezTo>
                      <a:pt x="886263" y="1583600"/>
                      <a:pt x="842888" y="1510847"/>
                      <a:pt x="836513" y="1469274"/>
                    </a:cubicBezTo>
                    <a:cubicBezTo>
                      <a:pt x="830139" y="1427701"/>
                      <a:pt x="833603" y="1368529"/>
                      <a:pt x="865615" y="1335270"/>
                    </a:cubicBezTo>
                    <a:cubicBezTo>
                      <a:pt x="893496" y="1303938"/>
                      <a:pt x="941500" y="1301138"/>
                      <a:pt x="972832" y="1329020"/>
                    </a:cubicBezTo>
                    <a:cubicBezTo>
                      <a:pt x="975313" y="1331224"/>
                      <a:pt x="977641" y="1333593"/>
                      <a:pt x="979802" y="1336102"/>
                    </a:cubicBezTo>
                    <a:cubicBezTo>
                      <a:pt x="1021376" y="1386544"/>
                      <a:pt x="990611" y="1501147"/>
                      <a:pt x="959709" y="1551035"/>
                    </a:cubicBezTo>
                    <a:cubicBezTo>
                      <a:pt x="958739" y="1552559"/>
                      <a:pt x="951117" y="1562398"/>
                      <a:pt x="941971" y="1574039"/>
                    </a:cubicBezTo>
                    <a:cubicBezTo>
                      <a:pt x="959016" y="1559349"/>
                      <a:pt x="976061" y="1544799"/>
                      <a:pt x="992829" y="1529417"/>
                    </a:cubicBezTo>
                    <a:cubicBezTo>
                      <a:pt x="1040499" y="1485627"/>
                      <a:pt x="1087616" y="1439619"/>
                      <a:pt x="1135148" y="1393750"/>
                    </a:cubicBezTo>
                    <a:lnTo>
                      <a:pt x="1164942" y="1365203"/>
                    </a:lnTo>
                    <a:cubicBezTo>
                      <a:pt x="1152054" y="1344832"/>
                      <a:pt x="1104245" y="1267090"/>
                      <a:pt x="1097732" y="1223022"/>
                    </a:cubicBezTo>
                    <a:cubicBezTo>
                      <a:pt x="1091219" y="1178955"/>
                      <a:pt x="1094822" y="1122277"/>
                      <a:pt x="1126694" y="1089018"/>
                    </a:cubicBezTo>
                    <a:cubicBezTo>
                      <a:pt x="1154576" y="1057686"/>
                      <a:pt x="1202579" y="1054887"/>
                      <a:pt x="1233912" y="1082768"/>
                    </a:cubicBezTo>
                    <a:cubicBezTo>
                      <a:pt x="1236378" y="1084972"/>
                      <a:pt x="1238720" y="1087342"/>
                      <a:pt x="1240882" y="1089850"/>
                    </a:cubicBezTo>
                    <a:cubicBezTo>
                      <a:pt x="1282455" y="1140292"/>
                      <a:pt x="1251691" y="1254895"/>
                      <a:pt x="1220927" y="1304783"/>
                    </a:cubicBezTo>
                    <a:cubicBezTo>
                      <a:pt x="1219818" y="1306584"/>
                      <a:pt x="1210672" y="1318641"/>
                      <a:pt x="1200417" y="1331251"/>
                    </a:cubicBezTo>
                    <a:cubicBezTo>
                      <a:pt x="1226609" y="1306723"/>
                      <a:pt x="1252938" y="1282472"/>
                      <a:pt x="1279822" y="1259330"/>
                    </a:cubicBezTo>
                    <a:cubicBezTo>
                      <a:pt x="1325636" y="1219156"/>
                      <a:pt x="1374110" y="1182114"/>
                      <a:pt x="1424913" y="1148468"/>
                    </a:cubicBezTo>
                    <a:cubicBezTo>
                      <a:pt x="1420201" y="1141262"/>
                      <a:pt x="1362414" y="1051464"/>
                      <a:pt x="1355624" y="1002269"/>
                    </a:cubicBezTo>
                    <a:cubicBezTo>
                      <a:pt x="1349111" y="958894"/>
                      <a:pt x="1352714" y="901661"/>
                      <a:pt x="1384587" y="868403"/>
                    </a:cubicBezTo>
                    <a:cubicBezTo>
                      <a:pt x="1412427" y="837043"/>
                      <a:pt x="1460430" y="834188"/>
                      <a:pt x="1491790" y="862029"/>
                    </a:cubicBezTo>
                    <a:cubicBezTo>
                      <a:pt x="1494271" y="864232"/>
                      <a:pt x="1496599" y="866587"/>
                      <a:pt x="1498774" y="869096"/>
                    </a:cubicBezTo>
                    <a:cubicBezTo>
                      <a:pt x="1540348" y="919677"/>
                      <a:pt x="1509584" y="1034280"/>
                      <a:pt x="1478819" y="1084029"/>
                    </a:cubicBezTo>
                    <a:cubicBezTo>
                      <a:pt x="1476602" y="1087632"/>
                      <a:pt x="1443343" y="1129760"/>
                      <a:pt x="1431010" y="1144449"/>
                    </a:cubicBezTo>
                    <a:lnTo>
                      <a:pt x="1432812" y="1143202"/>
                    </a:lnTo>
                    <a:cubicBezTo>
                      <a:pt x="1483379" y="1111620"/>
                      <a:pt x="1536662" y="1084639"/>
                      <a:pt x="1592037" y="1062550"/>
                    </a:cubicBezTo>
                    <a:cubicBezTo>
                      <a:pt x="1641107" y="1043135"/>
                      <a:pt x="1691272" y="1026575"/>
                      <a:pt x="1742255" y="1012939"/>
                    </a:cubicBezTo>
                    <a:cubicBezTo>
                      <a:pt x="1789787" y="999081"/>
                      <a:pt x="1833854" y="990213"/>
                      <a:pt x="1873072" y="982314"/>
                    </a:cubicBezTo>
                    <a:cubicBezTo>
                      <a:pt x="1894274" y="978156"/>
                      <a:pt x="1913814" y="974692"/>
                      <a:pt x="1932106" y="971782"/>
                    </a:cubicBezTo>
                    <a:lnTo>
                      <a:pt x="1930997" y="970950"/>
                    </a:lnTo>
                    <a:cubicBezTo>
                      <a:pt x="1930027" y="970119"/>
                      <a:pt x="1996129" y="926606"/>
                      <a:pt x="2000286" y="924388"/>
                    </a:cubicBezTo>
                    <a:cubicBezTo>
                      <a:pt x="2052252" y="898197"/>
                      <a:pt x="2167549" y="878519"/>
                      <a:pt x="2212725" y="925774"/>
                    </a:cubicBezTo>
                    <a:cubicBezTo>
                      <a:pt x="2241909" y="957896"/>
                      <a:pt x="2239526" y="1007590"/>
                      <a:pt x="2207404" y="1036760"/>
                    </a:cubicBezTo>
                    <a:cubicBezTo>
                      <a:pt x="2205685" y="1038326"/>
                      <a:pt x="2203897" y="1039809"/>
                      <a:pt x="2202054" y="1041209"/>
                    </a:cubicBezTo>
                    <a:cubicBezTo>
                      <a:pt x="2166163" y="1070172"/>
                      <a:pt x="2109901" y="1068093"/>
                      <a:pt x="2068050" y="1057145"/>
                    </a:cubicBezTo>
                    <a:cubicBezTo>
                      <a:pt x="2026200" y="1046198"/>
                      <a:pt x="1952615" y="988688"/>
                      <a:pt x="1934739" y="973999"/>
                    </a:cubicBezTo>
                    <a:cubicBezTo>
                      <a:pt x="1915892" y="977463"/>
                      <a:pt x="1895798" y="981343"/>
                      <a:pt x="1873626" y="986194"/>
                    </a:cubicBezTo>
                    <a:cubicBezTo>
                      <a:pt x="1834686" y="994924"/>
                      <a:pt x="1790480" y="1005179"/>
                      <a:pt x="1743918" y="1019591"/>
                    </a:cubicBezTo>
                    <a:cubicBezTo>
                      <a:pt x="1731446" y="1023471"/>
                      <a:pt x="1718142" y="1028044"/>
                      <a:pt x="1705116" y="1032340"/>
                    </a:cubicBezTo>
                    <a:cubicBezTo>
                      <a:pt x="1728536" y="1029846"/>
                      <a:pt x="1760547" y="1026797"/>
                      <a:pt x="1763734" y="1026797"/>
                    </a:cubicBezTo>
                    <a:cubicBezTo>
                      <a:pt x="1821521" y="1027906"/>
                      <a:pt x="1932799" y="1064490"/>
                      <a:pt x="1951645" y="1127543"/>
                    </a:cubicBezTo>
                    <a:cubicBezTo>
                      <a:pt x="1962717" y="1169268"/>
                      <a:pt x="1937857" y="1212061"/>
                      <a:pt x="1896145" y="1223133"/>
                    </a:cubicBezTo>
                    <a:cubicBezTo>
                      <a:pt x="1894011" y="1223688"/>
                      <a:pt x="1891863" y="1224159"/>
                      <a:pt x="1889701" y="1224547"/>
                    </a:cubicBezTo>
                    <a:cubicBezTo>
                      <a:pt x="1844802" y="1233416"/>
                      <a:pt x="1795745" y="1205146"/>
                      <a:pt x="1763457" y="1175767"/>
                    </a:cubicBezTo>
                    <a:cubicBezTo>
                      <a:pt x="1731169" y="1146389"/>
                      <a:pt x="1690843" y="1058254"/>
                      <a:pt x="1682528" y="1039130"/>
                    </a:cubicBezTo>
                    <a:cubicBezTo>
                      <a:pt x="1653981" y="1048969"/>
                      <a:pt x="1624880" y="1059778"/>
                      <a:pt x="1595086" y="1072805"/>
                    </a:cubicBezTo>
                    <a:cubicBezTo>
                      <a:pt x="1540847" y="1095767"/>
                      <a:pt x="1488811" y="1123593"/>
                      <a:pt x="1439602" y="1155951"/>
                    </a:cubicBezTo>
                    <a:cubicBezTo>
                      <a:pt x="1436692" y="1157891"/>
                      <a:pt x="1434059" y="1160108"/>
                      <a:pt x="1431149" y="1162048"/>
                    </a:cubicBezTo>
                    <a:cubicBezTo>
                      <a:pt x="1442512" y="1158861"/>
                      <a:pt x="1505842" y="1145281"/>
                      <a:pt x="1510415" y="1144865"/>
                    </a:cubicBezTo>
                    <a:cubicBezTo>
                      <a:pt x="1568063" y="1139460"/>
                      <a:pt x="1682528" y="1163434"/>
                      <a:pt x="1708026" y="1224131"/>
                    </a:cubicBezTo>
                    <a:cubicBezTo>
                      <a:pt x="1723879" y="1264277"/>
                      <a:pt x="1704188" y="1309675"/>
                      <a:pt x="1664042" y="1325528"/>
                    </a:cubicBezTo>
                    <a:cubicBezTo>
                      <a:pt x="1661741" y="1326443"/>
                      <a:pt x="1659399" y="1327246"/>
                      <a:pt x="1657030" y="1327926"/>
                    </a:cubicBezTo>
                    <a:cubicBezTo>
                      <a:pt x="1613378" y="1341783"/>
                      <a:pt x="1561550" y="1319195"/>
                      <a:pt x="1526351" y="1293558"/>
                    </a:cubicBezTo>
                    <a:cubicBezTo>
                      <a:pt x="1485887" y="1264180"/>
                      <a:pt x="1431287" y="1167176"/>
                      <a:pt x="1429347" y="1163434"/>
                    </a:cubicBezTo>
                    <a:cubicBezTo>
                      <a:pt x="1381081" y="1197122"/>
                      <a:pt x="1335032" y="1233887"/>
                      <a:pt x="1291463" y="1273465"/>
                    </a:cubicBezTo>
                    <a:cubicBezTo>
                      <a:pt x="1259036" y="1302566"/>
                      <a:pt x="1227440" y="1333469"/>
                      <a:pt x="1195983" y="1364787"/>
                    </a:cubicBezTo>
                    <a:cubicBezTo>
                      <a:pt x="1210811" y="1360907"/>
                      <a:pt x="1269706" y="1348435"/>
                      <a:pt x="1274002" y="1348019"/>
                    </a:cubicBezTo>
                    <a:cubicBezTo>
                      <a:pt x="1331650" y="1342615"/>
                      <a:pt x="1446254" y="1366589"/>
                      <a:pt x="1471613" y="1427147"/>
                    </a:cubicBezTo>
                    <a:cubicBezTo>
                      <a:pt x="1487467" y="1467293"/>
                      <a:pt x="1467775" y="1512691"/>
                      <a:pt x="1427629" y="1528544"/>
                    </a:cubicBezTo>
                    <a:cubicBezTo>
                      <a:pt x="1425329" y="1529458"/>
                      <a:pt x="1422987" y="1530248"/>
                      <a:pt x="1420617" y="1530941"/>
                    </a:cubicBezTo>
                    <a:cubicBezTo>
                      <a:pt x="1376965" y="1544799"/>
                      <a:pt x="1325137" y="1522211"/>
                      <a:pt x="1290077" y="1496713"/>
                    </a:cubicBezTo>
                    <a:cubicBezTo>
                      <a:pt x="1250444" y="1467889"/>
                      <a:pt x="1197785" y="1375180"/>
                      <a:pt x="1193073" y="1367420"/>
                    </a:cubicBezTo>
                    <a:lnTo>
                      <a:pt x="1150253" y="1410102"/>
                    </a:lnTo>
                    <a:cubicBezTo>
                      <a:pt x="1103968" y="1457080"/>
                      <a:pt x="1057544" y="1504335"/>
                      <a:pt x="1010428" y="1549511"/>
                    </a:cubicBezTo>
                    <a:cubicBezTo>
                      <a:pt x="994215" y="1565170"/>
                      <a:pt x="977585" y="1579998"/>
                      <a:pt x="960956" y="1594826"/>
                    </a:cubicBezTo>
                    <a:cubicBezTo>
                      <a:pt x="983267" y="1589698"/>
                      <a:pt x="1024286" y="1580968"/>
                      <a:pt x="1027889" y="1580968"/>
                    </a:cubicBezTo>
                    <a:cubicBezTo>
                      <a:pt x="1085537" y="1575563"/>
                      <a:pt x="1200002" y="1599537"/>
                      <a:pt x="1225500" y="1660234"/>
                    </a:cubicBezTo>
                    <a:cubicBezTo>
                      <a:pt x="1241353" y="1700380"/>
                      <a:pt x="1221661" y="1745777"/>
                      <a:pt x="1181516" y="1761631"/>
                    </a:cubicBezTo>
                    <a:cubicBezTo>
                      <a:pt x="1179215" y="1762546"/>
                      <a:pt x="1176873" y="1763349"/>
                      <a:pt x="1174504" y="1764028"/>
                    </a:cubicBezTo>
                    <a:cubicBezTo>
                      <a:pt x="1130852" y="1777886"/>
                      <a:pt x="1079024" y="1755298"/>
                      <a:pt x="1043825" y="1729661"/>
                    </a:cubicBezTo>
                    <a:cubicBezTo>
                      <a:pt x="1008626" y="1704024"/>
                      <a:pt x="962619" y="1627114"/>
                      <a:pt x="949870" y="1604941"/>
                    </a:cubicBezTo>
                    <a:cubicBezTo>
                      <a:pt x="922154" y="1629608"/>
                      <a:pt x="894439" y="1653305"/>
                      <a:pt x="865199" y="1675477"/>
                    </a:cubicBezTo>
                    <a:cubicBezTo>
                      <a:pt x="852588" y="1684623"/>
                      <a:pt x="840255" y="1694878"/>
                      <a:pt x="827645" y="1703193"/>
                    </a:cubicBezTo>
                    <a:lnTo>
                      <a:pt x="790506" y="1728553"/>
                    </a:lnTo>
                    <a:cubicBezTo>
                      <a:pt x="764453" y="1744905"/>
                      <a:pt x="740341" y="1760148"/>
                      <a:pt x="715674" y="1774837"/>
                    </a:cubicBezTo>
                    <a:cubicBezTo>
                      <a:pt x="703341" y="1782321"/>
                      <a:pt x="691423" y="1788695"/>
                      <a:pt x="679367" y="1796178"/>
                    </a:cubicBezTo>
                    <a:cubicBezTo>
                      <a:pt x="701262" y="1787448"/>
                      <a:pt x="736183" y="1774283"/>
                      <a:pt x="739509" y="1773452"/>
                    </a:cubicBezTo>
                    <a:cubicBezTo>
                      <a:pt x="795772" y="1759594"/>
                      <a:pt x="912454" y="1765275"/>
                      <a:pt x="946682" y="1821261"/>
                    </a:cubicBezTo>
                    <a:cubicBezTo>
                      <a:pt x="968550" y="1858649"/>
                      <a:pt x="955981" y="1906693"/>
                      <a:pt x="918593" y="1928561"/>
                    </a:cubicBezTo>
                    <a:cubicBezTo>
                      <a:pt x="916376" y="1929864"/>
                      <a:pt x="914089" y="1931056"/>
                      <a:pt x="911761" y="1932123"/>
                    </a:cubicBezTo>
                    <a:cubicBezTo>
                      <a:pt x="870188" y="1952494"/>
                      <a:pt x="816143" y="1938081"/>
                      <a:pt x="777480" y="1918265"/>
                    </a:cubicBezTo>
                    <a:cubicBezTo>
                      <a:pt x="734936" y="1896370"/>
                      <a:pt x="671052" y="1815856"/>
                      <a:pt x="663153" y="1806017"/>
                    </a:cubicBezTo>
                    <a:cubicBezTo>
                      <a:pt x="633498" y="1823201"/>
                      <a:pt x="604396" y="1839691"/>
                      <a:pt x="576819" y="1854658"/>
                    </a:cubicBezTo>
                    <a:cubicBezTo>
                      <a:pt x="503374" y="1894568"/>
                      <a:pt x="439212" y="1926441"/>
                      <a:pt x="389463" y="1950276"/>
                    </a:cubicBezTo>
                    <a:cubicBezTo>
                      <a:pt x="227743" y="2092318"/>
                      <a:pt x="199" y="2107977"/>
                      <a:pt x="199" y="2107977"/>
                    </a:cubicBezTo>
                    <a:cubicBezTo>
                      <a:pt x="199" y="2107977"/>
                      <a:pt x="-11718" y="1830823"/>
                      <a:pt x="148754" y="1648732"/>
                    </a:cubicBezTo>
                    <a:cubicBezTo>
                      <a:pt x="204629" y="1587619"/>
                      <a:pt x="273349" y="1539630"/>
                      <a:pt x="349968" y="1508215"/>
                    </a:cubicBezTo>
                    <a:close/>
                    <a:moveTo>
                      <a:pt x="638625" y="1778302"/>
                    </a:moveTo>
                    <a:cubicBezTo>
                      <a:pt x="633636" y="1766938"/>
                      <a:pt x="594835" y="1678942"/>
                      <a:pt x="592202" y="1629331"/>
                    </a:cubicBezTo>
                    <a:cubicBezTo>
                      <a:pt x="583194" y="1627668"/>
                      <a:pt x="574187" y="1625728"/>
                      <a:pt x="565456" y="1623649"/>
                    </a:cubicBezTo>
                    <a:cubicBezTo>
                      <a:pt x="549049" y="1710981"/>
                      <a:pt x="514862" y="1794003"/>
                      <a:pt x="464988" y="1867546"/>
                    </a:cubicBezTo>
                    <a:cubicBezTo>
                      <a:pt x="494366" y="1853688"/>
                      <a:pt x="526239" y="1837613"/>
                      <a:pt x="560052" y="1820152"/>
                    </a:cubicBezTo>
                    <a:cubicBezTo>
                      <a:pt x="585134" y="1807264"/>
                      <a:pt x="611603" y="1793130"/>
                      <a:pt x="638625" y="1778302"/>
                    </a:cubicBezTo>
                    <a:close/>
                  </a:path>
                </a:pathLst>
              </a:custGeom>
              <a:solidFill>
                <a:srgbClr val="FFFFFF"/>
              </a:solidFill>
              <a:ln w="13849" cap="flat">
                <a:noFill/>
                <a:prstDash val="solid"/>
                <a:miter/>
              </a:ln>
            </p:spPr>
            <p:txBody>
              <a:bodyPr rtlCol="0" anchor="ctr"/>
              <a:lstStyle/>
              <a:p>
                <a:endParaRPr lang="en-LT"/>
              </a:p>
            </p:txBody>
          </p:sp>
          <p:sp>
            <p:nvSpPr>
              <p:cNvPr id="25" name="Freeform 387">
                <a:extLst>
                  <a:ext uri="{FF2B5EF4-FFF2-40B4-BE49-F238E27FC236}">
                    <a16:creationId xmlns:a16="http://schemas.microsoft.com/office/drawing/2014/main" id="{F5030F7E-C2A8-C7B4-6C71-8C1796CACFF3}"/>
                  </a:ext>
                </a:extLst>
              </p:cNvPr>
              <p:cNvSpPr/>
              <p:nvPr/>
            </p:nvSpPr>
            <p:spPr>
              <a:xfrm>
                <a:off x="5257941" y="4272181"/>
                <a:ext cx="604338" cy="638148"/>
              </a:xfrm>
              <a:custGeom>
                <a:avLst/>
                <a:gdLst>
                  <a:gd name="connsiteX0" fmla="*/ 1 w 604338"/>
                  <a:gd name="connsiteY0" fmla="*/ 0 h 638148"/>
                  <a:gd name="connsiteX1" fmla="*/ 439569 w 604338"/>
                  <a:gd name="connsiteY1" fmla="*/ 184723 h 638148"/>
                  <a:gd name="connsiteX2" fmla="*/ 604337 w 604338"/>
                  <a:gd name="connsiteY2" fmla="*/ 638148 h 638148"/>
                  <a:gd name="connsiteX3" fmla="*/ 164770 w 604338"/>
                  <a:gd name="connsiteY3" fmla="*/ 453425 h 638148"/>
                  <a:gd name="connsiteX4" fmla="*/ 1 w 604338"/>
                  <a:gd name="connsiteY4" fmla="*/ 0 h 63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38" h="638148">
                    <a:moveTo>
                      <a:pt x="1" y="0"/>
                    </a:moveTo>
                    <a:cubicBezTo>
                      <a:pt x="1" y="0"/>
                      <a:pt x="272583" y="8453"/>
                      <a:pt x="439569" y="184723"/>
                    </a:cubicBezTo>
                    <a:cubicBezTo>
                      <a:pt x="606555" y="360994"/>
                      <a:pt x="604337" y="638148"/>
                      <a:pt x="604337" y="638148"/>
                    </a:cubicBezTo>
                    <a:cubicBezTo>
                      <a:pt x="604337" y="638148"/>
                      <a:pt x="331756" y="629695"/>
                      <a:pt x="164770" y="453425"/>
                    </a:cubicBezTo>
                    <a:cubicBezTo>
                      <a:pt x="-2216" y="277155"/>
                      <a:pt x="1" y="0"/>
                      <a:pt x="1" y="0"/>
                    </a:cubicBezTo>
                    <a:close/>
                  </a:path>
                </a:pathLst>
              </a:custGeom>
              <a:solidFill>
                <a:srgbClr val="FFFFFF"/>
              </a:solidFill>
              <a:ln w="13849" cap="flat">
                <a:noFill/>
                <a:prstDash val="solid"/>
                <a:miter/>
              </a:ln>
            </p:spPr>
            <p:txBody>
              <a:bodyPr rtlCol="0" anchor="ctr"/>
              <a:lstStyle/>
              <a:p>
                <a:endParaRPr lang="en-LT"/>
              </a:p>
            </p:txBody>
          </p:sp>
        </p:grpSp>
        <p:grpSp>
          <p:nvGrpSpPr>
            <p:cNvPr id="17" name="Graphic 263">
              <a:extLst>
                <a:ext uri="{FF2B5EF4-FFF2-40B4-BE49-F238E27FC236}">
                  <a16:creationId xmlns:a16="http://schemas.microsoft.com/office/drawing/2014/main" id="{F9A8C9AD-0AAA-26A1-16C1-70EFAD322336}"/>
                </a:ext>
              </a:extLst>
            </p:cNvPr>
            <p:cNvGrpSpPr/>
            <p:nvPr/>
          </p:nvGrpSpPr>
          <p:grpSpPr>
            <a:xfrm>
              <a:off x="5251706" y="3307267"/>
              <a:ext cx="1437323" cy="1623571"/>
              <a:chOff x="5251706" y="3307267"/>
              <a:chExt cx="1437323" cy="1623571"/>
            </a:xfrm>
            <a:solidFill>
              <a:srgbClr val="000000"/>
            </a:solidFill>
          </p:grpSpPr>
          <p:sp>
            <p:nvSpPr>
              <p:cNvPr id="18" name="Freeform 389">
                <a:extLst>
                  <a:ext uri="{FF2B5EF4-FFF2-40B4-BE49-F238E27FC236}">
                    <a16:creationId xmlns:a16="http://schemas.microsoft.com/office/drawing/2014/main" id="{85F797E0-6162-787E-8784-7FF6A0D25B75}"/>
                  </a:ext>
                </a:extLst>
              </p:cNvPr>
              <p:cNvSpPr/>
              <p:nvPr/>
            </p:nvSpPr>
            <p:spPr>
              <a:xfrm>
                <a:off x="5702221" y="3307267"/>
                <a:ext cx="555833" cy="1527676"/>
              </a:xfrm>
              <a:custGeom>
                <a:avLst/>
                <a:gdLst>
                  <a:gd name="connsiteX0" fmla="*/ 267870 w 555833"/>
                  <a:gd name="connsiteY0" fmla="*/ 1143402 h 1527676"/>
                  <a:gd name="connsiteX1" fmla="*/ 0 w 555833"/>
                  <a:gd name="connsiteY1" fmla="*/ 898674 h 1527676"/>
                  <a:gd name="connsiteX2" fmla="*/ 11502 w 555833"/>
                  <a:gd name="connsiteY2" fmla="*/ 885648 h 1527676"/>
                  <a:gd name="connsiteX3" fmla="*/ 268009 w 555833"/>
                  <a:gd name="connsiteY3" fmla="*/ 1120120 h 1527676"/>
                  <a:gd name="connsiteX4" fmla="*/ 269394 w 555833"/>
                  <a:gd name="connsiteY4" fmla="*/ 799314 h 1527676"/>
                  <a:gd name="connsiteX5" fmla="*/ 268009 w 555833"/>
                  <a:gd name="connsiteY5" fmla="*/ 800284 h 1527676"/>
                  <a:gd name="connsiteX6" fmla="*/ 41435 w 555833"/>
                  <a:gd name="connsiteY6" fmla="*/ 463680 h 1527676"/>
                  <a:gd name="connsiteX7" fmla="*/ 55569 w 555833"/>
                  <a:gd name="connsiteY7" fmla="*/ 453841 h 1527676"/>
                  <a:gd name="connsiteX8" fmla="*/ 269533 w 555833"/>
                  <a:gd name="connsiteY8" fmla="*/ 771598 h 1527676"/>
                  <a:gd name="connsiteX9" fmla="*/ 272720 w 555833"/>
                  <a:gd name="connsiteY9" fmla="*/ 0 h 1527676"/>
                  <a:gd name="connsiteX10" fmla="*/ 289904 w 555833"/>
                  <a:gd name="connsiteY10" fmla="*/ 0 h 1527676"/>
                  <a:gd name="connsiteX11" fmla="*/ 287686 w 555833"/>
                  <a:gd name="connsiteY11" fmla="*/ 523822 h 1527676"/>
                  <a:gd name="connsiteX12" fmla="*/ 458137 w 555833"/>
                  <a:gd name="connsiteY12" fmla="*/ 373882 h 1527676"/>
                  <a:gd name="connsiteX13" fmla="*/ 469500 w 555833"/>
                  <a:gd name="connsiteY13" fmla="*/ 387046 h 1527676"/>
                  <a:gd name="connsiteX14" fmla="*/ 287548 w 555833"/>
                  <a:gd name="connsiteY14" fmla="*/ 546965 h 1527676"/>
                  <a:gd name="connsiteX15" fmla="*/ 286024 w 555833"/>
                  <a:gd name="connsiteY15" fmla="*/ 921539 h 1527676"/>
                  <a:gd name="connsiteX16" fmla="*/ 544470 w 555833"/>
                  <a:gd name="connsiteY16" fmla="*/ 689145 h 1527676"/>
                  <a:gd name="connsiteX17" fmla="*/ 555834 w 555833"/>
                  <a:gd name="connsiteY17" fmla="*/ 702171 h 1527676"/>
                  <a:gd name="connsiteX18" fmla="*/ 285885 w 555833"/>
                  <a:gd name="connsiteY18" fmla="*/ 944820 h 1527676"/>
                  <a:gd name="connsiteX19" fmla="*/ 284499 w 555833"/>
                  <a:gd name="connsiteY19" fmla="*/ 1285859 h 1527676"/>
                  <a:gd name="connsiteX20" fmla="*/ 478646 w 555833"/>
                  <a:gd name="connsiteY20" fmla="*/ 1130929 h 1527676"/>
                  <a:gd name="connsiteX21" fmla="*/ 489316 w 555833"/>
                  <a:gd name="connsiteY21" fmla="*/ 1144649 h 1527676"/>
                  <a:gd name="connsiteX22" fmla="*/ 284361 w 555833"/>
                  <a:gd name="connsiteY22" fmla="*/ 1308170 h 1527676"/>
                  <a:gd name="connsiteX23" fmla="*/ 283391 w 555833"/>
                  <a:gd name="connsiteY23" fmla="*/ 1527676 h 1527676"/>
                  <a:gd name="connsiteX24" fmla="*/ 266207 w 555833"/>
                  <a:gd name="connsiteY24" fmla="*/ 1527538 h 1527676"/>
                  <a:gd name="connsiteX25" fmla="*/ 267870 w 555833"/>
                  <a:gd name="connsiteY25" fmla="*/ 1143402 h 1527676"/>
                  <a:gd name="connsiteX26" fmla="*/ 267870 w 555833"/>
                  <a:gd name="connsiteY26" fmla="*/ 1143402 h 152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833" h="1527676">
                    <a:moveTo>
                      <a:pt x="267870" y="1143402"/>
                    </a:moveTo>
                    <a:lnTo>
                      <a:pt x="0" y="898674"/>
                    </a:lnTo>
                    <a:lnTo>
                      <a:pt x="11502" y="885648"/>
                    </a:lnTo>
                    <a:lnTo>
                      <a:pt x="268009" y="1120120"/>
                    </a:lnTo>
                    <a:lnTo>
                      <a:pt x="269394" y="799314"/>
                    </a:lnTo>
                    <a:lnTo>
                      <a:pt x="268009" y="800284"/>
                    </a:lnTo>
                    <a:lnTo>
                      <a:pt x="41435" y="463680"/>
                    </a:lnTo>
                    <a:lnTo>
                      <a:pt x="55569" y="453841"/>
                    </a:lnTo>
                    <a:lnTo>
                      <a:pt x="269533" y="771598"/>
                    </a:lnTo>
                    <a:lnTo>
                      <a:pt x="272720" y="0"/>
                    </a:lnTo>
                    <a:lnTo>
                      <a:pt x="289904" y="0"/>
                    </a:lnTo>
                    <a:lnTo>
                      <a:pt x="287686" y="523822"/>
                    </a:lnTo>
                    <a:lnTo>
                      <a:pt x="458137" y="373882"/>
                    </a:lnTo>
                    <a:lnTo>
                      <a:pt x="469500" y="387046"/>
                    </a:lnTo>
                    <a:lnTo>
                      <a:pt x="287548" y="546965"/>
                    </a:lnTo>
                    <a:lnTo>
                      <a:pt x="286024" y="921539"/>
                    </a:lnTo>
                    <a:lnTo>
                      <a:pt x="544470" y="689145"/>
                    </a:lnTo>
                    <a:lnTo>
                      <a:pt x="555834" y="702171"/>
                    </a:lnTo>
                    <a:lnTo>
                      <a:pt x="285885" y="944820"/>
                    </a:lnTo>
                    <a:lnTo>
                      <a:pt x="284499" y="1285859"/>
                    </a:lnTo>
                    <a:lnTo>
                      <a:pt x="478646" y="1130929"/>
                    </a:lnTo>
                    <a:lnTo>
                      <a:pt x="489316" y="1144649"/>
                    </a:lnTo>
                    <a:lnTo>
                      <a:pt x="284361" y="1308170"/>
                    </a:lnTo>
                    <a:lnTo>
                      <a:pt x="283391" y="1527676"/>
                    </a:lnTo>
                    <a:lnTo>
                      <a:pt x="266207" y="1527538"/>
                    </a:lnTo>
                    <a:lnTo>
                      <a:pt x="267870" y="1143402"/>
                    </a:lnTo>
                    <a:lnTo>
                      <a:pt x="267870" y="1143402"/>
                    </a:lnTo>
                    <a:close/>
                  </a:path>
                </a:pathLst>
              </a:custGeom>
              <a:solidFill>
                <a:srgbClr val="000000"/>
              </a:solidFill>
              <a:ln w="13849" cap="flat">
                <a:noFill/>
                <a:prstDash val="solid"/>
                <a:miter/>
              </a:ln>
            </p:spPr>
            <p:txBody>
              <a:bodyPr rtlCol="0" anchor="ctr"/>
              <a:lstStyle/>
              <a:p>
                <a:endParaRPr lang="en-LT" dirty="0"/>
              </a:p>
            </p:txBody>
          </p:sp>
          <p:sp>
            <p:nvSpPr>
              <p:cNvPr id="19" name="Freeform 390">
                <a:extLst>
                  <a:ext uri="{FF2B5EF4-FFF2-40B4-BE49-F238E27FC236}">
                    <a16:creationId xmlns:a16="http://schemas.microsoft.com/office/drawing/2014/main" id="{F896136C-2EE5-AD71-58F3-86042B591D37}"/>
                  </a:ext>
                </a:extLst>
              </p:cNvPr>
              <p:cNvSpPr/>
              <p:nvPr/>
            </p:nvSpPr>
            <p:spPr>
              <a:xfrm>
                <a:off x="6095088" y="4259016"/>
                <a:ext cx="593942" cy="671822"/>
              </a:xfrm>
              <a:custGeom>
                <a:avLst/>
                <a:gdLst>
                  <a:gd name="connsiteX0" fmla="*/ 121671 w 593942"/>
                  <a:gd name="connsiteY0" fmla="*/ 286162 h 671822"/>
                  <a:gd name="connsiteX1" fmla="*/ 138716 w 593942"/>
                  <a:gd name="connsiteY1" fmla="*/ 284084 h 671822"/>
                  <a:gd name="connsiteX2" fmla="*/ 160334 w 593942"/>
                  <a:gd name="connsiteY2" fmla="*/ 477953 h 671822"/>
                  <a:gd name="connsiteX3" fmla="*/ 275353 w 593942"/>
                  <a:gd name="connsiteY3" fmla="*/ 347275 h 671822"/>
                  <a:gd name="connsiteX4" fmla="*/ 275214 w 593942"/>
                  <a:gd name="connsiteY4" fmla="*/ 347275 h 671822"/>
                  <a:gd name="connsiteX5" fmla="*/ 304316 w 593942"/>
                  <a:gd name="connsiteY5" fmla="*/ 112663 h 671822"/>
                  <a:gd name="connsiteX6" fmla="*/ 321361 w 593942"/>
                  <a:gd name="connsiteY6" fmla="*/ 114881 h 671822"/>
                  <a:gd name="connsiteX7" fmla="*/ 295308 w 593942"/>
                  <a:gd name="connsiteY7" fmla="*/ 324687 h 671822"/>
                  <a:gd name="connsiteX8" fmla="*/ 581055 w 593942"/>
                  <a:gd name="connsiteY8" fmla="*/ 0 h 671822"/>
                  <a:gd name="connsiteX9" fmla="*/ 593942 w 593942"/>
                  <a:gd name="connsiteY9" fmla="*/ 11640 h 671822"/>
                  <a:gd name="connsiteX10" fmla="*/ 399934 w 593942"/>
                  <a:gd name="connsiteY10" fmla="*/ 231979 h 671822"/>
                  <a:gd name="connsiteX11" fmla="*/ 522714 w 593942"/>
                  <a:gd name="connsiteY11" fmla="*/ 233503 h 671822"/>
                  <a:gd name="connsiteX12" fmla="*/ 522575 w 593942"/>
                  <a:gd name="connsiteY12" fmla="*/ 250964 h 671822"/>
                  <a:gd name="connsiteX13" fmla="*/ 384829 w 593942"/>
                  <a:gd name="connsiteY13" fmla="*/ 249162 h 671822"/>
                  <a:gd name="connsiteX14" fmla="*/ 248746 w 593942"/>
                  <a:gd name="connsiteY14" fmla="*/ 403676 h 671822"/>
                  <a:gd name="connsiteX15" fmla="*/ 440815 w 593942"/>
                  <a:gd name="connsiteY15" fmla="*/ 403953 h 671822"/>
                  <a:gd name="connsiteX16" fmla="*/ 440815 w 593942"/>
                  <a:gd name="connsiteY16" fmla="*/ 421414 h 671822"/>
                  <a:gd name="connsiteX17" fmla="*/ 233503 w 593942"/>
                  <a:gd name="connsiteY17" fmla="*/ 421137 h 671822"/>
                  <a:gd name="connsiteX18" fmla="*/ 109753 w 593942"/>
                  <a:gd name="connsiteY18" fmla="*/ 561654 h 671822"/>
                  <a:gd name="connsiteX19" fmla="*/ 245282 w 593942"/>
                  <a:gd name="connsiteY19" fmla="*/ 569969 h 671822"/>
                  <a:gd name="connsiteX20" fmla="*/ 244173 w 593942"/>
                  <a:gd name="connsiteY20" fmla="*/ 587291 h 671822"/>
                  <a:gd name="connsiteX21" fmla="*/ 95203 w 593942"/>
                  <a:gd name="connsiteY21" fmla="*/ 578283 h 671822"/>
                  <a:gd name="connsiteX22" fmla="*/ 12888 w 593942"/>
                  <a:gd name="connsiteY22" fmla="*/ 671823 h 671822"/>
                  <a:gd name="connsiteX23" fmla="*/ 0 w 593942"/>
                  <a:gd name="connsiteY23" fmla="*/ 660183 h 671822"/>
                  <a:gd name="connsiteX24" fmla="*/ 145090 w 593942"/>
                  <a:gd name="connsiteY24" fmla="*/ 495414 h 671822"/>
                  <a:gd name="connsiteX25" fmla="*/ 121671 w 593942"/>
                  <a:gd name="connsiteY25" fmla="*/ 286162 h 67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3942" h="671822">
                    <a:moveTo>
                      <a:pt x="121671" y="286162"/>
                    </a:moveTo>
                    <a:lnTo>
                      <a:pt x="138716" y="284084"/>
                    </a:lnTo>
                    <a:lnTo>
                      <a:pt x="160334" y="477953"/>
                    </a:lnTo>
                    <a:lnTo>
                      <a:pt x="275353" y="347275"/>
                    </a:lnTo>
                    <a:lnTo>
                      <a:pt x="275214" y="347275"/>
                    </a:lnTo>
                    <a:lnTo>
                      <a:pt x="304316" y="112663"/>
                    </a:lnTo>
                    <a:lnTo>
                      <a:pt x="321361" y="114881"/>
                    </a:lnTo>
                    <a:lnTo>
                      <a:pt x="295308" y="324687"/>
                    </a:lnTo>
                    <a:lnTo>
                      <a:pt x="581055" y="0"/>
                    </a:lnTo>
                    <a:lnTo>
                      <a:pt x="593942" y="11640"/>
                    </a:lnTo>
                    <a:lnTo>
                      <a:pt x="399934" y="231979"/>
                    </a:lnTo>
                    <a:lnTo>
                      <a:pt x="522714" y="233503"/>
                    </a:lnTo>
                    <a:lnTo>
                      <a:pt x="522575" y="250964"/>
                    </a:lnTo>
                    <a:lnTo>
                      <a:pt x="384829" y="249162"/>
                    </a:lnTo>
                    <a:lnTo>
                      <a:pt x="248746" y="403676"/>
                    </a:lnTo>
                    <a:lnTo>
                      <a:pt x="440815" y="403953"/>
                    </a:lnTo>
                    <a:lnTo>
                      <a:pt x="440815" y="421414"/>
                    </a:lnTo>
                    <a:lnTo>
                      <a:pt x="233503" y="421137"/>
                    </a:lnTo>
                    <a:lnTo>
                      <a:pt x="109753" y="561654"/>
                    </a:lnTo>
                    <a:lnTo>
                      <a:pt x="245282" y="569969"/>
                    </a:lnTo>
                    <a:lnTo>
                      <a:pt x="244173" y="587291"/>
                    </a:lnTo>
                    <a:lnTo>
                      <a:pt x="95203" y="578283"/>
                    </a:lnTo>
                    <a:lnTo>
                      <a:pt x="12888" y="671823"/>
                    </a:lnTo>
                    <a:lnTo>
                      <a:pt x="0" y="660183"/>
                    </a:lnTo>
                    <a:lnTo>
                      <a:pt x="145090" y="495414"/>
                    </a:lnTo>
                    <a:lnTo>
                      <a:pt x="121671" y="286162"/>
                    </a:lnTo>
                    <a:close/>
                  </a:path>
                </a:pathLst>
              </a:custGeom>
              <a:solidFill>
                <a:srgbClr val="000000"/>
              </a:solidFill>
              <a:ln w="13849" cap="flat">
                <a:noFill/>
                <a:prstDash val="solid"/>
                <a:miter/>
              </a:ln>
            </p:spPr>
            <p:txBody>
              <a:bodyPr rtlCol="0" anchor="ctr"/>
              <a:lstStyle/>
              <a:p>
                <a:endParaRPr lang="en-LT"/>
              </a:p>
            </p:txBody>
          </p:sp>
          <p:sp>
            <p:nvSpPr>
              <p:cNvPr id="20" name="Freeform 391">
                <a:extLst>
                  <a:ext uri="{FF2B5EF4-FFF2-40B4-BE49-F238E27FC236}">
                    <a16:creationId xmlns:a16="http://schemas.microsoft.com/office/drawing/2014/main" id="{B6965086-D643-1CB6-36AE-96CCDE9AED73}"/>
                  </a:ext>
                </a:extLst>
              </p:cNvPr>
              <p:cNvSpPr/>
              <p:nvPr/>
            </p:nvSpPr>
            <p:spPr>
              <a:xfrm>
                <a:off x="5251706" y="4266083"/>
                <a:ext cx="616807" cy="650343"/>
              </a:xfrm>
              <a:custGeom>
                <a:avLst/>
                <a:gdLst>
                  <a:gd name="connsiteX0" fmla="*/ 317896 w 616807"/>
                  <a:gd name="connsiteY0" fmla="*/ 348106 h 650343"/>
                  <a:gd name="connsiteX1" fmla="*/ 89937 w 616807"/>
                  <a:gd name="connsiteY1" fmla="*/ 301129 h 650343"/>
                  <a:gd name="connsiteX2" fmla="*/ 93401 w 616807"/>
                  <a:gd name="connsiteY2" fmla="*/ 283945 h 650343"/>
                  <a:gd name="connsiteX3" fmla="*/ 297387 w 616807"/>
                  <a:gd name="connsiteY3" fmla="*/ 326072 h 650343"/>
                  <a:gd name="connsiteX4" fmla="*/ 0 w 616807"/>
                  <a:gd name="connsiteY4" fmla="*/ 12195 h 650343"/>
                  <a:gd name="connsiteX5" fmla="*/ 12333 w 616807"/>
                  <a:gd name="connsiteY5" fmla="*/ 0 h 650343"/>
                  <a:gd name="connsiteX6" fmla="*/ 214102 w 616807"/>
                  <a:gd name="connsiteY6" fmla="*/ 212993 h 650343"/>
                  <a:gd name="connsiteX7" fmla="*/ 224772 w 616807"/>
                  <a:gd name="connsiteY7" fmla="*/ 88689 h 650343"/>
                  <a:gd name="connsiteX8" fmla="*/ 241817 w 616807"/>
                  <a:gd name="connsiteY8" fmla="*/ 90214 h 650343"/>
                  <a:gd name="connsiteX9" fmla="*/ 229900 w 616807"/>
                  <a:gd name="connsiteY9" fmla="*/ 229761 h 650343"/>
                  <a:gd name="connsiteX10" fmla="*/ 371387 w 616807"/>
                  <a:gd name="connsiteY10" fmla="*/ 379009 h 650343"/>
                  <a:gd name="connsiteX11" fmla="*/ 385938 w 616807"/>
                  <a:gd name="connsiteY11" fmla="*/ 184446 h 650343"/>
                  <a:gd name="connsiteX12" fmla="*/ 403121 w 616807"/>
                  <a:gd name="connsiteY12" fmla="*/ 185832 h 650343"/>
                  <a:gd name="connsiteX13" fmla="*/ 387324 w 616807"/>
                  <a:gd name="connsiteY13" fmla="*/ 395916 h 650343"/>
                  <a:gd name="connsiteX14" fmla="*/ 515923 w 616807"/>
                  <a:gd name="connsiteY14" fmla="*/ 531721 h 650343"/>
                  <a:gd name="connsiteX15" fmla="*/ 534216 w 616807"/>
                  <a:gd name="connsiteY15" fmla="*/ 395084 h 650343"/>
                  <a:gd name="connsiteX16" fmla="*/ 551122 w 616807"/>
                  <a:gd name="connsiteY16" fmla="*/ 397440 h 650343"/>
                  <a:gd name="connsiteX17" fmla="*/ 531167 w 616807"/>
                  <a:gd name="connsiteY17" fmla="*/ 547796 h 650343"/>
                  <a:gd name="connsiteX18" fmla="*/ 616808 w 616807"/>
                  <a:gd name="connsiteY18" fmla="*/ 638148 h 650343"/>
                  <a:gd name="connsiteX19" fmla="*/ 604474 w 616807"/>
                  <a:gd name="connsiteY19" fmla="*/ 650343 h 650343"/>
                  <a:gd name="connsiteX20" fmla="*/ 453564 w 616807"/>
                  <a:gd name="connsiteY20" fmla="*/ 490979 h 650343"/>
                  <a:gd name="connsiteX21" fmla="*/ 246529 w 616807"/>
                  <a:gd name="connsiteY21" fmla="*/ 499155 h 650343"/>
                  <a:gd name="connsiteX22" fmla="*/ 245836 w 616807"/>
                  <a:gd name="connsiteY22" fmla="*/ 481695 h 650343"/>
                  <a:gd name="connsiteX23" fmla="*/ 437627 w 616807"/>
                  <a:gd name="connsiteY23" fmla="*/ 474212 h 650343"/>
                  <a:gd name="connsiteX24" fmla="*/ 318035 w 616807"/>
                  <a:gd name="connsiteY24" fmla="*/ 347829 h 650343"/>
                  <a:gd name="connsiteX25" fmla="*/ 317896 w 616807"/>
                  <a:gd name="connsiteY25" fmla="*/ 348106 h 65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807" h="650343">
                    <a:moveTo>
                      <a:pt x="317896" y="348106"/>
                    </a:moveTo>
                    <a:lnTo>
                      <a:pt x="89937" y="301129"/>
                    </a:lnTo>
                    <a:lnTo>
                      <a:pt x="93401" y="283945"/>
                    </a:lnTo>
                    <a:lnTo>
                      <a:pt x="297387" y="326072"/>
                    </a:lnTo>
                    <a:lnTo>
                      <a:pt x="0" y="12195"/>
                    </a:lnTo>
                    <a:lnTo>
                      <a:pt x="12333" y="0"/>
                    </a:lnTo>
                    <a:lnTo>
                      <a:pt x="214102" y="212993"/>
                    </a:lnTo>
                    <a:lnTo>
                      <a:pt x="224772" y="88689"/>
                    </a:lnTo>
                    <a:lnTo>
                      <a:pt x="241817" y="90214"/>
                    </a:lnTo>
                    <a:lnTo>
                      <a:pt x="229900" y="229761"/>
                    </a:lnTo>
                    <a:lnTo>
                      <a:pt x="371387" y="379009"/>
                    </a:lnTo>
                    <a:lnTo>
                      <a:pt x="385938" y="184446"/>
                    </a:lnTo>
                    <a:lnTo>
                      <a:pt x="403121" y="185832"/>
                    </a:lnTo>
                    <a:lnTo>
                      <a:pt x="387324" y="395916"/>
                    </a:lnTo>
                    <a:lnTo>
                      <a:pt x="515923" y="531721"/>
                    </a:lnTo>
                    <a:lnTo>
                      <a:pt x="534216" y="395084"/>
                    </a:lnTo>
                    <a:lnTo>
                      <a:pt x="551122" y="397440"/>
                    </a:lnTo>
                    <a:lnTo>
                      <a:pt x="531167" y="547796"/>
                    </a:lnTo>
                    <a:lnTo>
                      <a:pt x="616808" y="638148"/>
                    </a:lnTo>
                    <a:lnTo>
                      <a:pt x="604474" y="650343"/>
                    </a:lnTo>
                    <a:lnTo>
                      <a:pt x="453564" y="490979"/>
                    </a:lnTo>
                    <a:lnTo>
                      <a:pt x="246529" y="499155"/>
                    </a:lnTo>
                    <a:lnTo>
                      <a:pt x="245836" y="481695"/>
                    </a:lnTo>
                    <a:lnTo>
                      <a:pt x="437627" y="474212"/>
                    </a:lnTo>
                    <a:lnTo>
                      <a:pt x="318035" y="347829"/>
                    </a:lnTo>
                    <a:lnTo>
                      <a:pt x="317896" y="348106"/>
                    </a:lnTo>
                    <a:close/>
                  </a:path>
                </a:pathLst>
              </a:custGeom>
              <a:solidFill>
                <a:srgbClr val="000000"/>
              </a:solidFill>
              <a:ln w="13849" cap="flat">
                <a:noFill/>
                <a:prstDash val="solid"/>
                <a:miter/>
              </a:ln>
            </p:spPr>
            <p:txBody>
              <a:bodyPr rtlCol="0" anchor="ctr"/>
              <a:lstStyle/>
              <a:p>
                <a:endParaRPr lang="en-LT"/>
              </a:p>
            </p:txBody>
          </p:sp>
        </p:grpSp>
      </p:grpSp>
      <p:sp>
        <p:nvSpPr>
          <p:cNvPr id="29" name="Freeform 392">
            <a:extLst>
              <a:ext uri="{FF2B5EF4-FFF2-40B4-BE49-F238E27FC236}">
                <a16:creationId xmlns:a16="http://schemas.microsoft.com/office/drawing/2014/main" id="{5789BCE6-8292-2FF7-98C6-090C5ED7C48B}"/>
              </a:ext>
            </a:extLst>
          </p:cNvPr>
          <p:cNvSpPr/>
          <p:nvPr/>
        </p:nvSpPr>
        <p:spPr>
          <a:xfrm>
            <a:off x="6096000" y="5022709"/>
            <a:ext cx="5690954" cy="812894"/>
          </a:xfrm>
          <a:custGeom>
            <a:avLst/>
            <a:gdLst>
              <a:gd name="connsiteX0" fmla="*/ 1698126 w 5690954"/>
              <a:gd name="connsiteY0" fmla="*/ 0 h 812894"/>
              <a:gd name="connsiteX1" fmla="*/ 0 w 5690954"/>
              <a:gd name="connsiteY1" fmla="*/ 270919 h 812894"/>
              <a:gd name="connsiteX2" fmla="*/ 3128522 w 5690954"/>
              <a:gd name="connsiteY2" fmla="*/ 812895 h 812894"/>
              <a:gd name="connsiteX3" fmla="*/ 5690955 w 5690954"/>
              <a:gd name="connsiteY3" fmla="*/ 369447 h 812894"/>
              <a:gd name="connsiteX4" fmla="*/ 1698126 w 5690954"/>
              <a:gd name="connsiteY4" fmla="*/ 0 h 81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0954" h="812894">
                <a:moveTo>
                  <a:pt x="1698126" y="0"/>
                </a:moveTo>
                <a:lnTo>
                  <a:pt x="0" y="270919"/>
                </a:lnTo>
                <a:lnTo>
                  <a:pt x="3128522" y="812895"/>
                </a:lnTo>
                <a:lnTo>
                  <a:pt x="5690955" y="369447"/>
                </a:lnTo>
                <a:lnTo>
                  <a:pt x="1698126" y="0"/>
                </a:lnTo>
                <a:close/>
              </a:path>
            </a:pathLst>
          </a:custGeom>
          <a:solidFill>
            <a:srgbClr val="34327C"/>
          </a:solidFill>
          <a:ln w="13849" cap="flat">
            <a:noFill/>
            <a:prstDash val="solid"/>
            <a:miter/>
          </a:ln>
        </p:spPr>
        <p:txBody>
          <a:bodyPr rtlCol="0" anchor="ctr"/>
          <a:lstStyle/>
          <a:p>
            <a:endParaRPr lang="en-LT"/>
          </a:p>
        </p:txBody>
      </p:sp>
      <p:grpSp>
        <p:nvGrpSpPr>
          <p:cNvPr id="30" name="Graphic 263">
            <a:extLst>
              <a:ext uri="{FF2B5EF4-FFF2-40B4-BE49-F238E27FC236}">
                <a16:creationId xmlns:a16="http://schemas.microsoft.com/office/drawing/2014/main" id="{D3C4AB7F-1E0C-A9F4-F484-279129DB8EBE}"/>
              </a:ext>
            </a:extLst>
          </p:cNvPr>
          <p:cNvGrpSpPr/>
          <p:nvPr/>
        </p:nvGrpSpPr>
        <p:grpSpPr>
          <a:xfrm>
            <a:off x="7405185" y="1548853"/>
            <a:ext cx="2716226" cy="3575210"/>
            <a:chOff x="6301613" y="1491350"/>
            <a:chExt cx="2716226" cy="3575210"/>
          </a:xfrm>
        </p:grpSpPr>
        <p:sp>
          <p:nvSpPr>
            <p:cNvPr id="31" name="Freeform 395">
              <a:extLst>
                <a:ext uri="{FF2B5EF4-FFF2-40B4-BE49-F238E27FC236}">
                  <a16:creationId xmlns:a16="http://schemas.microsoft.com/office/drawing/2014/main" id="{F28CD69D-89F8-316A-16B4-331DD77138BB}"/>
                </a:ext>
              </a:extLst>
            </p:cNvPr>
            <p:cNvSpPr/>
            <p:nvPr/>
          </p:nvSpPr>
          <p:spPr>
            <a:xfrm>
              <a:off x="6395469" y="4074985"/>
              <a:ext cx="2359684" cy="853727"/>
            </a:xfrm>
            <a:custGeom>
              <a:avLst/>
              <a:gdLst>
                <a:gd name="connsiteX0" fmla="*/ 1303512 w 2359684"/>
                <a:gd name="connsiteY0" fmla="*/ 92570 h 853727"/>
                <a:gd name="connsiteX1" fmla="*/ 1010283 w 2359684"/>
                <a:gd name="connsiteY1" fmla="*/ 108091 h 853727"/>
                <a:gd name="connsiteX2" fmla="*/ 346497 w 2359684"/>
                <a:gd name="connsiteY2" fmla="*/ 0 h 853727"/>
                <a:gd name="connsiteX3" fmla="*/ 37747 w 2359684"/>
                <a:gd name="connsiteY3" fmla="*/ 149248 h 853727"/>
                <a:gd name="connsiteX4" fmla="*/ 238407 w 2359684"/>
                <a:gd name="connsiteY4" fmla="*/ 499156 h 853727"/>
                <a:gd name="connsiteX5" fmla="*/ 1190295 w 2359684"/>
                <a:gd name="connsiteY5" fmla="*/ 761483 h 853727"/>
                <a:gd name="connsiteX6" fmla="*/ 2007901 w 2359684"/>
                <a:gd name="connsiteY6" fmla="*/ 818161 h 853727"/>
                <a:gd name="connsiteX7" fmla="*/ 2357809 w 2359684"/>
                <a:gd name="connsiteY7" fmla="*/ 416286 h 853727"/>
                <a:gd name="connsiteX8" fmla="*/ 2182924 w 2359684"/>
                <a:gd name="connsiteY8" fmla="*/ 61251 h 853727"/>
                <a:gd name="connsiteX9" fmla="*/ 1303512 w 2359684"/>
                <a:gd name="connsiteY9" fmla="*/ 92570 h 85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9684" h="853727">
                  <a:moveTo>
                    <a:pt x="1303512" y="92570"/>
                  </a:moveTo>
                  <a:cubicBezTo>
                    <a:pt x="1303512" y="92570"/>
                    <a:pt x="1231452" y="113218"/>
                    <a:pt x="1010283" y="108091"/>
                  </a:cubicBezTo>
                  <a:cubicBezTo>
                    <a:pt x="789113" y="102963"/>
                    <a:pt x="469831" y="0"/>
                    <a:pt x="346497" y="0"/>
                  </a:cubicBezTo>
                  <a:cubicBezTo>
                    <a:pt x="223164" y="0"/>
                    <a:pt x="89021" y="46285"/>
                    <a:pt x="37747" y="149248"/>
                  </a:cubicBezTo>
                  <a:cubicBezTo>
                    <a:pt x="-13526" y="252211"/>
                    <a:pt x="-60088" y="380811"/>
                    <a:pt x="238407" y="499156"/>
                  </a:cubicBezTo>
                  <a:cubicBezTo>
                    <a:pt x="536903" y="617501"/>
                    <a:pt x="763199" y="653531"/>
                    <a:pt x="1190295" y="761483"/>
                  </a:cubicBezTo>
                  <a:cubicBezTo>
                    <a:pt x="1617390" y="869434"/>
                    <a:pt x="1787147" y="874700"/>
                    <a:pt x="2007901" y="818161"/>
                  </a:cubicBezTo>
                  <a:cubicBezTo>
                    <a:pt x="2228655" y="761621"/>
                    <a:pt x="2378318" y="617501"/>
                    <a:pt x="2357809" y="416286"/>
                  </a:cubicBezTo>
                  <a:cubicBezTo>
                    <a:pt x="2337299" y="215072"/>
                    <a:pt x="2290876" y="92154"/>
                    <a:pt x="2182924" y="61251"/>
                  </a:cubicBezTo>
                  <a:cubicBezTo>
                    <a:pt x="2074972" y="30348"/>
                    <a:pt x="1303512" y="92570"/>
                    <a:pt x="1303512" y="92570"/>
                  </a:cubicBezTo>
                  <a:close/>
                </a:path>
              </a:pathLst>
            </a:custGeom>
            <a:solidFill>
              <a:srgbClr val="263238"/>
            </a:solidFill>
            <a:ln w="13849" cap="rnd">
              <a:solidFill>
                <a:srgbClr val="263238"/>
              </a:solidFill>
              <a:prstDash val="solid"/>
              <a:round/>
            </a:ln>
          </p:spPr>
          <p:txBody>
            <a:bodyPr rtlCol="0" anchor="ctr"/>
            <a:lstStyle/>
            <a:p>
              <a:endParaRPr lang="en-LT"/>
            </a:p>
          </p:txBody>
        </p:sp>
        <p:sp>
          <p:nvSpPr>
            <p:cNvPr id="32" name="Freeform 396">
              <a:extLst>
                <a:ext uri="{FF2B5EF4-FFF2-40B4-BE49-F238E27FC236}">
                  <a16:creationId xmlns:a16="http://schemas.microsoft.com/office/drawing/2014/main" id="{8758CEFA-6349-7BF6-68B4-A1DCBC18AAA6}"/>
                </a:ext>
              </a:extLst>
            </p:cNvPr>
            <p:cNvSpPr/>
            <p:nvPr/>
          </p:nvSpPr>
          <p:spPr>
            <a:xfrm>
              <a:off x="7232558" y="2278945"/>
              <a:ext cx="1785281" cy="1958956"/>
            </a:xfrm>
            <a:custGeom>
              <a:avLst/>
              <a:gdLst>
                <a:gd name="connsiteX0" fmla="*/ 811620 w 1785281"/>
                <a:gd name="connsiteY0" fmla="*/ 249656 h 1958956"/>
                <a:gd name="connsiteX1" fmla="*/ 792081 w 1785281"/>
                <a:gd name="connsiteY1" fmla="*/ 402091 h 1958956"/>
                <a:gd name="connsiteX2" fmla="*/ 561072 w 1785281"/>
                <a:gd name="connsiteY2" fmla="*/ 562564 h 1958956"/>
                <a:gd name="connsiteX3" fmla="*/ 279345 w 1785281"/>
                <a:gd name="connsiteY3" fmla="*/ 691718 h 1958956"/>
                <a:gd name="connsiteX4" fmla="*/ 228487 w 1785281"/>
                <a:gd name="connsiteY4" fmla="*/ 922588 h 1958956"/>
                <a:gd name="connsiteX5" fmla="*/ 71894 w 1785281"/>
                <a:gd name="connsiteY5" fmla="*/ 1173136 h 1958956"/>
                <a:gd name="connsiteX6" fmla="*/ 52355 w 1785281"/>
                <a:gd name="connsiteY6" fmla="*/ 1478006 h 1958956"/>
                <a:gd name="connsiteX7" fmla="*/ 310663 w 1785281"/>
                <a:gd name="connsiteY7" fmla="*/ 1353286 h 1958956"/>
                <a:gd name="connsiteX8" fmla="*/ 424158 w 1785281"/>
                <a:gd name="connsiteY8" fmla="*/ 1153735 h 1958956"/>
                <a:gd name="connsiteX9" fmla="*/ 478896 w 1785281"/>
                <a:gd name="connsiteY9" fmla="*/ 1615474 h 1958956"/>
                <a:gd name="connsiteX10" fmla="*/ 412379 w 1785281"/>
                <a:gd name="connsiteY10" fmla="*/ 1851056 h 1958956"/>
                <a:gd name="connsiteX11" fmla="*/ 502454 w 1785281"/>
                <a:gd name="connsiteY11" fmla="*/ 1937112 h 1958956"/>
                <a:gd name="connsiteX12" fmla="*/ 874257 w 1785281"/>
                <a:gd name="connsiteY12" fmla="*/ 1956790 h 1958956"/>
                <a:gd name="connsiteX13" fmla="*/ 1386993 w 1785281"/>
                <a:gd name="connsiteY13" fmla="*/ 1874476 h 1958956"/>
                <a:gd name="connsiteX14" fmla="*/ 1426072 w 1785281"/>
                <a:gd name="connsiteY14" fmla="*/ 1471354 h 1958956"/>
                <a:gd name="connsiteX15" fmla="*/ 1727478 w 1785281"/>
                <a:gd name="connsiteY15" fmla="*/ 1408856 h 1958956"/>
                <a:gd name="connsiteX16" fmla="*/ 1750897 w 1785281"/>
                <a:gd name="connsiteY16" fmla="*/ 794265 h 1958956"/>
                <a:gd name="connsiteX17" fmla="*/ 1492589 w 1785281"/>
                <a:gd name="connsiteY17" fmla="*/ 539976 h 1958956"/>
                <a:gd name="connsiteX18" fmla="*/ 1160004 w 1785281"/>
                <a:gd name="connsiteY18" fmla="*/ 355945 h 1958956"/>
                <a:gd name="connsiteX19" fmla="*/ 1108868 w 1785281"/>
                <a:gd name="connsiteY19" fmla="*/ 30427 h 1958956"/>
                <a:gd name="connsiteX20" fmla="*/ 1026692 w 1785281"/>
                <a:gd name="connsiteY20" fmla="*/ 81285 h 1958956"/>
                <a:gd name="connsiteX21" fmla="*/ 811620 w 1785281"/>
                <a:gd name="connsiteY21" fmla="*/ 249656 h 195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5281" h="1958956">
                  <a:moveTo>
                    <a:pt x="811620" y="249656"/>
                  </a:moveTo>
                  <a:cubicBezTo>
                    <a:pt x="811620" y="249656"/>
                    <a:pt x="819380" y="347492"/>
                    <a:pt x="792081" y="402091"/>
                  </a:cubicBezTo>
                  <a:cubicBezTo>
                    <a:pt x="764781" y="456691"/>
                    <a:pt x="655028" y="511706"/>
                    <a:pt x="561072" y="562564"/>
                  </a:cubicBezTo>
                  <a:cubicBezTo>
                    <a:pt x="467117" y="613422"/>
                    <a:pt x="334083" y="605662"/>
                    <a:pt x="279345" y="691718"/>
                  </a:cubicBezTo>
                  <a:cubicBezTo>
                    <a:pt x="224607" y="777775"/>
                    <a:pt x="228487" y="922588"/>
                    <a:pt x="228487" y="922588"/>
                  </a:cubicBezTo>
                  <a:cubicBezTo>
                    <a:pt x="228487" y="922588"/>
                    <a:pt x="142292" y="1055761"/>
                    <a:pt x="71894" y="1173136"/>
                  </a:cubicBezTo>
                  <a:cubicBezTo>
                    <a:pt x="1497" y="1290511"/>
                    <a:pt x="-37720" y="1411904"/>
                    <a:pt x="52355" y="1478006"/>
                  </a:cubicBezTo>
                  <a:cubicBezTo>
                    <a:pt x="142430" y="1544107"/>
                    <a:pt x="251906" y="1446687"/>
                    <a:pt x="310663" y="1353286"/>
                  </a:cubicBezTo>
                  <a:cubicBezTo>
                    <a:pt x="369420" y="1259885"/>
                    <a:pt x="424158" y="1153735"/>
                    <a:pt x="424158" y="1153735"/>
                  </a:cubicBezTo>
                  <a:cubicBezTo>
                    <a:pt x="424158" y="1153735"/>
                    <a:pt x="499128" y="1517223"/>
                    <a:pt x="478896" y="1615474"/>
                  </a:cubicBezTo>
                  <a:cubicBezTo>
                    <a:pt x="458664" y="1713726"/>
                    <a:pt x="412379" y="1807265"/>
                    <a:pt x="412379" y="1851056"/>
                  </a:cubicBezTo>
                  <a:cubicBezTo>
                    <a:pt x="412379" y="1894846"/>
                    <a:pt x="447577" y="1925472"/>
                    <a:pt x="502454" y="1937112"/>
                  </a:cubicBezTo>
                  <a:cubicBezTo>
                    <a:pt x="557331" y="1948753"/>
                    <a:pt x="745103" y="1964828"/>
                    <a:pt x="874257" y="1956790"/>
                  </a:cubicBezTo>
                  <a:cubicBezTo>
                    <a:pt x="1003411" y="1948753"/>
                    <a:pt x="1371334" y="1925472"/>
                    <a:pt x="1386993" y="1874476"/>
                  </a:cubicBezTo>
                  <a:cubicBezTo>
                    <a:pt x="1402653" y="1823479"/>
                    <a:pt x="1426072" y="1471354"/>
                    <a:pt x="1426072" y="1471354"/>
                  </a:cubicBezTo>
                  <a:cubicBezTo>
                    <a:pt x="1426072" y="1471354"/>
                    <a:pt x="1656942" y="1549650"/>
                    <a:pt x="1727478" y="1408856"/>
                  </a:cubicBezTo>
                  <a:cubicBezTo>
                    <a:pt x="1798014" y="1268061"/>
                    <a:pt x="1801755" y="951550"/>
                    <a:pt x="1750897" y="794265"/>
                  </a:cubicBezTo>
                  <a:cubicBezTo>
                    <a:pt x="1700039" y="636980"/>
                    <a:pt x="1570746" y="579055"/>
                    <a:pt x="1492589" y="539976"/>
                  </a:cubicBezTo>
                  <a:cubicBezTo>
                    <a:pt x="1414431" y="500897"/>
                    <a:pt x="1199082" y="399043"/>
                    <a:pt x="1160004" y="355945"/>
                  </a:cubicBezTo>
                  <a:cubicBezTo>
                    <a:pt x="1120925" y="312848"/>
                    <a:pt x="1108868" y="100824"/>
                    <a:pt x="1108868" y="30427"/>
                  </a:cubicBezTo>
                  <a:cubicBezTo>
                    <a:pt x="1108868" y="-39970"/>
                    <a:pt x="1101108" y="26547"/>
                    <a:pt x="1026692" y="81285"/>
                  </a:cubicBezTo>
                  <a:cubicBezTo>
                    <a:pt x="952276" y="136023"/>
                    <a:pt x="811620" y="249656"/>
                    <a:pt x="811620" y="249656"/>
                  </a:cubicBezTo>
                  <a:close/>
                </a:path>
              </a:pathLst>
            </a:custGeom>
            <a:solidFill>
              <a:srgbClr val="FFFFFF"/>
            </a:solidFill>
            <a:ln w="13849" cap="flat">
              <a:noFill/>
              <a:prstDash val="solid"/>
              <a:miter/>
            </a:ln>
          </p:spPr>
          <p:txBody>
            <a:bodyPr rtlCol="0" anchor="ctr"/>
            <a:lstStyle/>
            <a:p>
              <a:endParaRPr lang="en-LT"/>
            </a:p>
          </p:txBody>
        </p:sp>
        <p:grpSp>
          <p:nvGrpSpPr>
            <p:cNvPr id="33" name="Graphic 263">
              <a:extLst>
                <a:ext uri="{FF2B5EF4-FFF2-40B4-BE49-F238E27FC236}">
                  <a16:creationId xmlns:a16="http://schemas.microsoft.com/office/drawing/2014/main" id="{C1E72A2A-1D59-AEA4-6E9C-62D4835B36DD}"/>
                </a:ext>
              </a:extLst>
            </p:cNvPr>
            <p:cNvGrpSpPr/>
            <p:nvPr/>
          </p:nvGrpSpPr>
          <p:grpSpPr>
            <a:xfrm>
              <a:off x="8044039" y="2278945"/>
              <a:ext cx="968378" cy="950996"/>
              <a:chOff x="8044039" y="2278945"/>
              <a:chExt cx="968378" cy="950996"/>
            </a:xfrm>
          </p:grpSpPr>
          <p:sp>
            <p:nvSpPr>
              <p:cNvPr id="98" name="Freeform 398">
                <a:extLst>
                  <a:ext uri="{FF2B5EF4-FFF2-40B4-BE49-F238E27FC236}">
                    <a16:creationId xmlns:a16="http://schemas.microsoft.com/office/drawing/2014/main" id="{7595C8F9-5133-06B0-0680-AF291E18205D}"/>
                  </a:ext>
                </a:extLst>
              </p:cNvPr>
              <p:cNvSpPr/>
              <p:nvPr/>
            </p:nvSpPr>
            <p:spPr>
              <a:xfrm>
                <a:off x="8044039" y="2278945"/>
                <a:ext cx="968378" cy="950996"/>
              </a:xfrm>
              <a:custGeom>
                <a:avLst/>
                <a:gdLst>
                  <a:gd name="connsiteX0" fmla="*/ 939415 w 968378"/>
                  <a:gd name="connsiteY0" fmla="*/ 793572 h 950996"/>
                  <a:gd name="connsiteX1" fmla="*/ 681107 w 968378"/>
                  <a:gd name="connsiteY1" fmla="*/ 539283 h 950996"/>
                  <a:gd name="connsiteX2" fmla="*/ 348522 w 968378"/>
                  <a:gd name="connsiteY2" fmla="*/ 355252 h 950996"/>
                  <a:gd name="connsiteX3" fmla="*/ 297387 w 968378"/>
                  <a:gd name="connsiteY3" fmla="*/ 30427 h 950996"/>
                  <a:gd name="connsiteX4" fmla="*/ 215211 w 968378"/>
                  <a:gd name="connsiteY4" fmla="*/ 81285 h 950996"/>
                  <a:gd name="connsiteX5" fmla="*/ 0 w 968378"/>
                  <a:gd name="connsiteY5" fmla="*/ 249656 h 950996"/>
                  <a:gd name="connsiteX6" fmla="*/ 0 w 968378"/>
                  <a:gd name="connsiteY6" fmla="*/ 316312 h 950996"/>
                  <a:gd name="connsiteX7" fmla="*/ 136221 w 968378"/>
                  <a:gd name="connsiteY7" fmla="*/ 357885 h 950996"/>
                  <a:gd name="connsiteX8" fmla="*/ 233225 w 968378"/>
                  <a:gd name="connsiteY8" fmla="*/ 437983 h 950996"/>
                  <a:gd name="connsiteX9" fmla="*/ 216042 w 968378"/>
                  <a:gd name="connsiteY9" fmla="*/ 523762 h 950996"/>
                  <a:gd name="connsiteX10" fmla="*/ 462017 w 968378"/>
                  <a:gd name="connsiteY10" fmla="*/ 552309 h 950996"/>
                  <a:gd name="connsiteX11" fmla="*/ 793771 w 968378"/>
                  <a:gd name="connsiteY11" fmla="*/ 678276 h 950996"/>
                  <a:gd name="connsiteX12" fmla="*/ 968378 w 968378"/>
                  <a:gd name="connsiteY12" fmla="*/ 950996 h 950996"/>
                  <a:gd name="connsiteX13" fmla="*/ 939415 w 968378"/>
                  <a:gd name="connsiteY13" fmla="*/ 793572 h 9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378" h="950996">
                    <a:moveTo>
                      <a:pt x="939415" y="793572"/>
                    </a:moveTo>
                    <a:cubicBezTo>
                      <a:pt x="888558" y="637119"/>
                      <a:pt x="759265" y="578362"/>
                      <a:pt x="681107" y="539283"/>
                    </a:cubicBezTo>
                    <a:cubicBezTo>
                      <a:pt x="602950" y="500204"/>
                      <a:pt x="387601" y="398350"/>
                      <a:pt x="348522" y="355252"/>
                    </a:cubicBezTo>
                    <a:cubicBezTo>
                      <a:pt x="309443" y="312155"/>
                      <a:pt x="297387" y="100824"/>
                      <a:pt x="297387" y="30427"/>
                    </a:cubicBezTo>
                    <a:cubicBezTo>
                      <a:pt x="297387" y="-39970"/>
                      <a:pt x="289627" y="26547"/>
                      <a:pt x="215211" y="81285"/>
                    </a:cubicBezTo>
                    <a:cubicBezTo>
                      <a:pt x="140795" y="136023"/>
                      <a:pt x="0" y="249656"/>
                      <a:pt x="0" y="249656"/>
                    </a:cubicBezTo>
                    <a:cubicBezTo>
                      <a:pt x="1455" y="271857"/>
                      <a:pt x="1455" y="294112"/>
                      <a:pt x="0" y="316312"/>
                    </a:cubicBezTo>
                    <a:cubicBezTo>
                      <a:pt x="44483" y="335574"/>
                      <a:pt x="103379" y="357885"/>
                      <a:pt x="136221" y="357885"/>
                    </a:cubicBezTo>
                    <a:cubicBezTo>
                      <a:pt x="193454" y="357885"/>
                      <a:pt x="210637" y="397934"/>
                      <a:pt x="233225" y="437983"/>
                    </a:cubicBezTo>
                    <a:cubicBezTo>
                      <a:pt x="255814" y="478032"/>
                      <a:pt x="216042" y="523762"/>
                      <a:pt x="216042" y="523762"/>
                    </a:cubicBezTo>
                    <a:cubicBezTo>
                      <a:pt x="216042" y="523762"/>
                      <a:pt x="399103" y="535264"/>
                      <a:pt x="462017" y="552309"/>
                    </a:cubicBezTo>
                    <a:cubicBezTo>
                      <a:pt x="524931" y="569354"/>
                      <a:pt x="690808" y="592358"/>
                      <a:pt x="793771" y="678276"/>
                    </a:cubicBezTo>
                    <a:cubicBezTo>
                      <a:pt x="875116" y="745902"/>
                      <a:pt x="931378" y="870483"/>
                      <a:pt x="968378" y="950996"/>
                    </a:cubicBezTo>
                    <a:cubicBezTo>
                      <a:pt x="964387" y="897644"/>
                      <a:pt x="954673" y="844860"/>
                      <a:pt x="939415" y="793572"/>
                    </a:cubicBezTo>
                    <a:close/>
                  </a:path>
                </a:pathLst>
              </a:custGeom>
              <a:solidFill>
                <a:srgbClr val="34327C"/>
              </a:solidFill>
              <a:ln w="13849" cap="flat">
                <a:noFill/>
                <a:prstDash val="solid"/>
                <a:miter/>
              </a:ln>
            </p:spPr>
            <p:txBody>
              <a:bodyPr rtlCol="0" anchor="ctr"/>
              <a:lstStyle/>
              <a:p>
                <a:endParaRPr lang="en-LT"/>
              </a:p>
            </p:txBody>
          </p:sp>
          <p:sp>
            <p:nvSpPr>
              <p:cNvPr id="99" name="Freeform 399">
                <a:extLst>
                  <a:ext uri="{FF2B5EF4-FFF2-40B4-BE49-F238E27FC236}">
                    <a16:creationId xmlns:a16="http://schemas.microsoft.com/office/drawing/2014/main" id="{C0955FEA-BC2F-1251-C76A-50B6BCA73462}"/>
                  </a:ext>
                </a:extLst>
              </p:cNvPr>
              <p:cNvSpPr/>
              <p:nvPr/>
            </p:nvSpPr>
            <p:spPr>
              <a:xfrm>
                <a:off x="8044039" y="2278945"/>
                <a:ext cx="968378" cy="950996"/>
              </a:xfrm>
              <a:custGeom>
                <a:avLst/>
                <a:gdLst>
                  <a:gd name="connsiteX0" fmla="*/ 939415 w 968378"/>
                  <a:gd name="connsiteY0" fmla="*/ 793572 h 950996"/>
                  <a:gd name="connsiteX1" fmla="*/ 681107 w 968378"/>
                  <a:gd name="connsiteY1" fmla="*/ 539283 h 950996"/>
                  <a:gd name="connsiteX2" fmla="*/ 348522 w 968378"/>
                  <a:gd name="connsiteY2" fmla="*/ 355252 h 950996"/>
                  <a:gd name="connsiteX3" fmla="*/ 297387 w 968378"/>
                  <a:gd name="connsiteY3" fmla="*/ 30427 h 950996"/>
                  <a:gd name="connsiteX4" fmla="*/ 215211 w 968378"/>
                  <a:gd name="connsiteY4" fmla="*/ 81285 h 950996"/>
                  <a:gd name="connsiteX5" fmla="*/ 0 w 968378"/>
                  <a:gd name="connsiteY5" fmla="*/ 249656 h 950996"/>
                  <a:gd name="connsiteX6" fmla="*/ 0 w 968378"/>
                  <a:gd name="connsiteY6" fmla="*/ 316312 h 950996"/>
                  <a:gd name="connsiteX7" fmla="*/ 136221 w 968378"/>
                  <a:gd name="connsiteY7" fmla="*/ 357885 h 950996"/>
                  <a:gd name="connsiteX8" fmla="*/ 233225 w 968378"/>
                  <a:gd name="connsiteY8" fmla="*/ 437983 h 950996"/>
                  <a:gd name="connsiteX9" fmla="*/ 216042 w 968378"/>
                  <a:gd name="connsiteY9" fmla="*/ 523762 h 950996"/>
                  <a:gd name="connsiteX10" fmla="*/ 462017 w 968378"/>
                  <a:gd name="connsiteY10" fmla="*/ 552309 h 950996"/>
                  <a:gd name="connsiteX11" fmla="*/ 793771 w 968378"/>
                  <a:gd name="connsiteY11" fmla="*/ 678276 h 950996"/>
                  <a:gd name="connsiteX12" fmla="*/ 968378 w 968378"/>
                  <a:gd name="connsiteY12" fmla="*/ 950996 h 950996"/>
                  <a:gd name="connsiteX13" fmla="*/ 939415 w 968378"/>
                  <a:gd name="connsiteY13" fmla="*/ 793572 h 9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378" h="950996">
                    <a:moveTo>
                      <a:pt x="939415" y="793572"/>
                    </a:moveTo>
                    <a:cubicBezTo>
                      <a:pt x="888558" y="637119"/>
                      <a:pt x="759265" y="578362"/>
                      <a:pt x="681107" y="539283"/>
                    </a:cubicBezTo>
                    <a:cubicBezTo>
                      <a:pt x="602950" y="500204"/>
                      <a:pt x="387601" y="398350"/>
                      <a:pt x="348522" y="355252"/>
                    </a:cubicBezTo>
                    <a:cubicBezTo>
                      <a:pt x="309443" y="312155"/>
                      <a:pt x="297387" y="100824"/>
                      <a:pt x="297387" y="30427"/>
                    </a:cubicBezTo>
                    <a:cubicBezTo>
                      <a:pt x="297387" y="-39970"/>
                      <a:pt x="289627" y="26547"/>
                      <a:pt x="215211" y="81285"/>
                    </a:cubicBezTo>
                    <a:cubicBezTo>
                      <a:pt x="140795" y="136023"/>
                      <a:pt x="0" y="249656"/>
                      <a:pt x="0" y="249656"/>
                    </a:cubicBezTo>
                    <a:cubicBezTo>
                      <a:pt x="1455" y="271857"/>
                      <a:pt x="1455" y="294112"/>
                      <a:pt x="0" y="316312"/>
                    </a:cubicBezTo>
                    <a:cubicBezTo>
                      <a:pt x="44483" y="335574"/>
                      <a:pt x="103379" y="357885"/>
                      <a:pt x="136221" y="357885"/>
                    </a:cubicBezTo>
                    <a:cubicBezTo>
                      <a:pt x="193454" y="357885"/>
                      <a:pt x="210637" y="397934"/>
                      <a:pt x="233225" y="437983"/>
                    </a:cubicBezTo>
                    <a:cubicBezTo>
                      <a:pt x="255814" y="478032"/>
                      <a:pt x="216042" y="523762"/>
                      <a:pt x="216042" y="523762"/>
                    </a:cubicBezTo>
                    <a:cubicBezTo>
                      <a:pt x="216042" y="523762"/>
                      <a:pt x="399103" y="535264"/>
                      <a:pt x="462017" y="552309"/>
                    </a:cubicBezTo>
                    <a:cubicBezTo>
                      <a:pt x="524931" y="569354"/>
                      <a:pt x="690808" y="592358"/>
                      <a:pt x="793771" y="678276"/>
                    </a:cubicBezTo>
                    <a:cubicBezTo>
                      <a:pt x="875116" y="745902"/>
                      <a:pt x="931378" y="870483"/>
                      <a:pt x="968378" y="950996"/>
                    </a:cubicBezTo>
                    <a:cubicBezTo>
                      <a:pt x="964387" y="897644"/>
                      <a:pt x="954673" y="844860"/>
                      <a:pt x="939415" y="793572"/>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34" name="Freeform 400">
              <a:extLst>
                <a:ext uri="{FF2B5EF4-FFF2-40B4-BE49-F238E27FC236}">
                  <a16:creationId xmlns:a16="http://schemas.microsoft.com/office/drawing/2014/main" id="{BF3CB595-A784-D279-714D-BA2D571B8DB5}"/>
                </a:ext>
              </a:extLst>
            </p:cNvPr>
            <p:cNvSpPr/>
            <p:nvPr/>
          </p:nvSpPr>
          <p:spPr>
            <a:xfrm>
              <a:off x="7232558" y="2278945"/>
              <a:ext cx="1785281" cy="1958956"/>
            </a:xfrm>
            <a:custGeom>
              <a:avLst/>
              <a:gdLst>
                <a:gd name="connsiteX0" fmla="*/ 811620 w 1785281"/>
                <a:gd name="connsiteY0" fmla="*/ 249656 h 1958956"/>
                <a:gd name="connsiteX1" fmla="*/ 792081 w 1785281"/>
                <a:gd name="connsiteY1" fmla="*/ 402091 h 1958956"/>
                <a:gd name="connsiteX2" fmla="*/ 561072 w 1785281"/>
                <a:gd name="connsiteY2" fmla="*/ 562564 h 1958956"/>
                <a:gd name="connsiteX3" fmla="*/ 279345 w 1785281"/>
                <a:gd name="connsiteY3" fmla="*/ 691718 h 1958956"/>
                <a:gd name="connsiteX4" fmla="*/ 228487 w 1785281"/>
                <a:gd name="connsiteY4" fmla="*/ 922588 h 1958956"/>
                <a:gd name="connsiteX5" fmla="*/ 71894 w 1785281"/>
                <a:gd name="connsiteY5" fmla="*/ 1173136 h 1958956"/>
                <a:gd name="connsiteX6" fmla="*/ 52355 w 1785281"/>
                <a:gd name="connsiteY6" fmla="*/ 1478006 h 1958956"/>
                <a:gd name="connsiteX7" fmla="*/ 310663 w 1785281"/>
                <a:gd name="connsiteY7" fmla="*/ 1353286 h 1958956"/>
                <a:gd name="connsiteX8" fmla="*/ 424158 w 1785281"/>
                <a:gd name="connsiteY8" fmla="*/ 1153735 h 1958956"/>
                <a:gd name="connsiteX9" fmla="*/ 478896 w 1785281"/>
                <a:gd name="connsiteY9" fmla="*/ 1615474 h 1958956"/>
                <a:gd name="connsiteX10" fmla="*/ 412379 w 1785281"/>
                <a:gd name="connsiteY10" fmla="*/ 1851056 h 1958956"/>
                <a:gd name="connsiteX11" fmla="*/ 502454 w 1785281"/>
                <a:gd name="connsiteY11" fmla="*/ 1937112 h 1958956"/>
                <a:gd name="connsiteX12" fmla="*/ 874257 w 1785281"/>
                <a:gd name="connsiteY12" fmla="*/ 1956790 h 1958956"/>
                <a:gd name="connsiteX13" fmla="*/ 1386993 w 1785281"/>
                <a:gd name="connsiteY13" fmla="*/ 1874476 h 1958956"/>
                <a:gd name="connsiteX14" fmla="*/ 1426072 w 1785281"/>
                <a:gd name="connsiteY14" fmla="*/ 1471354 h 1958956"/>
                <a:gd name="connsiteX15" fmla="*/ 1727478 w 1785281"/>
                <a:gd name="connsiteY15" fmla="*/ 1408856 h 1958956"/>
                <a:gd name="connsiteX16" fmla="*/ 1750897 w 1785281"/>
                <a:gd name="connsiteY16" fmla="*/ 794265 h 1958956"/>
                <a:gd name="connsiteX17" fmla="*/ 1492589 w 1785281"/>
                <a:gd name="connsiteY17" fmla="*/ 539976 h 1958956"/>
                <a:gd name="connsiteX18" fmla="*/ 1160004 w 1785281"/>
                <a:gd name="connsiteY18" fmla="*/ 355945 h 1958956"/>
                <a:gd name="connsiteX19" fmla="*/ 1108868 w 1785281"/>
                <a:gd name="connsiteY19" fmla="*/ 30427 h 1958956"/>
                <a:gd name="connsiteX20" fmla="*/ 1026692 w 1785281"/>
                <a:gd name="connsiteY20" fmla="*/ 81285 h 1958956"/>
                <a:gd name="connsiteX21" fmla="*/ 811620 w 1785281"/>
                <a:gd name="connsiteY21" fmla="*/ 249656 h 195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5281" h="1958956">
                  <a:moveTo>
                    <a:pt x="811620" y="249656"/>
                  </a:moveTo>
                  <a:cubicBezTo>
                    <a:pt x="811620" y="249656"/>
                    <a:pt x="819380" y="347492"/>
                    <a:pt x="792081" y="402091"/>
                  </a:cubicBezTo>
                  <a:cubicBezTo>
                    <a:pt x="764781" y="456691"/>
                    <a:pt x="655028" y="511706"/>
                    <a:pt x="561072" y="562564"/>
                  </a:cubicBezTo>
                  <a:cubicBezTo>
                    <a:pt x="467117" y="613422"/>
                    <a:pt x="334083" y="605662"/>
                    <a:pt x="279345" y="691718"/>
                  </a:cubicBezTo>
                  <a:cubicBezTo>
                    <a:pt x="224607" y="777775"/>
                    <a:pt x="228487" y="922588"/>
                    <a:pt x="228487" y="922588"/>
                  </a:cubicBezTo>
                  <a:cubicBezTo>
                    <a:pt x="228487" y="922588"/>
                    <a:pt x="142292" y="1055761"/>
                    <a:pt x="71894" y="1173136"/>
                  </a:cubicBezTo>
                  <a:cubicBezTo>
                    <a:pt x="1497" y="1290511"/>
                    <a:pt x="-37720" y="1411904"/>
                    <a:pt x="52355" y="1478006"/>
                  </a:cubicBezTo>
                  <a:cubicBezTo>
                    <a:pt x="142430" y="1544107"/>
                    <a:pt x="251906" y="1446687"/>
                    <a:pt x="310663" y="1353286"/>
                  </a:cubicBezTo>
                  <a:cubicBezTo>
                    <a:pt x="369420" y="1259885"/>
                    <a:pt x="424158" y="1153735"/>
                    <a:pt x="424158" y="1153735"/>
                  </a:cubicBezTo>
                  <a:cubicBezTo>
                    <a:pt x="424158" y="1153735"/>
                    <a:pt x="499128" y="1517223"/>
                    <a:pt x="478896" y="1615474"/>
                  </a:cubicBezTo>
                  <a:cubicBezTo>
                    <a:pt x="458664" y="1713726"/>
                    <a:pt x="412379" y="1807265"/>
                    <a:pt x="412379" y="1851056"/>
                  </a:cubicBezTo>
                  <a:cubicBezTo>
                    <a:pt x="412379" y="1894846"/>
                    <a:pt x="447577" y="1925472"/>
                    <a:pt x="502454" y="1937112"/>
                  </a:cubicBezTo>
                  <a:cubicBezTo>
                    <a:pt x="557331" y="1948753"/>
                    <a:pt x="745103" y="1964828"/>
                    <a:pt x="874257" y="1956790"/>
                  </a:cubicBezTo>
                  <a:cubicBezTo>
                    <a:pt x="1003411" y="1948753"/>
                    <a:pt x="1371334" y="1925472"/>
                    <a:pt x="1386993" y="1874476"/>
                  </a:cubicBezTo>
                  <a:cubicBezTo>
                    <a:pt x="1402653" y="1823479"/>
                    <a:pt x="1426072" y="1471354"/>
                    <a:pt x="1426072" y="1471354"/>
                  </a:cubicBezTo>
                  <a:cubicBezTo>
                    <a:pt x="1426072" y="1471354"/>
                    <a:pt x="1656942" y="1549650"/>
                    <a:pt x="1727478" y="1408856"/>
                  </a:cubicBezTo>
                  <a:cubicBezTo>
                    <a:pt x="1798014" y="1268061"/>
                    <a:pt x="1801755" y="951550"/>
                    <a:pt x="1750897" y="794265"/>
                  </a:cubicBezTo>
                  <a:cubicBezTo>
                    <a:pt x="1700039" y="636980"/>
                    <a:pt x="1570746" y="579055"/>
                    <a:pt x="1492589" y="539976"/>
                  </a:cubicBezTo>
                  <a:cubicBezTo>
                    <a:pt x="1414431" y="500897"/>
                    <a:pt x="1199082" y="399043"/>
                    <a:pt x="1160004" y="355945"/>
                  </a:cubicBezTo>
                  <a:cubicBezTo>
                    <a:pt x="1120925" y="312848"/>
                    <a:pt x="1108868" y="100824"/>
                    <a:pt x="1108868" y="30427"/>
                  </a:cubicBezTo>
                  <a:cubicBezTo>
                    <a:pt x="1108868" y="-39970"/>
                    <a:pt x="1101108" y="26547"/>
                    <a:pt x="1026692" y="81285"/>
                  </a:cubicBezTo>
                  <a:cubicBezTo>
                    <a:pt x="952276" y="136023"/>
                    <a:pt x="811620" y="249656"/>
                    <a:pt x="811620" y="249656"/>
                  </a:cubicBezTo>
                  <a:close/>
                </a:path>
              </a:pathLst>
            </a:custGeom>
            <a:noFill/>
            <a:ln w="13849" cap="rnd">
              <a:solidFill>
                <a:srgbClr val="263238"/>
              </a:solidFill>
              <a:prstDash val="solid"/>
              <a:round/>
            </a:ln>
          </p:spPr>
          <p:txBody>
            <a:bodyPr rtlCol="0" anchor="ctr"/>
            <a:lstStyle/>
            <a:p>
              <a:endParaRPr lang="en-LT"/>
            </a:p>
          </p:txBody>
        </p:sp>
        <p:sp>
          <p:nvSpPr>
            <p:cNvPr id="35" name="Freeform 401">
              <a:extLst>
                <a:ext uri="{FF2B5EF4-FFF2-40B4-BE49-F238E27FC236}">
                  <a16:creationId xmlns:a16="http://schemas.microsoft.com/office/drawing/2014/main" id="{04916F48-E220-11A5-E4FC-84C6533FDEB2}"/>
                </a:ext>
              </a:extLst>
            </p:cNvPr>
            <p:cNvSpPr/>
            <p:nvPr/>
          </p:nvSpPr>
          <p:spPr>
            <a:xfrm>
              <a:off x="7775655" y="1491350"/>
              <a:ext cx="862990" cy="883545"/>
            </a:xfrm>
            <a:custGeom>
              <a:avLst/>
              <a:gdLst>
                <a:gd name="connsiteX0" fmla="*/ 816457 w 862990"/>
                <a:gd name="connsiteY0" fmla="*/ 579253 h 883545"/>
                <a:gd name="connsiteX1" fmla="*/ 832116 w 862990"/>
                <a:gd name="connsiteY1" fmla="*/ 348383 h 883545"/>
                <a:gd name="connsiteX2" fmla="*/ 722502 w 862990"/>
                <a:gd name="connsiteY2" fmla="*/ 250548 h 883545"/>
                <a:gd name="connsiteX3" fmla="*/ 628546 w 862990"/>
                <a:gd name="connsiteY3" fmla="*/ 105734 h 883545"/>
                <a:gd name="connsiteX4" fmla="*/ 464194 w 862990"/>
                <a:gd name="connsiteY4" fmla="*/ 105734 h 883545"/>
                <a:gd name="connsiteX5" fmla="*/ 276283 w 862990"/>
                <a:gd name="connsiteY5" fmla="*/ 0 h 883545"/>
                <a:gd name="connsiteX6" fmla="*/ 147129 w 862990"/>
                <a:gd name="connsiteY6" fmla="*/ 187911 h 883545"/>
                <a:gd name="connsiteX7" fmla="*/ 115117 w 862990"/>
                <a:gd name="connsiteY7" fmla="*/ 203293 h 883545"/>
                <a:gd name="connsiteX8" fmla="*/ 96271 w 862990"/>
                <a:gd name="connsiteY8" fmla="*/ 187911 h 883545"/>
                <a:gd name="connsiteX9" fmla="*/ 155027 w 862990"/>
                <a:gd name="connsiteY9" fmla="*/ 93955 h 883545"/>
                <a:gd name="connsiteX10" fmla="*/ 64952 w 862990"/>
                <a:gd name="connsiteY10" fmla="*/ 31319 h 883545"/>
                <a:gd name="connsiteX11" fmla="*/ 61072 w 862990"/>
                <a:gd name="connsiteY11" fmla="*/ 121394 h 883545"/>
                <a:gd name="connsiteX12" fmla="*/ 25319 w 862990"/>
                <a:gd name="connsiteY12" fmla="*/ 337020 h 883545"/>
                <a:gd name="connsiteX13" fmla="*/ 134934 w 862990"/>
                <a:gd name="connsiteY13" fmla="*/ 372219 h 883545"/>
                <a:gd name="connsiteX14" fmla="*/ 261455 w 862990"/>
                <a:gd name="connsiteY14" fmla="*/ 427650 h 883545"/>
                <a:gd name="connsiteX15" fmla="*/ 436617 w 862990"/>
                <a:gd name="connsiteY15" fmla="*/ 522991 h 883545"/>
                <a:gd name="connsiteX16" fmla="*/ 569374 w 862990"/>
                <a:gd name="connsiteY16" fmla="*/ 708962 h 883545"/>
                <a:gd name="connsiteX17" fmla="*/ 541658 w 862990"/>
                <a:gd name="connsiteY17" fmla="*/ 849895 h 883545"/>
                <a:gd name="connsiteX18" fmla="*/ 639494 w 862990"/>
                <a:gd name="connsiteY18" fmla="*/ 881213 h 883545"/>
                <a:gd name="connsiteX19" fmla="*/ 717790 w 862990"/>
                <a:gd name="connsiteY19" fmla="*/ 822456 h 883545"/>
                <a:gd name="connsiteX20" fmla="*/ 835165 w 862990"/>
                <a:gd name="connsiteY20" fmla="*/ 720741 h 883545"/>
                <a:gd name="connsiteX21" fmla="*/ 816457 w 862990"/>
                <a:gd name="connsiteY21" fmla="*/ 579253 h 88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62990" h="883545">
                  <a:moveTo>
                    <a:pt x="816457" y="579253"/>
                  </a:moveTo>
                  <a:cubicBezTo>
                    <a:pt x="847776" y="520635"/>
                    <a:pt x="894753" y="418781"/>
                    <a:pt x="832116" y="348383"/>
                  </a:cubicBezTo>
                  <a:cubicBezTo>
                    <a:pt x="769480" y="277986"/>
                    <a:pt x="730401" y="320668"/>
                    <a:pt x="722502" y="250548"/>
                  </a:cubicBezTo>
                  <a:cubicBezTo>
                    <a:pt x="714603" y="180428"/>
                    <a:pt x="699082" y="105734"/>
                    <a:pt x="628546" y="105734"/>
                  </a:cubicBezTo>
                  <a:cubicBezTo>
                    <a:pt x="558010" y="105734"/>
                    <a:pt x="507291" y="133450"/>
                    <a:pt x="464194" y="105734"/>
                  </a:cubicBezTo>
                  <a:cubicBezTo>
                    <a:pt x="421096" y="78019"/>
                    <a:pt x="385897" y="0"/>
                    <a:pt x="276283" y="0"/>
                  </a:cubicBezTo>
                  <a:cubicBezTo>
                    <a:pt x="166668" y="0"/>
                    <a:pt x="166807" y="168371"/>
                    <a:pt x="147129" y="187911"/>
                  </a:cubicBezTo>
                  <a:cubicBezTo>
                    <a:pt x="137456" y="194895"/>
                    <a:pt x="126619" y="200106"/>
                    <a:pt x="115117" y="203293"/>
                  </a:cubicBezTo>
                  <a:cubicBezTo>
                    <a:pt x="106858" y="201228"/>
                    <a:pt x="99943" y="195588"/>
                    <a:pt x="96271" y="187911"/>
                  </a:cubicBezTo>
                  <a:cubicBezTo>
                    <a:pt x="76731" y="148832"/>
                    <a:pt x="131469" y="152712"/>
                    <a:pt x="155027" y="93955"/>
                  </a:cubicBezTo>
                  <a:cubicBezTo>
                    <a:pt x="178586" y="35199"/>
                    <a:pt x="111930" y="-3880"/>
                    <a:pt x="64952" y="31319"/>
                  </a:cubicBezTo>
                  <a:cubicBezTo>
                    <a:pt x="17975" y="66517"/>
                    <a:pt x="115810" y="62637"/>
                    <a:pt x="61072" y="121394"/>
                  </a:cubicBezTo>
                  <a:cubicBezTo>
                    <a:pt x="6334" y="180151"/>
                    <a:pt x="-24984" y="250548"/>
                    <a:pt x="25319" y="337020"/>
                  </a:cubicBezTo>
                  <a:cubicBezTo>
                    <a:pt x="75623" y="423492"/>
                    <a:pt x="134934" y="372219"/>
                    <a:pt x="134934" y="372219"/>
                  </a:cubicBezTo>
                  <a:cubicBezTo>
                    <a:pt x="146574" y="364458"/>
                    <a:pt x="157106" y="408526"/>
                    <a:pt x="261455" y="427650"/>
                  </a:cubicBezTo>
                  <a:cubicBezTo>
                    <a:pt x="360815" y="445803"/>
                    <a:pt x="428718" y="413792"/>
                    <a:pt x="436617" y="522991"/>
                  </a:cubicBezTo>
                  <a:cubicBezTo>
                    <a:pt x="444516" y="632190"/>
                    <a:pt x="541935" y="693302"/>
                    <a:pt x="569374" y="708962"/>
                  </a:cubicBezTo>
                  <a:cubicBezTo>
                    <a:pt x="596812" y="724621"/>
                    <a:pt x="526276" y="810816"/>
                    <a:pt x="541658" y="849895"/>
                  </a:cubicBezTo>
                  <a:cubicBezTo>
                    <a:pt x="557040" y="888974"/>
                    <a:pt x="608175" y="885093"/>
                    <a:pt x="639494" y="881213"/>
                  </a:cubicBezTo>
                  <a:cubicBezTo>
                    <a:pt x="670812" y="877333"/>
                    <a:pt x="651273" y="830355"/>
                    <a:pt x="717790" y="822456"/>
                  </a:cubicBezTo>
                  <a:cubicBezTo>
                    <a:pt x="784307" y="814558"/>
                    <a:pt x="807727" y="794741"/>
                    <a:pt x="835165" y="720741"/>
                  </a:cubicBezTo>
                  <a:cubicBezTo>
                    <a:pt x="862604" y="646740"/>
                    <a:pt x="785138" y="638010"/>
                    <a:pt x="816457" y="579253"/>
                  </a:cubicBezTo>
                  <a:close/>
                </a:path>
              </a:pathLst>
            </a:custGeom>
            <a:solidFill>
              <a:srgbClr val="263238"/>
            </a:solidFill>
            <a:ln w="13849" cap="rnd">
              <a:solidFill>
                <a:srgbClr val="263238"/>
              </a:solidFill>
              <a:prstDash val="solid"/>
              <a:round/>
            </a:ln>
          </p:spPr>
          <p:txBody>
            <a:bodyPr rtlCol="0" anchor="ctr"/>
            <a:lstStyle/>
            <a:p>
              <a:endParaRPr lang="en-LT"/>
            </a:p>
          </p:txBody>
        </p:sp>
        <p:sp>
          <p:nvSpPr>
            <p:cNvPr id="36" name="Freeform 402">
              <a:extLst>
                <a:ext uri="{FF2B5EF4-FFF2-40B4-BE49-F238E27FC236}">
                  <a16:creationId xmlns:a16="http://schemas.microsoft.com/office/drawing/2014/main" id="{C614BFD5-4ADE-FD35-F854-9D47DE362EFF}"/>
                </a:ext>
              </a:extLst>
            </p:cNvPr>
            <p:cNvSpPr/>
            <p:nvPr/>
          </p:nvSpPr>
          <p:spPr>
            <a:xfrm>
              <a:off x="8578670" y="1956554"/>
              <a:ext cx="33812" cy="8923"/>
            </a:xfrm>
            <a:custGeom>
              <a:avLst/>
              <a:gdLst>
                <a:gd name="connsiteX0" fmla="*/ 0 w 33812"/>
                <a:gd name="connsiteY0" fmla="*/ 8592 h 8923"/>
                <a:gd name="connsiteX1" fmla="*/ 33813 w 33812"/>
                <a:gd name="connsiteY1" fmla="*/ 0 h 8923"/>
              </a:gdLst>
              <a:ahLst/>
              <a:cxnLst>
                <a:cxn ang="0">
                  <a:pos x="connsiteX0" y="connsiteY0"/>
                </a:cxn>
                <a:cxn ang="0">
                  <a:pos x="connsiteX1" y="connsiteY1"/>
                </a:cxn>
              </a:cxnLst>
              <a:rect l="l" t="t" r="r" b="b"/>
              <a:pathLst>
                <a:path w="33812" h="8923">
                  <a:moveTo>
                    <a:pt x="0" y="8592"/>
                  </a:moveTo>
                  <a:cubicBezTo>
                    <a:pt x="11945" y="9991"/>
                    <a:pt x="23988" y="6929"/>
                    <a:pt x="33813" y="0"/>
                  </a:cubicBezTo>
                </a:path>
              </a:pathLst>
            </a:custGeom>
            <a:noFill/>
            <a:ln w="13849" cap="rnd">
              <a:solidFill>
                <a:srgbClr val="FFFFFF"/>
              </a:solidFill>
              <a:prstDash val="solid"/>
              <a:round/>
            </a:ln>
          </p:spPr>
          <p:txBody>
            <a:bodyPr rtlCol="0" anchor="ctr"/>
            <a:lstStyle/>
            <a:p>
              <a:endParaRPr lang="en-LT"/>
            </a:p>
          </p:txBody>
        </p:sp>
        <p:sp>
          <p:nvSpPr>
            <p:cNvPr id="37" name="Freeform 403">
              <a:extLst>
                <a:ext uri="{FF2B5EF4-FFF2-40B4-BE49-F238E27FC236}">
                  <a16:creationId xmlns:a16="http://schemas.microsoft.com/office/drawing/2014/main" id="{F11940A9-80CD-04F1-780D-D370300A745F}"/>
                </a:ext>
              </a:extLst>
            </p:cNvPr>
            <p:cNvSpPr/>
            <p:nvPr/>
          </p:nvSpPr>
          <p:spPr>
            <a:xfrm>
              <a:off x="8338239" y="1784790"/>
              <a:ext cx="202045" cy="161508"/>
            </a:xfrm>
            <a:custGeom>
              <a:avLst/>
              <a:gdLst>
                <a:gd name="connsiteX0" fmla="*/ 0 w 202045"/>
                <a:gd name="connsiteY0" fmla="*/ 20992 h 161508"/>
                <a:gd name="connsiteX1" fmla="*/ 109753 w 202045"/>
                <a:gd name="connsiteY1" fmla="*/ 34849 h 161508"/>
                <a:gd name="connsiteX2" fmla="*/ 202046 w 202045"/>
                <a:gd name="connsiteY2" fmla="*/ 161509 h 161508"/>
              </a:gdLst>
              <a:ahLst/>
              <a:cxnLst>
                <a:cxn ang="0">
                  <a:pos x="connsiteX0" y="connsiteY0"/>
                </a:cxn>
                <a:cxn ang="0">
                  <a:pos x="connsiteX1" y="connsiteY1"/>
                </a:cxn>
                <a:cxn ang="0">
                  <a:pos x="connsiteX2" y="connsiteY2"/>
                </a:cxn>
              </a:cxnLst>
              <a:rect l="l" t="t" r="r" b="b"/>
              <a:pathLst>
                <a:path w="202045" h="161508">
                  <a:moveTo>
                    <a:pt x="0" y="20992"/>
                  </a:moveTo>
                  <a:cubicBezTo>
                    <a:pt x="0" y="20992"/>
                    <a:pt x="69289" y="-34439"/>
                    <a:pt x="109753" y="34849"/>
                  </a:cubicBezTo>
                  <a:cubicBezTo>
                    <a:pt x="134559" y="76422"/>
                    <a:pt x="166847" y="131853"/>
                    <a:pt x="202046" y="161509"/>
                  </a:cubicBezTo>
                </a:path>
              </a:pathLst>
            </a:custGeom>
            <a:noFill/>
            <a:ln w="13849" cap="rnd">
              <a:solidFill>
                <a:srgbClr val="FFFFFF"/>
              </a:solidFill>
              <a:prstDash val="solid"/>
              <a:round/>
            </a:ln>
          </p:spPr>
          <p:txBody>
            <a:bodyPr rtlCol="0" anchor="ctr"/>
            <a:lstStyle/>
            <a:p>
              <a:endParaRPr lang="en-LT"/>
            </a:p>
          </p:txBody>
        </p:sp>
        <p:sp>
          <p:nvSpPr>
            <p:cNvPr id="38" name="Freeform 404">
              <a:extLst>
                <a:ext uri="{FF2B5EF4-FFF2-40B4-BE49-F238E27FC236}">
                  <a16:creationId xmlns:a16="http://schemas.microsoft.com/office/drawing/2014/main" id="{1C1785AD-53C3-ED2C-007F-2E60302DB1CB}"/>
                </a:ext>
              </a:extLst>
            </p:cNvPr>
            <p:cNvSpPr/>
            <p:nvPr/>
          </p:nvSpPr>
          <p:spPr>
            <a:xfrm>
              <a:off x="8304010" y="1989253"/>
              <a:ext cx="253596" cy="56960"/>
            </a:xfrm>
            <a:custGeom>
              <a:avLst/>
              <a:gdLst>
                <a:gd name="connsiteX0" fmla="*/ 0 w 253596"/>
                <a:gd name="connsiteY0" fmla="*/ 8458 h 56960"/>
                <a:gd name="connsiteX1" fmla="*/ 130263 w 253596"/>
                <a:gd name="connsiteY1" fmla="*/ 1529 h 56960"/>
                <a:gd name="connsiteX2" fmla="*/ 253597 w 253596"/>
                <a:gd name="connsiteY2" fmla="*/ 56960 h 56960"/>
              </a:gdLst>
              <a:ahLst/>
              <a:cxnLst>
                <a:cxn ang="0">
                  <a:pos x="connsiteX0" y="connsiteY0"/>
                </a:cxn>
                <a:cxn ang="0">
                  <a:pos x="connsiteX1" y="connsiteY1"/>
                </a:cxn>
                <a:cxn ang="0">
                  <a:pos x="connsiteX2" y="connsiteY2"/>
                </a:cxn>
              </a:cxnLst>
              <a:rect l="l" t="t" r="r" b="b"/>
              <a:pathLst>
                <a:path w="253596" h="56960">
                  <a:moveTo>
                    <a:pt x="0" y="8458"/>
                  </a:moveTo>
                  <a:cubicBezTo>
                    <a:pt x="42932" y="435"/>
                    <a:pt x="86722" y="-1893"/>
                    <a:pt x="130263" y="1529"/>
                  </a:cubicBezTo>
                  <a:cubicBezTo>
                    <a:pt x="191930" y="8458"/>
                    <a:pt x="185694" y="56960"/>
                    <a:pt x="253597" y="56960"/>
                  </a:cubicBezTo>
                </a:path>
              </a:pathLst>
            </a:custGeom>
            <a:noFill/>
            <a:ln w="13849" cap="rnd">
              <a:solidFill>
                <a:srgbClr val="FFFFFF"/>
              </a:solidFill>
              <a:prstDash val="solid"/>
              <a:round/>
            </a:ln>
          </p:spPr>
          <p:txBody>
            <a:bodyPr rtlCol="0" anchor="ctr"/>
            <a:lstStyle/>
            <a:p>
              <a:endParaRPr lang="en-LT"/>
            </a:p>
          </p:txBody>
        </p:sp>
        <p:sp>
          <p:nvSpPr>
            <p:cNvPr id="39" name="Freeform 405">
              <a:extLst>
                <a:ext uri="{FF2B5EF4-FFF2-40B4-BE49-F238E27FC236}">
                  <a16:creationId xmlns:a16="http://schemas.microsoft.com/office/drawing/2014/main" id="{FAB701AE-0895-2F90-D77D-645D89756722}"/>
                </a:ext>
              </a:extLst>
            </p:cNvPr>
            <p:cNvSpPr/>
            <p:nvPr/>
          </p:nvSpPr>
          <p:spPr>
            <a:xfrm>
              <a:off x="8017848" y="1737879"/>
              <a:ext cx="19400" cy="19123"/>
            </a:xfrm>
            <a:custGeom>
              <a:avLst/>
              <a:gdLst>
                <a:gd name="connsiteX0" fmla="*/ 0 w 19400"/>
                <a:gd name="connsiteY0" fmla="*/ 0 h 19123"/>
                <a:gd name="connsiteX1" fmla="*/ 19401 w 19400"/>
                <a:gd name="connsiteY1" fmla="*/ 19124 h 19123"/>
              </a:gdLst>
              <a:ahLst/>
              <a:cxnLst>
                <a:cxn ang="0">
                  <a:pos x="connsiteX0" y="connsiteY0"/>
                </a:cxn>
                <a:cxn ang="0">
                  <a:pos x="connsiteX1" y="connsiteY1"/>
                </a:cxn>
              </a:cxnLst>
              <a:rect l="l" t="t" r="r" b="b"/>
              <a:pathLst>
                <a:path w="19400" h="19123">
                  <a:moveTo>
                    <a:pt x="0" y="0"/>
                  </a:moveTo>
                  <a:cubicBezTo>
                    <a:pt x="5765" y="7040"/>
                    <a:pt x="12278" y="13456"/>
                    <a:pt x="19401" y="19124"/>
                  </a:cubicBezTo>
                </a:path>
              </a:pathLst>
            </a:custGeom>
            <a:noFill/>
            <a:ln w="13849" cap="rnd">
              <a:solidFill>
                <a:srgbClr val="FFFFFF"/>
              </a:solidFill>
              <a:prstDash val="solid"/>
              <a:round/>
            </a:ln>
          </p:spPr>
          <p:txBody>
            <a:bodyPr rtlCol="0" anchor="ctr"/>
            <a:lstStyle/>
            <a:p>
              <a:endParaRPr lang="en-LT"/>
            </a:p>
          </p:txBody>
        </p:sp>
        <p:sp>
          <p:nvSpPr>
            <p:cNvPr id="40" name="Freeform 406">
              <a:extLst>
                <a:ext uri="{FF2B5EF4-FFF2-40B4-BE49-F238E27FC236}">
                  <a16:creationId xmlns:a16="http://schemas.microsoft.com/office/drawing/2014/main" id="{E99DBE9B-923F-B191-CECF-4D8888A83630}"/>
                </a:ext>
              </a:extLst>
            </p:cNvPr>
            <p:cNvSpPr/>
            <p:nvPr/>
          </p:nvSpPr>
          <p:spPr>
            <a:xfrm>
              <a:off x="7994450" y="1589740"/>
              <a:ext cx="306789" cy="170148"/>
            </a:xfrm>
            <a:custGeom>
              <a:avLst/>
              <a:gdLst>
                <a:gd name="connsiteX0" fmla="*/ 306789 w 306789"/>
                <a:gd name="connsiteY0" fmla="*/ 148831 h 170148"/>
                <a:gd name="connsiteX1" fmla="*/ 220455 w 306789"/>
                <a:gd name="connsiteY1" fmla="*/ 126936 h 170148"/>
                <a:gd name="connsiteX2" fmla="*/ 26447 w 306789"/>
                <a:gd name="connsiteY2" fmla="*/ 31179 h 170148"/>
                <a:gd name="connsiteX3" fmla="*/ 394 w 306789"/>
                <a:gd name="connsiteY3" fmla="*/ 98389 h 170148"/>
              </a:gdLst>
              <a:ahLst/>
              <a:cxnLst>
                <a:cxn ang="0">
                  <a:pos x="connsiteX0" y="connsiteY0"/>
                </a:cxn>
                <a:cxn ang="0">
                  <a:pos x="connsiteX1" y="connsiteY1"/>
                </a:cxn>
                <a:cxn ang="0">
                  <a:pos x="connsiteX2" y="connsiteY2"/>
                </a:cxn>
                <a:cxn ang="0">
                  <a:pos x="connsiteX3" y="connsiteY3"/>
                </a:cxn>
              </a:cxnLst>
              <a:rect l="l" t="t" r="r" b="b"/>
              <a:pathLst>
                <a:path w="306789" h="170148">
                  <a:moveTo>
                    <a:pt x="306789" y="148831"/>
                  </a:moveTo>
                  <a:cubicBezTo>
                    <a:pt x="306789" y="148831"/>
                    <a:pt x="289051" y="209112"/>
                    <a:pt x="220455" y="126936"/>
                  </a:cubicBezTo>
                  <a:cubicBezTo>
                    <a:pt x="151860" y="44760"/>
                    <a:pt x="104327" y="-50443"/>
                    <a:pt x="26447" y="31179"/>
                  </a:cubicBezTo>
                  <a:cubicBezTo>
                    <a:pt x="7545" y="48155"/>
                    <a:pt x="-2127" y="73113"/>
                    <a:pt x="394" y="98389"/>
                  </a:cubicBezTo>
                </a:path>
              </a:pathLst>
            </a:custGeom>
            <a:noFill/>
            <a:ln w="13849" cap="rnd">
              <a:solidFill>
                <a:srgbClr val="FFFFFF"/>
              </a:solidFill>
              <a:prstDash val="solid"/>
              <a:round/>
            </a:ln>
          </p:spPr>
          <p:txBody>
            <a:bodyPr rtlCol="0" anchor="ctr"/>
            <a:lstStyle/>
            <a:p>
              <a:endParaRPr lang="en-LT"/>
            </a:p>
          </p:txBody>
        </p:sp>
        <p:sp>
          <p:nvSpPr>
            <p:cNvPr id="41" name="Freeform 407">
              <a:extLst>
                <a:ext uri="{FF2B5EF4-FFF2-40B4-BE49-F238E27FC236}">
                  <a16:creationId xmlns:a16="http://schemas.microsoft.com/office/drawing/2014/main" id="{90A51411-F8DD-8428-7AEF-9F8469FD59A8}"/>
                </a:ext>
              </a:extLst>
            </p:cNvPr>
            <p:cNvSpPr/>
            <p:nvPr/>
          </p:nvSpPr>
          <p:spPr>
            <a:xfrm>
              <a:off x="7830907" y="1716676"/>
              <a:ext cx="13857" cy="44206"/>
            </a:xfrm>
            <a:custGeom>
              <a:avLst/>
              <a:gdLst>
                <a:gd name="connsiteX0" fmla="*/ 13858 w 13857"/>
                <a:gd name="connsiteY0" fmla="*/ 44206 h 44206"/>
                <a:gd name="connsiteX1" fmla="*/ 0 w 13857"/>
                <a:gd name="connsiteY1" fmla="*/ 0 h 44206"/>
              </a:gdLst>
              <a:ahLst/>
              <a:cxnLst>
                <a:cxn ang="0">
                  <a:pos x="connsiteX0" y="connsiteY0"/>
                </a:cxn>
                <a:cxn ang="0">
                  <a:pos x="connsiteX1" y="connsiteY1"/>
                </a:cxn>
              </a:cxnLst>
              <a:rect l="l" t="t" r="r" b="b"/>
              <a:pathLst>
                <a:path w="13857" h="44206">
                  <a:moveTo>
                    <a:pt x="13858" y="44206"/>
                  </a:moveTo>
                  <a:cubicBezTo>
                    <a:pt x="7095" y="30238"/>
                    <a:pt x="2425" y="15340"/>
                    <a:pt x="0" y="0"/>
                  </a:cubicBezTo>
                </a:path>
              </a:pathLst>
            </a:custGeom>
            <a:noFill/>
            <a:ln w="13849" cap="rnd">
              <a:solidFill>
                <a:srgbClr val="FFFFFF"/>
              </a:solidFill>
              <a:prstDash val="solid"/>
              <a:round/>
            </a:ln>
          </p:spPr>
          <p:txBody>
            <a:bodyPr rtlCol="0" anchor="ctr"/>
            <a:lstStyle/>
            <a:p>
              <a:endParaRPr lang="en-LT"/>
            </a:p>
          </p:txBody>
        </p:sp>
        <p:sp>
          <p:nvSpPr>
            <p:cNvPr id="42" name="Freeform 408">
              <a:extLst>
                <a:ext uri="{FF2B5EF4-FFF2-40B4-BE49-F238E27FC236}">
                  <a16:creationId xmlns:a16="http://schemas.microsoft.com/office/drawing/2014/main" id="{BDA90D77-216F-C5AF-BE5A-BB2B0DD75FFC}"/>
                </a:ext>
              </a:extLst>
            </p:cNvPr>
            <p:cNvSpPr/>
            <p:nvPr/>
          </p:nvSpPr>
          <p:spPr>
            <a:xfrm>
              <a:off x="7860840" y="1785411"/>
              <a:ext cx="107258" cy="41334"/>
            </a:xfrm>
            <a:custGeom>
              <a:avLst/>
              <a:gdLst>
                <a:gd name="connsiteX0" fmla="*/ 107259 w 107258"/>
                <a:gd name="connsiteY0" fmla="*/ 40880 h 41334"/>
                <a:gd name="connsiteX1" fmla="*/ 0 w 107258"/>
                <a:gd name="connsiteY1" fmla="*/ 0 h 41334"/>
              </a:gdLst>
              <a:ahLst/>
              <a:cxnLst>
                <a:cxn ang="0">
                  <a:pos x="connsiteX0" y="connsiteY0"/>
                </a:cxn>
                <a:cxn ang="0">
                  <a:pos x="connsiteX1" y="connsiteY1"/>
                </a:cxn>
              </a:cxnLst>
              <a:rect l="l" t="t" r="r" b="b"/>
              <a:pathLst>
                <a:path w="107258" h="41334">
                  <a:moveTo>
                    <a:pt x="107259" y="40880"/>
                  </a:moveTo>
                  <a:cubicBezTo>
                    <a:pt x="107259" y="40880"/>
                    <a:pt x="41434" y="48641"/>
                    <a:pt x="0" y="0"/>
                  </a:cubicBezTo>
                </a:path>
              </a:pathLst>
            </a:custGeom>
            <a:noFill/>
            <a:ln w="13849" cap="rnd">
              <a:solidFill>
                <a:srgbClr val="FFFFFF"/>
              </a:solidFill>
              <a:prstDash val="solid"/>
              <a:round/>
            </a:ln>
          </p:spPr>
          <p:txBody>
            <a:bodyPr rtlCol="0" anchor="ctr"/>
            <a:lstStyle/>
            <a:p>
              <a:endParaRPr lang="en-LT"/>
            </a:p>
          </p:txBody>
        </p:sp>
        <p:sp>
          <p:nvSpPr>
            <p:cNvPr id="43" name="Freeform 409">
              <a:extLst>
                <a:ext uri="{FF2B5EF4-FFF2-40B4-BE49-F238E27FC236}">
                  <a16:creationId xmlns:a16="http://schemas.microsoft.com/office/drawing/2014/main" id="{7205C51F-1990-DE44-21E3-3C20023704BC}"/>
                </a:ext>
              </a:extLst>
            </p:cNvPr>
            <p:cNvSpPr/>
            <p:nvPr/>
          </p:nvSpPr>
          <p:spPr>
            <a:xfrm>
              <a:off x="7394389" y="2669950"/>
              <a:ext cx="1623394" cy="1567951"/>
            </a:xfrm>
            <a:custGeom>
              <a:avLst/>
              <a:gdLst>
                <a:gd name="connsiteX0" fmla="*/ 1330758 w 1623394"/>
                <a:gd name="connsiteY0" fmla="*/ 148278 h 1567951"/>
                <a:gd name="connsiteX1" fmla="*/ 1046259 w 1623394"/>
                <a:gd name="connsiteY1" fmla="*/ 0 h 1567951"/>
                <a:gd name="connsiteX2" fmla="*/ 790722 w 1623394"/>
                <a:gd name="connsiteY2" fmla="*/ 257754 h 1567951"/>
                <a:gd name="connsiteX3" fmla="*/ 596714 w 1623394"/>
                <a:gd name="connsiteY3" fmla="*/ 51966 h 1567951"/>
                <a:gd name="connsiteX4" fmla="*/ 399795 w 1623394"/>
                <a:gd name="connsiteY4" fmla="*/ 171697 h 1567951"/>
                <a:gd name="connsiteX5" fmla="*/ 118068 w 1623394"/>
                <a:gd name="connsiteY5" fmla="*/ 300851 h 1567951"/>
                <a:gd name="connsiteX6" fmla="*/ 67210 w 1623394"/>
                <a:gd name="connsiteY6" fmla="*/ 531721 h 1567951"/>
                <a:gd name="connsiteX7" fmla="*/ 0 w 1623394"/>
                <a:gd name="connsiteY7" fmla="*/ 637317 h 1567951"/>
                <a:gd name="connsiteX8" fmla="*/ 263297 w 1623394"/>
                <a:gd name="connsiteY8" fmla="*/ 762730 h 1567951"/>
                <a:gd name="connsiteX9" fmla="*/ 317065 w 1623394"/>
                <a:gd name="connsiteY9" fmla="*/ 1224469 h 1567951"/>
                <a:gd name="connsiteX10" fmla="*/ 250548 w 1623394"/>
                <a:gd name="connsiteY10" fmla="*/ 1460051 h 1567951"/>
                <a:gd name="connsiteX11" fmla="*/ 340623 w 1623394"/>
                <a:gd name="connsiteY11" fmla="*/ 1546107 h 1567951"/>
                <a:gd name="connsiteX12" fmla="*/ 712426 w 1623394"/>
                <a:gd name="connsiteY12" fmla="*/ 1565785 h 1567951"/>
                <a:gd name="connsiteX13" fmla="*/ 1225162 w 1623394"/>
                <a:gd name="connsiteY13" fmla="*/ 1483470 h 1567951"/>
                <a:gd name="connsiteX14" fmla="*/ 1264241 w 1623394"/>
                <a:gd name="connsiteY14" fmla="*/ 1080349 h 1567951"/>
                <a:gd name="connsiteX15" fmla="*/ 1240822 w 1623394"/>
                <a:gd name="connsiteY15" fmla="*/ 771183 h 1567951"/>
                <a:gd name="connsiteX16" fmla="*/ 1619969 w 1623394"/>
                <a:gd name="connsiteY16" fmla="*/ 771183 h 1567951"/>
                <a:gd name="connsiteX17" fmla="*/ 1589066 w 1623394"/>
                <a:gd name="connsiteY17" fmla="*/ 403122 h 1567951"/>
                <a:gd name="connsiteX18" fmla="*/ 1330758 w 1623394"/>
                <a:gd name="connsiteY18" fmla="*/ 148278 h 156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23394" h="1567951">
                  <a:moveTo>
                    <a:pt x="1330758" y="148278"/>
                  </a:moveTo>
                  <a:cubicBezTo>
                    <a:pt x="1269784" y="117652"/>
                    <a:pt x="1125386" y="49056"/>
                    <a:pt x="1046259" y="0"/>
                  </a:cubicBezTo>
                  <a:cubicBezTo>
                    <a:pt x="1020206" y="78158"/>
                    <a:pt x="943712" y="257754"/>
                    <a:pt x="790722" y="257754"/>
                  </a:cubicBezTo>
                  <a:cubicBezTo>
                    <a:pt x="649651" y="257754"/>
                    <a:pt x="608216" y="125828"/>
                    <a:pt x="596714" y="51966"/>
                  </a:cubicBezTo>
                  <a:cubicBezTo>
                    <a:pt x="549875" y="93540"/>
                    <a:pt x="470470" y="133450"/>
                    <a:pt x="399795" y="171697"/>
                  </a:cubicBezTo>
                  <a:cubicBezTo>
                    <a:pt x="305979" y="222555"/>
                    <a:pt x="172806" y="214795"/>
                    <a:pt x="118068" y="300851"/>
                  </a:cubicBezTo>
                  <a:cubicBezTo>
                    <a:pt x="63330" y="386908"/>
                    <a:pt x="67210" y="531721"/>
                    <a:pt x="67210" y="531721"/>
                  </a:cubicBezTo>
                  <a:cubicBezTo>
                    <a:pt x="67210" y="531721"/>
                    <a:pt x="38109" y="576759"/>
                    <a:pt x="0" y="637317"/>
                  </a:cubicBezTo>
                  <a:cubicBezTo>
                    <a:pt x="158117" y="629418"/>
                    <a:pt x="263297" y="762730"/>
                    <a:pt x="263297" y="762730"/>
                  </a:cubicBezTo>
                  <a:cubicBezTo>
                    <a:pt x="263297" y="762730"/>
                    <a:pt x="337297" y="1126218"/>
                    <a:pt x="317065" y="1224469"/>
                  </a:cubicBezTo>
                  <a:cubicBezTo>
                    <a:pt x="296833" y="1322721"/>
                    <a:pt x="250548" y="1416260"/>
                    <a:pt x="250548" y="1460051"/>
                  </a:cubicBezTo>
                  <a:cubicBezTo>
                    <a:pt x="250548" y="1503841"/>
                    <a:pt x="285746" y="1534467"/>
                    <a:pt x="340623" y="1546107"/>
                  </a:cubicBezTo>
                  <a:cubicBezTo>
                    <a:pt x="395500" y="1557748"/>
                    <a:pt x="583272" y="1573823"/>
                    <a:pt x="712426" y="1565785"/>
                  </a:cubicBezTo>
                  <a:cubicBezTo>
                    <a:pt x="841580" y="1557748"/>
                    <a:pt x="1209503" y="1534467"/>
                    <a:pt x="1225162" y="1483470"/>
                  </a:cubicBezTo>
                  <a:cubicBezTo>
                    <a:pt x="1240822" y="1432474"/>
                    <a:pt x="1264241" y="1080349"/>
                    <a:pt x="1264241" y="1080349"/>
                  </a:cubicBezTo>
                  <a:lnTo>
                    <a:pt x="1240822" y="771183"/>
                  </a:lnTo>
                  <a:cubicBezTo>
                    <a:pt x="1437463" y="641197"/>
                    <a:pt x="1574931" y="732243"/>
                    <a:pt x="1619969" y="771183"/>
                  </a:cubicBezTo>
                  <a:cubicBezTo>
                    <a:pt x="1629669" y="638287"/>
                    <a:pt x="1618583" y="494028"/>
                    <a:pt x="1589066" y="403122"/>
                  </a:cubicBezTo>
                  <a:cubicBezTo>
                    <a:pt x="1538208" y="246113"/>
                    <a:pt x="1409054" y="187357"/>
                    <a:pt x="1330758" y="148278"/>
                  </a:cubicBezTo>
                  <a:close/>
                </a:path>
              </a:pathLst>
            </a:custGeom>
            <a:solidFill>
              <a:srgbClr val="34327C"/>
            </a:solidFill>
            <a:ln w="13849" cap="flat">
              <a:noFill/>
              <a:prstDash val="solid"/>
              <a:miter/>
            </a:ln>
          </p:spPr>
          <p:txBody>
            <a:bodyPr rtlCol="0" anchor="ctr"/>
            <a:lstStyle/>
            <a:p>
              <a:endParaRPr lang="en-LT"/>
            </a:p>
          </p:txBody>
        </p:sp>
        <p:grpSp>
          <p:nvGrpSpPr>
            <p:cNvPr id="44" name="Graphic 263">
              <a:extLst>
                <a:ext uri="{FF2B5EF4-FFF2-40B4-BE49-F238E27FC236}">
                  <a16:creationId xmlns:a16="http://schemas.microsoft.com/office/drawing/2014/main" id="{FA2E8C4D-3A2E-FDD8-6355-16ACD8796735}"/>
                </a:ext>
              </a:extLst>
            </p:cNvPr>
            <p:cNvGrpSpPr/>
            <p:nvPr/>
          </p:nvGrpSpPr>
          <p:grpSpPr>
            <a:xfrm>
              <a:off x="7711176" y="2278945"/>
              <a:ext cx="1301241" cy="1873782"/>
              <a:chOff x="7711176" y="2278945"/>
              <a:chExt cx="1301241" cy="1873782"/>
            </a:xfrm>
            <a:solidFill>
              <a:srgbClr val="000000">
                <a:alpha val="15000"/>
              </a:srgbClr>
            </a:solidFill>
          </p:grpSpPr>
          <p:sp>
            <p:nvSpPr>
              <p:cNvPr id="95" name="Freeform 411">
                <a:extLst>
                  <a:ext uri="{FF2B5EF4-FFF2-40B4-BE49-F238E27FC236}">
                    <a16:creationId xmlns:a16="http://schemas.microsoft.com/office/drawing/2014/main" id="{302AF7A4-D29A-7B3D-A397-6BBA6CFB704F}"/>
                  </a:ext>
                </a:extLst>
              </p:cNvPr>
              <p:cNvSpPr/>
              <p:nvPr/>
            </p:nvSpPr>
            <p:spPr>
              <a:xfrm>
                <a:off x="8044039" y="2278945"/>
                <a:ext cx="968378" cy="950996"/>
              </a:xfrm>
              <a:custGeom>
                <a:avLst/>
                <a:gdLst>
                  <a:gd name="connsiteX0" fmla="*/ 939415 w 968378"/>
                  <a:gd name="connsiteY0" fmla="*/ 793572 h 950996"/>
                  <a:gd name="connsiteX1" fmla="*/ 681107 w 968378"/>
                  <a:gd name="connsiteY1" fmla="*/ 539283 h 950996"/>
                  <a:gd name="connsiteX2" fmla="*/ 348522 w 968378"/>
                  <a:gd name="connsiteY2" fmla="*/ 355252 h 950996"/>
                  <a:gd name="connsiteX3" fmla="*/ 297387 w 968378"/>
                  <a:gd name="connsiteY3" fmla="*/ 30427 h 950996"/>
                  <a:gd name="connsiteX4" fmla="*/ 215211 w 968378"/>
                  <a:gd name="connsiteY4" fmla="*/ 81285 h 950996"/>
                  <a:gd name="connsiteX5" fmla="*/ 0 w 968378"/>
                  <a:gd name="connsiteY5" fmla="*/ 249656 h 950996"/>
                  <a:gd name="connsiteX6" fmla="*/ 0 w 968378"/>
                  <a:gd name="connsiteY6" fmla="*/ 316312 h 950996"/>
                  <a:gd name="connsiteX7" fmla="*/ 136221 w 968378"/>
                  <a:gd name="connsiteY7" fmla="*/ 357885 h 950996"/>
                  <a:gd name="connsiteX8" fmla="*/ 233225 w 968378"/>
                  <a:gd name="connsiteY8" fmla="*/ 437983 h 950996"/>
                  <a:gd name="connsiteX9" fmla="*/ 216042 w 968378"/>
                  <a:gd name="connsiteY9" fmla="*/ 523762 h 950996"/>
                  <a:gd name="connsiteX10" fmla="*/ 462017 w 968378"/>
                  <a:gd name="connsiteY10" fmla="*/ 552309 h 950996"/>
                  <a:gd name="connsiteX11" fmla="*/ 793771 w 968378"/>
                  <a:gd name="connsiteY11" fmla="*/ 678276 h 950996"/>
                  <a:gd name="connsiteX12" fmla="*/ 968378 w 968378"/>
                  <a:gd name="connsiteY12" fmla="*/ 950996 h 950996"/>
                  <a:gd name="connsiteX13" fmla="*/ 939415 w 968378"/>
                  <a:gd name="connsiteY13" fmla="*/ 793572 h 95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378" h="950996">
                    <a:moveTo>
                      <a:pt x="939415" y="793572"/>
                    </a:moveTo>
                    <a:cubicBezTo>
                      <a:pt x="888558" y="637119"/>
                      <a:pt x="759265" y="578362"/>
                      <a:pt x="681107" y="539283"/>
                    </a:cubicBezTo>
                    <a:cubicBezTo>
                      <a:pt x="602950" y="500204"/>
                      <a:pt x="387601" y="398350"/>
                      <a:pt x="348522" y="355252"/>
                    </a:cubicBezTo>
                    <a:cubicBezTo>
                      <a:pt x="309443" y="312155"/>
                      <a:pt x="297387" y="100824"/>
                      <a:pt x="297387" y="30427"/>
                    </a:cubicBezTo>
                    <a:cubicBezTo>
                      <a:pt x="297387" y="-39970"/>
                      <a:pt x="289627" y="26547"/>
                      <a:pt x="215211" y="81285"/>
                    </a:cubicBezTo>
                    <a:cubicBezTo>
                      <a:pt x="140795" y="136023"/>
                      <a:pt x="0" y="249656"/>
                      <a:pt x="0" y="249656"/>
                    </a:cubicBezTo>
                    <a:cubicBezTo>
                      <a:pt x="1455" y="271857"/>
                      <a:pt x="1455" y="294112"/>
                      <a:pt x="0" y="316312"/>
                    </a:cubicBezTo>
                    <a:cubicBezTo>
                      <a:pt x="44483" y="335574"/>
                      <a:pt x="103379" y="357885"/>
                      <a:pt x="136221" y="357885"/>
                    </a:cubicBezTo>
                    <a:cubicBezTo>
                      <a:pt x="193454" y="357885"/>
                      <a:pt x="210637" y="397934"/>
                      <a:pt x="233225" y="437983"/>
                    </a:cubicBezTo>
                    <a:cubicBezTo>
                      <a:pt x="255814" y="478032"/>
                      <a:pt x="216042" y="523762"/>
                      <a:pt x="216042" y="523762"/>
                    </a:cubicBezTo>
                    <a:cubicBezTo>
                      <a:pt x="216042" y="523762"/>
                      <a:pt x="399103" y="535264"/>
                      <a:pt x="462017" y="552309"/>
                    </a:cubicBezTo>
                    <a:cubicBezTo>
                      <a:pt x="524931" y="569354"/>
                      <a:pt x="690808" y="592358"/>
                      <a:pt x="793771" y="678276"/>
                    </a:cubicBezTo>
                    <a:cubicBezTo>
                      <a:pt x="875116" y="745902"/>
                      <a:pt x="931378" y="870483"/>
                      <a:pt x="968378" y="950996"/>
                    </a:cubicBezTo>
                    <a:cubicBezTo>
                      <a:pt x="964387" y="897644"/>
                      <a:pt x="954673" y="844860"/>
                      <a:pt x="939415" y="793572"/>
                    </a:cubicBezTo>
                    <a:close/>
                  </a:path>
                </a:pathLst>
              </a:custGeom>
              <a:solidFill>
                <a:srgbClr val="000000">
                  <a:alpha val="15000"/>
                </a:srgbClr>
              </a:solidFill>
              <a:ln w="13849" cap="flat">
                <a:noFill/>
                <a:prstDash val="solid"/>
                <a:miter/>
              </a:ln>
            </p:spPr>
            <p:txBody>
              <a:bodyPr rtlCol="0" anchor="ctr"/>
              <a:lstStyle/>
              <a:p>
                <a:endParaRPr lang="en-LT"/>
              </a:p>
            </p:txBody>
          </p:sp>
          <p:sp>
            <p:nvSpPr>
              <p:cNvPr id="96" name="Freeform 412">
                <a:extLst>
                  <a:ext uri="{FF2B5EF4-FFF2-40B4-BE49-F238E27FC236}">
                    <a16:creationId xmlns:a16="http://schemas.microsoft.com/office/drawing/2014/main" id="{53CBFEEF-0CC1-FD45-B08E-225A78C76B8D}"/>
                  </a:ext>
                </a:extLst>
              </p:cNvPr>
              <p:cNvSpPr/>
              <p:nvPr/>
            </p:nvSpPr>
            <p:spPr>
              <a:xfrm>
                <a:off x="8088799" y="2826126"/>
                <a:ext cx="360301" cy="181075"/>
              </a:xfrm>
              <a:custGeom>
                <a:avLst/>
                <a:gdLst>
                  <a:gd name="connsiteX0" fmla="*/ 360301 w 360301"/>
                  <a:gd name="connsiteY0" fmla="*/ 0 h 181075"/>
                  <a:gd name="connsiteX1" fmla="*/ 194008 w 360301"/>
                  <a:gd name="connsiteY1" fmla="*/ 143012 h 181075"/>
                  <a:gd name="connsiteX2" fmla="*/ 0 w 360301"/>
                  <a:gd name="connsiteY2" fmla="*/ 154514 h 181075"/>
                  <a:gd name="connsiteX3" fmla="*/ 200244 w 360301"/>
                  <a:gd name="connsiteY3" fmla="*/ 171697 h 181075"/>
                  <a:gd name="connsiteX4" fmla="*/ 360301 w 360301"/>
                  <a:gd name="connsiteY4" fmla="*/ 0 h 1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1" h="181075">
                    <a:moveTo>
                      <a:pt x="360301" y="0"/>
                    </a:moveTo>
                    <a:cubicBezTo>
                      <a:pt x="360301" y="0"/>
                      <a:pt x="303069" y="108645"/>
                      <a:pt x="194008" y="143012"/>
                    </a:cubicBezTo>
                    <a:cubicBezTo>
                      <a:pt x="131441" y="163618"/>
                      <a:pt x="64577" y="167582"/>
                      <a:pt x="0" y="154514"/>
                    </a:cubicBezTo>
                    <a:cubicBezTo>
                      <a:pt x="0" y="154514"/>
                      <a:pt x="80098" y="200244"/>
                      <a:pt x="200244" y="171697"/>
                    </a:cubicBezTo>
                    <a:cubicBezTo>
                      <a:pt x="320391" y="143150"/>
                      <a:pt x="360301" y="0"/>
                      <a:pt x="360301" y="0"/>
                    </a:cubicBezTo>
                    <a:close/>
                  </a:path>
                </a:pathLst>
              </a:custGeom>
              <a:solidFill>
                <a:srgbClr val="000000">
                  <a:alpha val="15000"/>
                </a:srgbClr>
              </a:solidFill>
              <a:ln w="13849" cap="flat">
                <a:noFill/>
                <a:prstDash val="solid"/>
                <a:miter/>
              </a:ln>
            </p:spPr>
            <p:txBody>
              <a:bodyPr rtlCol="0" anchor="ctr"/>
              <a:lstStyle/>
              <a:p>
                <a:endParaRPr lang="en-LT"/>
              </a:p>
            </p:txBody>
          </p:sp>
          <p:sp>
            <p:nvSpPr>
              <p:cNvPr id="97" name="Freeform 413">
                <a:extLst>
                  <a:ext uri="{FF2B5EF4-FFF2-40B4-BE49-F238E27FC236}">
                    <a16:creationId xmlns:a16="http://schemas.microsoft.com/office/drawing/2014/main" id="{D4064551-8C74-45D6-807E-60D58E8263F1}"/>
                  </a:ext>
                </a:extLst>
              </p:cNvPr>
              <p:cNvSpPr/>
              <p:nvPr/>
            </p:nvSpPr>
            <p:spPr>
              <a:xfrm>
                <a:off x="7711176" y="3354478"/>
                <a:ext cx="950085" cy="798249"/>
              </a:xfrm>
              <a:custGeom>
                <a:avLst/>
                <a:gdLst>
                  <a:gd name="connsiteX0" fmla="*/ 898119 w 950085"/>
                  <a:gd name="connsiteY0" fmla="*/ 9190 h 798249"/>
                  <a:gd name="connsiteX1" fmla="*/ 835206 w 950085"/>
                  <a:gd name="connsiteY1" fmla="*/ 237981 h 798249"/>
                  <a:gd name="connsiteX2" fmla="*/ 463402 w 950085"/>
                  <a:gd name="connsiteY2" fmla="*/ 300895 h 798249"/>
                  <a:gd name="connsiteX3" fmla="*/ 217428 w 950085"/>
                  <a:gd name="connsiteY3" fmla="*/ 180749 h 798249"/>
                  <a:gd name="connsiteX4" fmla="*/ 0 w 950085"/>
                  <a:gd name="connsiteY4" fmla="*/ 352446 h 798249"/>
                  <a:gd name="connsiteX5" fmla="*/ 5682 w 950085"/>
                  <a:gd name="connsiteY5" fmla="*/ 455409 h 798249"/>
                  <a:gd name="connsiteX6" fmla="*/ 251656 w 950085"/>
                  <a:gd name="connsiteY6" fmla="*/ 335263 h 798249"/>
                  <a:gd name="connsiteX7" fmla="*/ 600594 w 950085"/>
                  <a:gd name="connsiteY7" fmla="*/ 552552 h 798249"/>
                  <a:gd name="connsiteX8" fmla="*/ 612096 w 950085"/>
                  <a:gd name="connsiteY8" fmla="*/ 701384 h 798249"/>
                  <a:gd name="connsiteX9" fmla="*/ 383305 w 950085"/>
                  <a:gd name="connsiteY9" fmla="*/ 787163 h 798249"/>
                  <a:gd name="connsiteX10" fmla="*/ 646602 w 950085"/>
                  <a:gd name="connsiteY10" fmla="*/ 729931 h 798249"/>
                  <a:gd name="connsiteX11" fmla="*/ 686651 w 950085"/>
                  <a:gd name="connsiteY11" fmla="*/ 752796 h 798249"/>
                  <a:gd name="connsiteX12" fmla="*/ 903940 w 950085"/>
                  <a:gd name="connsiteY12" fmla="*/ 752796 h 798249"/>
                  <a:gd name="connsiteX13" fmla="*/ 908513 w 950085"/>
                  <a:gd name="connsiteY13" fmla="*/ 798250 h 798249"/>
                  <a:gd name="connsiteX14" fmla="*/ 950086 w 950085"/>
                  <a:gd name="connsiteY14" fmla="*/ 518323 h 798249"/>
                  <a:gd name="connsiteX15" fmla="*/ 938584 w 950085"/>
                  <a:gd name="connsiteY15" fmla="*/ 180749 h 798249"/>
                  <a:gd name="connsiteX16" fmla="*/ 898119 w 950085"/>
                  <a:gd name="connsiteY16" fmla="*/ 9190 h 79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0085" h="798249">
                    <a:moveTo>
                      <a:pt x="898119" y="9190"/>
                    </a:moveTo>
                    <a:cubicBezTo>
                      <a:pt x="898119" y="9190"/>
                      <a:pt x="903801" y="192251"/>
                      <a:pt x="835206" y="237981"/>
                    </a:cubicBezTo>
                    <a:cubicBezTo>
                      <a:pt x="766610" y="283712"/>
                      <a:pt x="549182" y="323761"/>
                      <a:pt x="463402" y="300895"/>
                    </a:cubicBezTo>
                    <a:cubicBezTo>
                      <a:pt x="377623" y="278030"/>
                      <a:pt x="297110" y="157884"/>
                      <a:pt x="217428" y="180749"/>
                    </a:cubicBezTo>
                    <a:cubicBezTo>
                      <a:pt x="137746" y="203614"/>
                      <a:pt x="0" y="352446"/>
                      <a:pt x="0" y="352446"/>
                    </a:cubicBezTo>
                    <a:lnTo>
                      <a:pt x="5682" y="455409"/>
                    </a:lnTo>
                    <a:lnTo>
                      <a:pt x="251656" y="335263"/>
                    </a:lnTo>
                    <a:cubicBezTo>
                      <a:pt x="251656" y="335263"/>
                      <a:pt x="417949" y="432267"/>
                      <a:pt x="600594" y="552552"/>
                    </a:cubicBezTo>
                    <a:cubicBezTo>
                      <a:pt x="783239" y="672837"/>
                      <a:pt x="612096" y="701384"/>
                      <a:pt x="612096" y="701384"/>
                    </a:cubicBezTo>
                    <a:lnTo>
                      <a:pt x="383305" y="787163"/>
                    </a:lnTo>
                    <a:cubicBezTo>
                      <a:pt x="383305" y="787163"/>
                      <a:pt x="531998" y="729931"/>
                      <a:pt x="646602" y="729931"/>
                    </a:cubicBezTo>
                    <a:cubicBezTo>
                      <a:pt x="761205" y="729931"/>
                      <a:pt x="686651" y="752796"/>
                      <a:pt x="686651" y="752796"/>
                    </a:cubicBezTo>
                    <a:lnTo>
                      <a:pt x="903940" y="752796"/>
                    </a:lnTo>
                    <a:lnTo>
                      <a:pt x="908513" y="798250"/>
                    </a:lnTo>
                    <a:lnTo>
                      <a:pt x="950086" y="518323"/>
                    </a:lnTo>
                    <a:lnTo>
                      <a:pt x="938584" y="180749"/>
                    </a:lnTo>
                    <a:cubicBezTo>
                      <a:pt x="938584" y="180749"/>
                      <a:pt x="926805" y="-48042"/>
                      <a:pt x="898119" y="9190"/>
                    </a:cubicBezTo>
                    <a:close/>
                  </a:path>
                </a:pathLst>
              </a:custGeom>
              <a:solidFill>
                <a:srgbClr val="000000">
                  <a:alpha val="15000"/>
                </a:srgbClr>
              </a:solidFill>
              <a:ln w="13849" cap="flat">
                <a:noFill/>
                <a:prstDash val="solid"/>
                <a:miter/>
              </a:ln>
            </p:spPr>
            <p:txBody>
              <a:bodyPr rtlCol="0" anchor="ctr"/>
              <a:lstStyle/>
              <a:p>
                <a:endParaRPr lang="en-LT"/>
              </a:p>
            </p:txBody>
          </p:sp>
        </p:grpSp>
        <p:sp>
          <p:nvSpPr>
            <p:cNvPr id="45" name="Freeform 414">
              <a:extLst>
                <a:ext uri="{FF2B5EF4-FFF2-40B4-BE49-F238E27FC236}">
                  <a16:creationId xmlns:a16="http://schemas.microsoft.com/office/drawing/2014/main" id="{F98B9603-4FC6-E69B-A4D8-A3CEB1349F25}"/>
                </a:ext>
              </a:extLst>
            </p:cNvPr>
            <p:cNvSpPr/>
            <p:nvPr/>
          </p:nvSpPr>
          <p:spPr>
            <a:xfrm>
              <a:off x="7394389" y="2669950"/>
              <a:ext cx="1623394" cy="1567951"/>
            </a:xfrm>
            <a:custGeom>
              <a:avLst/>
              <a:gdLst>
                <a:gd name="connsiteX0" fmla="*/ 1330758 w 1623394"/>
                <a:gd name="connsiteY0" fmla="*/ 148278 h 1567951"/>
                <a:gd name="connsiteX1" fmla="*/ 1046259 w 1623394"/>
                <a:gd name="connsiteY1" fmla="*/ 0 h 1567951"/>
                <a:gd name="connsiteX2" fmla="*/ 790722 w 1623394"/>
                <a:gd name="connsiteY2" fmla="*/ 257754 h 1567951"/>
                <a:gd name="connsiteX3" fmla="*/ 596714 w 1623394"/>
                <a:gd name="connsiteY3" fmla="*/ 51966 h 1567951"/>
                <a:gd name="connsiteX4" fmla="*/ 399795 w 1623394"/>
                <a:gd name="connsiteY4" fmla="*/ 171697 h 1567951"/>
                <a:gd name="connsiteX5" fmla="*/ 118068 w 1623394"/>
                <a:gd name="connsiteY5" fmla="*/ 300851 h 1567951"/>
                <a:gd name="connsiteX6" fmla="*/ 67210 w 1623394"/>
                <a:gd name="connsiteY6" fmla="*/ 531721 h 1567951"/>
                <a:gd name="connsiteX7" fmla="*/ 0 w 1623394"/>
                <a:gd name="connsiteY7" fmla="*/ 637317 h 1567951"/>
                <a:gd name="connsiteX8" fmla="*/ 263297 w 1623394"/>
                <a:gd name="connsiteY8" fmla="*/ 762730 h 1567951"/>
                <a:gd name="connsiteX9" fmla="*/ 317065 w 1623394"/>
                <a:gd name="connsiteY9" fmla="*/ 1224469 h 1567951"/>
                <a:gd name="connsiteX10" fmla="*/ 250548 w 1623394"/>
                <a:gd name="connsiteY10" fmla="*/ 1460051 h 1567951"/>
                <a:gd name="connsiteX11" fmla="*/ 340623 w 1623394"/>
                <a:gd name="connsiteY11" fmla="*/ 1546107 h 1567951"/>
                <a:gd name="connsiteX12" fmla="*/ 712426 w 1623394"/>
                <a:gd name="connsiteY12" fmla="*/ 1565785 h 1567951"/>
                <a:gd name="connsiteX13" fmla="*/ 1225162 w 1623394"/>
                <a:gd name="connsiteY13" fmla="*/ 1483470 h 1567951"/>
                <a:gd name="connsiteX14" fmla="*/ 1264241 w 1623394"/>
                <a:gd name="connsiteY14" fmla="*/ 1080349 h 1567951"/>
                <a:gd name="connsiteX15" fmla="*/ 1240822 w 1623394"/>
                <a:gd name="connsiteY15" fmla="*/ 771183 h 1567951"/>
                <a:gd name="connsiteX16" fmla="*/ 1619969 w 1623394"/>
                <a:gd name="connsiteY16" fmla="*/ 771183 h 1567951"/>
                <a:gd name="connsiteX17" fmla="*/ 1589066 w 1623394"/>
                <a:gd name="connsiteY17" fmla="*/ 403122 h 1567951"/>
                <a:gd name="connsiteX18" fmla="*/ 1330758 w 1623394"/>
                <a:gd name="connsiteY18" fmla="*/ 148278 h 156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23394" h="1567951">
                  <a:moveTo>
                    <a:pt x="1330758" y="148278"/>
                  </a:moveTo>
                  <a:cubicBezTo>
                    <a:pt x="1269784" y="117652"/>
                    <a:pt x="1125386" y="49056"/>
                    <a:pt x="1046259" y="0"/>
                  </a:cubicBezTo>
                  <a:cubicBezTo>
                    <a:pt x="1020206" y="78158"/>
                    <a:pt x="943712" y="257754"/>
                    <a:pt x="790722" y="257754"/>
                  </a:cubicBezTo>
                  <a:cubicBezTo>
                    <a:pt x="649651" y="257754"/>
                    <a:pt x="608216" y="125828"/>
                    <a:pt x="596714" y="51966"/>
                  </a:cubicBezTo>
                  <a:cubicBezTo>
                    <a:pt x="549875" y="93540"/>
                    <a:pt x="470470" y="133450"/>
                    <a:pt x="399795" y="171697"/>
                  </a:cubicBezTo>
                  <a:cubicBezTo>
                    <a:pt x="305979" y="222555"/>
                    <a:pt x="172806" y="214795"/>
                    <a:pt x="118068" y="300851"/>
                  </a:cubicBezTo>
                  <a:cubicBezTo>
                    <a:pt x="63330" y="386908"/>
                    <a:pt x="67210" y="531721"/>
                    <a:pt x="67210" y="531721"/>
                  </a:cubicBezTo>
                  <a:cubicBezTo>
                    <a:pt x="67210" y="531721"/>
                    <a:pt x="38109" y="576759"/>
                    <a:pt x="0" y="637317"/>
                  </a:cubicBezTo>
                  <a:cubicBezTo>
                    <a:pt x="158117" y="629418"/>
                    <a:pt x="263297" y="762730"/>
                    <a:pt x="263297" y="762730"/>
                  </a:cubicBezTo>
                  <a:cubicBezTo>
                    <a:pt x="263297" y="762730"/>
                    <a:pt x="337297" y="1126218"/>
                    <a:pt x="317065" y="1224469"/>
                  </a:cubicBezTo>
                  <a:cubicBezTo>
                    <a:pt x="296833" y="1322721"/>
                    <a:pt x="250548" y="1416260"/>
                    <a:pt x="250548" y="1460051"/>
                  </a:cubicBezTo>
                  <a:cubicBezTo>
                    <a:pt x="250548" y="1503841"/>
                    <a:pt x="285746" y="1534467"/>
                    <a:pt x="340623" y="1546107"/>
                  </a:cubicBezTo>
                  <a:cubicBezTo>
                    <a:pt x="395500" y="1557748"/>
                    <a:pt x="583272" y="1573823"/>
                    <a:pt x="712426" y="1565785"/>
                  </a:cubicBezTo>
                  <a:cubicBezTo>
                    <a:pt x="841580" y="1557748"/>
                    <a:pt x="1209503" y="1534467"/>
                    <a:pt x="1225162" y="1483470"/>
                  </a:cubicBezTo>
                  <a:cubicBezTo>
                    <a:pt x="1240822" y="1432474"/>
                    <a:pt x="1264241" y="1080349"/>
                    <a:pt x="1264241" y="1080349"/>
                  </a:cubicBezTo>
                  <a:lnTo>
                    <a:pt x="1240822" y="771183"/>
                  </a:lnTo>
                  <a:cubicBezTo>
                    <a:pt x="1437463" y="641197"/>
                    <a:pt x="1574931" y="732243"/>
                    <a:pt x="1619969" y="771183"/>
                  </a:cubicBezTo>
                  <a:cubicBezTo>
                    <a:pt x="1629669" y="638287"/>
                    <a:pt x="1618583" y="494028"/>
                    <a:pt x="1589066" y="403122"/>
                  </a:cubicBezTo>
                  <a:cubicBezTo>
                    <a:pt x="1538208" y="246113"/>
                    <a:pt x="1409054" y="187357"/>
                    <a:pt x="1330758" y="148278"/>
                  </a:cubicBezTo>
                  <a:close/>
                </a:path>
              </a:pathLst>
            </a:custGeom>
            <a:noFill/>
            <a:ln w="13849" cap="rnd">
              <a:solidFill>
                <a:srgbClr val="263238"/>
              </a:solidFill>
              <a:prstDash val="solid"/>
              <a:round/>
            </a:ln>
          </p:spPr>
          <p:txBody>
            <a:bodyPr rtlCol="0" anchor="ctr"/>
            <a:lstStyle/>
            <a:p>
              <a:endParaRPr lang="en-LT"/>
            </a:p>
          </p:txBody>
        </p:sp>
        <p:sp>
          <p:nvSpPr>
            <p:cNvPr id="46" name="Freeform 415">
              <a:extLst>
                <a:ext uri="{FF2B5EF4-FFF2-40B4-BE49-F238E27FC236}">
                  <a16:creationId xmlns:a16="http://schemas.microsoft.com/office/drawing/2014/main" id="{245E4FC6-79B8-A8AA-9E91-7061064D2F8F}"/>
                </a:ext>
              </a:extLst>
            </p:cNvPr>
            <p:cNvSpPr/>
            <p:nvPr/>
          </p:nvSpPr>
          <p:spPr>
            <a:xfrm>
              <a:off x="7615467" y="3148734"/>
              <a:ext cx="41248" cy="283945"/>
            </a:xfrm>
            <a:custGeom>
              <a:avLst/>
              <a:gdLst>
                <a:gd name="connsiteX0" fmla="*/ 41248 w 41248"/>
                <a:gd name="connsiteY0" fmla="*/ 283945 h 283945"/>
                <a:gd name="connsiteX1" fmla="*/ 6327 w 41248"/>
                <a:gd name="connsiteY1" fmla="*/ 0 h 283945"/>
              </a:gdLst>
              <a:ahLst/>
              <a:cxnLst>
                <a:cxn ang="0">
                  <a:pos x="connsiteX0" y="connsiteY0"/>
                </a:cxn>
                <a:cxn ang="0">
                  <a:pos x="connsiteX1" y="connsiteY1"/>
                </a:cxn>
              </a:cxnLst>
              <a:rect l="l" t="t" r="r" b="b"/>
              <a:pathLst>
                <a:path w="41248" h="283945">
                  <a:moveTo>
                    <a:pt x="41248" y="283945"/>
                  </a:moveTo>
                  <a:cubicBezTo>
                    <a:pt x="41248" y="283945"/>
                    <a:pt x="-19310" y="97836"/>
                    <a:pt x="6327" y="0"/>
                  </a:cubicBezTo>
                </a:path>
              </a:pathLst>
            </a:custGeom>
            <a:noFill/>
            <a:ln w="13849" cap="rnd">
              <a:solidFill>
                <a:srgbClr val="263238"/>
              </a:solidFill>
              <a:prstDash val="solid"/>
              <a:round/>
            </a:ln>
          </p:spPr>
          <p:txBody>
            <a:bodyPr rtlCol="0" anchor="ctr"/>
            <a:lstStyle/>
            <a:p>
              <a:endParaRPr lang="en-LT"/>
            </a:p>
          </p:txBody>
        </p:sp>
        <p:sp>
          <p:nvSpPr>
            <p:cNvPr id="47" name="Freeform 416">
              <a:extLst>
                <a:ext uri="{FF2B5EF4-FFF2-40B4-BE49-F238E27FC236}">
                  <a16:creationId xmlns:a16="http://schemas.microsoft.com/office/drawing/2014/main" id="{97950EDD-1323-7C3D-C8DA-395D11DF70A9}"/>
                </a:ext>
              </a:extLst>
            </p:cNvPr>
            <p:cNvSpPr/>
            <p:nvPr/>
          </p:nvSpPr>
          <p:spPr>
            <a:xfrm>
              <a:off x="8626549" y="3220795"/>
              <a:ext cx="19192" cy="219645"/>
            </a:xfrm>
            <a:custGeom>
              <a:avLst/>
              <a:gdLst>
                <a:gd name="connsiteX0" fmla="*/ 8661 w 19192"/>
                <a:gd name="connsiteY0" fmla="*/ 219645 h 219645"/>
                <a:gd name="connsiteX1" fmla="*/ 19193 w 19192"/>
                <a:gd name="connsiteY1" fmla="*/ 0 h 219645"/>
              </a:gdLst>
              <a:ahLst/>
              <a:cxnLst>
                <a:cxn ang="0">
                  <a:pos x="connsiteX0" y="connsiteY0"/>
                </a:cxn>
                <a:cxn ang="0">
                  <a:pos x="connsiteX1" y="connsiteY1"/>
                </a:cxn>
              </a:cxnLst>
              <a:rect l="l" t="t" r="r" b="b"/>
              <a:pathLst>
                <a:path w="19192" h="219645">
                  <a:moveTo>
                    <a:pt x="8661" y="219645"/>
                  </a:moveTo>
                  <a:cubicBezTo>
                    <a:pt x="-5751" y="146656"/>
                    <a:pt x="-2134" y="71270"/>
                    <a:pt x="19193" y="0"/>
                  </a:cubicBezTo>
                </a:path>
              </a:pathLst>
            </a:custGeom>
            <a:noFill/>
            <a:ln w="13849" cap="rnd">
              <a:solidFill>
                <a:srgbClr val="263238"/>
              </a:solidFill>
              <a:prstDash val="solid"/>
              <a:round/>
            </a:ln>
          </p:spPr>
          <p:txBody>
            <a:bodyPr rtlCol="0" anchor="ctr"/>
            <a:lstStyle/>
            <a:p>
              <a:endParaRPr lang="en-LT"/>
            </a:p>
          </p:txBody>
        </p:sp>
        <p:sp>
          <p:nvSpPr>
            <p:cNvPr id="48" name="Freeform 417">
              <a:extLst>
                <a:ext uri="{FF2B5EF4-FFF2-40B4-BE49-F238E27FC236}">
                  <a16:creationId xmlns:a16="http://schemas.microsoft.com/office/drawing/2014/main" id="{6BE61580-62D9-374F-7AF1-ABDB4F116F80}"/>
                </a:ext>
              </a:extLst>
            </p:cNvPr>
            <p:cNvSpPr/>
            <p:nvPr/>
          </p:nvSpPr>
          <p:spPr>
            <a:xfrm>
              <a:off x="7735012" y="4157300"/>
              <a:ext cx="318727" cy="58063"/>
            </a:xfrm>
            <a:custGeom>
              <a:avLst/>
              <a:gdLst>
                <a:gd name="connsiteX0" fmla="*/ 0 w 318727"/>
                <a:gd name="connsiteY0" fmla="*/ 58064 h 58063"/>
                <a:gd name="connsiteX1" fmla="*/ 318728 w 318727"/>
                <a:gd name="connsiteY1" fmla="*/ 0 h 58063"/>
              </a:gdLst>
              <a:ahLst/>
              <a:cxnLst>
                <a:cxn ang="0">
                  <a:pos x="connsiteX0" y="connsiteY0"/>
                </a:cxn>
                <a:cxn ang="0">
                  <a:pos x="connsiteX1" y="connsiteY1"/>
                </a:cxn>
              </a:cxnLst>
              <a:rect l="l" t="t" r="r" b="b"/>
              <a:pathLst>
                <a:path w="318727" h="58063">
                  <a:moveTo>
                    <a:pt x="0" y="58064"/>
                  </a:moveTo>
                  <a:cubicBezTo>
                    <a:pt x="0" y="58064"/>
                    <a:pt x="190405" y="30348"/>
                    <a:pt x="318728" y="0"/>
                  </a:cubicBezTo>
                </a:path>
              </a:pathLst>
            </a:custGeom>
            <a:noFill/>
            <a:ln w="13849" cap="rnd">
              <a:solidFill>
                <a:srgbClr val="263238"/>
              </a:solidFill>
              <a:prstDash val="solid"/>
              <a:round/>
            </a:ln>
          </p:spPr>
          <p:txBody>
            <a:bodyPr rtlCol="0" anchor="ctr"/>
            <a:lstStyle/>
            <a:p>
              <a:endParaRPr lang="en-LT"/>
            </a:p>
          </p:txBody>
        </p:sp>
        <p:sp>
          <p:nvSpPr>
            <p:cNvPr id="49" name="Freeform 418">
              <a:extLst>
                <a:ext uri="{FF2B5EF4-FFF2-40B4-BE49-F238E27FC236}">
                  <a16:creationId xmlns:a16="http://schemas.microsoft.com/office/drawing/2014/main" id="{3F6B983A-3BCE-CDF3-7502-DFB097A31C3F}"/>
                </a:ext>
              </a:extLst>
            </p:cNvPr>
            <p:cNvSpPr/>
            <p:nvPr/>
          </p:nvSpPr>
          <p:spPr>
            <a:xfrm>
              <a:off x="7163413" y="3003952"/>
              <a:ext cx="841593" cy="901754"/>
            </a:xfrm>
            <a:custGeom>
              <a:avLst/>
              <a:gdLst>
                <a:gd name="connsiteX0" fmla="*/ 116233 w 841593"/>
                <a:gd name="connsiteY0" fmla="*/ 528919 h 901754"/>
                <a:gd name="connsiteX1" fmla="*/ 46945 w 841593"/>
                <a:gd name="connsiteY1" fmla="*/ 624121 h 901754"/>
                <a:gd name="connsiteX2" fmla="*/ 16042 w 841593"/>
                <a:gd name="connsiteY2" fmla="*/ 881321 h 901754"/>
                <a:gd name="connsiteX3" fmla="*/ 223908 w 841593"/>
                <a:gd name="connsiteY3" fmla="*/ 876194 h 901754"/>
                <a:gd name="connsiteX4" fmla="*/ 704910 w 841593"/>
                <a:gd name="connsiteY4" fmla="*/ 631743 h 901754"/>
                <a:gd name="connsiteX5" fmla="*/ 825888 w 841593"/>
                <a:gd name="connsiteY5" fmla="*/ 554556 h 901754"/>
                <a:gd name="connsiteX6" fmla="*/ 841270 w 841593"/>
                <a:gd name="connsiteY6" fmla="*/ 359023 h 901754"/>
                <a:gd name="connsiteX7" fmla="*/ 831015 w 841593"/>
                <a:gd name="connsiteY7" fmla="*/ 63160 h 901754"/>
                <a:gd name="connsiteX8" fmla="*/ 782097 w 841593"/>
                <a:gd name="connsiteY8" fmla="*/ 9115 h 901754"/>
                <a:gd name="connsiteX9" fmla="*/ 738446 w 841593"/>
                <a:gd name="connsiteY9" fmla="*/ 9115 h 901754"/>
                <a:gd name="connsiteX10" fmla="*/ 722925 w 841593"/>
                <a:gd name="connsiteY10" fmla="*/ 50689 h 901754"/>
                <a:gd name="connsiteX11" fmla="*/ 681352 w 841593"/>
                <a:gd name="connsiteY11" fmla="*/ 58449 h 901754"/>
                <a:gd name="connsiteX12" fmla="*/ 671097 w 841593"/>
                <a:gd name="connsiteY12" fmla="*/ 112494 h 901754"/>
                <a:gd name="connsiteX13" fmla="*/ 632572 w 841593"/>
                <a:gd name="connsiteY13" fmla="*/ 154067 h 901754"/>
                <a:gd name="connsiteX14" fmla="*/ 640194 w 841593"/>
                <a:gd name="connsiteY14" fmla="*/ 354727 h 901754"/>
                <a:gd name="connsiteX15" fmla="*/ 647955 w 841593"/>
                <a:gd name="connsiteY15" fmla="*/ 478199 h 901754"/>
                <a:gd name="connsiteX16" fmla="*/ 673730 w 841593"/>
                <a:gd name="connsiteY16" fmla="*/ 527117 h 901754"/>
                <a:gd name="connsiteX17" fmla="*/ 406137 w 841593"/>
                <a:gd name="connsiteY17" fmla="*/ 552893 h 901754"/>
                <a:gd name="connsiteX18" fmla="*/ 161687 w 841593"/>
                <a:gd name="connsiteY18" fmla="*/ 568275 h 90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41593" h="901754">
                  <a:moveTo>
                    <a:pt x="116233" y="528919"/>
                  </a:moveTo>
                  <a:cubicBezTo>
                    <a:pt x="116233" y="528919"/>
                    <a:pt x="77570" y="549428"/>
                    <a:pt x="46945" y="624121"/>
                  </a:cubicBezTo>
                  <a:cubicBezTo>
                    <a:pt x="16319" y="698815"/>
                    <a:pt x="-22344" y="837530"/>
                    <a:pt x="16042" y="881321"/>
                  </a:cubicBezTo>
                  <a:cubicBezTo>
                    <a:pt x="54428" y="925111"/>
                    <a:pt x="142147" y="886448"/>
                    <a:pt x="223908" y="876194"/>
                  </a:cubicBezTo>
                  <a:cubicBezTo>
                    <a:pt x="305669" y="865939"/>
                    <a:pt x="648370" y="665279"/>
                    <a:pt x="704910" y="631743"/>
                  </a:cubicBezTo>
                  <a:cubicBezTo>
                    <a:pt x="761449" y="598208"/>
                    <a:pt x="807873" y="585458"/>
                    <a:pt x="825888" y="554556"/>
                  </a:cubicBezTo>
                  <a:cubicBezTo>
                    <a:pt x="843903" y="523653"/>
                    <a:pt x="838775" y="413068"/>
                    <a:pt x="841270" y="359023"/>
                  </a:cubicBezTo>
                  <a:cubicBezTo>
                    <a:pt x="843764" y="304978"/>
                    <a:pt x="831015" y="63160"/>
                    <a:pt x="831015" y="63160"/>
                  </a:cubicBezTo>
                  <a:cubicBezTo>
                    <a:pt x="831015" y="63160"/>
                    <a:pt x="813000" y="3988"/>
                    <a:pt x="782097" y="9115"/>
                  </a:cubicBezTo>
                  <a:cubicBezTo>
                    <a:pt x="782097" y="9115"/>
                    <a:pt x="746067" y="-11394"/>
                    <a:pt x="738446" y="9115"/>
                  </a:cubicBezTo>
                  <a:lnTo>
                    <a:pt x="722925" y="50689"/>
                  </a:lnTo>
                  <a:cubicBezTo>
                    <a:pt x="722925" y="50689"/>
                    <a:pt x="689528" y="40434"/>
                    <a:pt x="681352" y="58449"/>
                  </a:cubicBezTo>
                  <a:cubicBezTo>
                    <a:pt x="675767" y="75979"/>
                    <a:pt x="672330" y="94132"/>
                    <a:pt x="671097" y="112494"/>
                  </a:cubicBezTo>
                  <a:cubicBezTo>
                    <a:pt x="671097" y="112494"/>
                    <a:pt x="632572" y="130509"/>
                    <a:pt x="632572" y="154067"/>
                  </a:cubicBezTo>
                  <a:cubicBezTo>
                    <a:pt x="632572" y="177625"/>
                    <a:pt x="640194" y="316203"/>
                    <a:pt x="640194" y="354727"/>
                  </a:cubicBezTo>
                  <a:cubicBezTo>
                    <a:pt x="640194" y="393252"/>
                    <a:pt x="635067" y="452563"/>
                    <a:pt x="647955" y="478199"/>
                  </a:cubicBezTo>
                  <a:cubicBezTo>
                    <a:pt x="660842" y="503836"/>
                    <a:pt x="673730" y="527117"/>
                    <a:pt x="673730" y="527117"/>
                  </a:cubicBezTo>
                  <a:cubicBezTo>
                    <a:pt x="673730" y="527117"/>
                    <a:pt x="485819" y="552893"/>
                    <a:pt x="406137" y="552893"/>
                  </a:cubicBezTo>
                  <a:cubicBezTo>
                    <a:pt x="326455" y="552893"/>
                    <a:pt x="187462" y="555387"/>
                    <a:pt x="161687" y="568275"/>
                  </a:cubicBezTo>
                </a:path>
              </a:pathLst>
            </a:custGeom>
            <a:solidFill>
              <a:srgbClr val="FFFFFF"/>
            </a:solidFill>
            <a:ln w="13849" cap="flat">
              <a:noFill/>
              <a:prstDash val="solid"/>
              <a:miter/>
            </a:ln>
          </p:spPr>
          <p:txBody>
            <a:bodyPr rtlCol="0" anchor="ctr"/>
            <a:lstStyle/>
            <a:p>
              <a:endParaRPr lang="en-LT"/>
            </a:p>
          </p:txBody>
        </p:sp>
        <p:grpSp>
          <p:nvGrpSpPr>
            <p:cNvPr id="50" name="Graphic 263">
              <a:extLst>
                <a:ext uri="{FF2B5EF4-FFF2-40B4-BE49-F238E27FC236}">
                  <a16:creationId xmlns:a16="http://schemas.microsoft.com/office/drawing/2014/main" id="{08C2B956-D598-A350-9FCE-A53C37C71D60}"/>
                </a:ext>
              </a:extLst>
            </p:cNvPr>
            <p:cNvGrpSpPr/>
            <p:nvPr/>
          </p:nvGrpSpPr>
          <p:grpSpPr>
            <a:xfrm>
              <a:off x="7164039" y="3467878"/>
              <a:ext cx="839535" cy="436581"/>
              <a:chOff x="7164039" y="3467878"/>
              <a:chExt cx="839535" cy="436581"/>
            </a:xfrm>
          </p:grpSpPr>
          <p:sp>
            <p:nvSpPr>
              <p:cNvPr id="93" name="Freeform 420">
                <a:extLst>
                  <a:ext uri="{FF2B5EF4-FFF2-40B4-BE49-F238E27FC236}">
                    <a16:creationId xmlns:a16="http://schemas.microsoft.com/office/drawing/2014/main" id="{2315CB93-68E4-AFAE-727B-CEC8F42D4DD1}"/>
                  </a:ext>
                </a:extLst>
              </p:cNvPr>
              <p:cNvSpPr/>
              <p:nvPr/>
            </p:nvSpPr>
            <p:spPr>
              <a:xfrm>
                <a:off x="7164039" y="3467878"/>
                <a:ext cx="839535" cy="436581"/>
              </a:xfrm>
              <a:custGeom>
                <a:avLst/>
                <a:gdLst>
                  <a:gd name="connsiteX0" fmla="*/ 825678 w 839535"/>
                  <a:gd name="connsiteY0" fmla="*/ 89937 h 436581"/>
                  <a:gd name="connsiteX1" fmla="*/ 839535 w 839535"/>
                  <a:gd name="connsiteY1" fmla="*/ 0 h 436581"/>
                  <a:gd name="connsiteX2" fmla="*/ 715924 w 839535"/>
                  <a:gd name="connsiteY2" fmla="*/ 26884 h 436581"/>
                  <a:gd name="connsiteX3" fmla="*/ 659246 w 839535"/>
                  <a:gd name="connsiteY3" fmla="*/ 127491 h 436581"/>
                  <a:gd name="connsiteX4" fmla="*/ 188083 w 839535"/>
                  <a:gd name="connsiteY4" fmla="*/ 303484 h 436581"/>
                  <a:gd name="connsiteX5" fmla="*/ 326661 w 839535"/>
                  <a:gd name="connsiteY5" fmla="*/ 196641 h 436581"/>
                  <a:gd name="connsiteX6" fmla="*/ 37311 w 839535"/>
                  <a:gd name="connsiteY6" fmla="*/ 309859 h 436581"/>
                  <a:gd name="connsiteX7" fmla="*/ 4607 w 839535"/>
                  <a:gd name="connsiteY7" fmla="*/ 305286 h 436581"/>
                  <a:gd name="connsiteX8" fmla="*/ 16109 w 839535"/>
                  <a:gd name="connsiteY8" fmla="*/ 416148 h 436581"/>
                  <a:gd name="connsiteX9" fmla="*/ 223975 w 839535"/>
                  <a:gd name="connsiteY9" fmla="*/ 411020 h 436581"/>
                  <a:gd name="connsiteX10" fmla="*/ 704977 w 839535"/>
                  <a:gd name="connsiteY10" fmla="*/ 166570 h 436581"/>
                  <a:gd name="connsiteX11" fmla="*/ 825678 w 839535"/>
                  <a:gd name="connsiteY11" fmla="*/ 89937 h 436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9535" h="436581">
                    <a:moveTo>
                      <a:pt x="825678" y="89937"/>
                    </a:moveTo>
                    <a:cubicBezTo>
                      <a:pt x="834685" y="74416"/>
                      <a:pt x="838011" y="38663"/>
                      <a:pt x="839535" y="0"/>
                    </a:cubicBezTo>
                    <a:lnTo>
                      <a:pt x="715924" y="26884"/>
                    </a:lnTo>
                    <a:cubicBezTo>
                      <a:pt x="715924" y="26884"/>
                      <a:pt x="728535" y="83424"/>
                      <a:pt x="659246" y="127491"/>
                    </a:cubicBezTo>
                    <a:cubicBezTo>
                      <a:pt x="589958" y="171559"/>
                      <a:pt x="212889" y="297249"/>
                      <a:pt x="188083" y="303484"/>
                    </a:cubicBezTo>
                    <a:cubicBezTo>
                      <a:pt x="163278" y="309720"/>
                      <a:pt x="427129" y="190405"/>
                      <a:pt x="326661" y="196641"/>
                    </a:cubicBezTo>
                    <a:cubicBezTo>
                      <a:pt x="226192" y="202877"/>
                      <a:pt x="106461" y="309859"/>
                      <a:pt x="37311" y="309859"/>
                    </a:cubicBezTo>
                    <a:cubicBezTo>
                      <a:pt x="26239" y="309942"/>
                      <a:pt x="15222" y="308390"/>
                      <a:pt x="4607" y="305286"/>
                    </a:cubicBezTo>
                    <a:cubicBezTo>
                      <a:pt x="-3015" y="352679"/>
                      <a:pt x="-2460" y="395638"/>
                      <a:pt x="16109" y="416148"/>
                    </a:cubicBezTo>
                    <a:cubicBezTo>
                      <a:pt x="54633" y="459938"/>
                      <a:pt x="142214" y="421275"/>
                      <a:pt x="223975" y="411020"/>
                    </a:cubicBezTo>
                    <a:cubicBezTo>
                      <a:pt x="305736" y="400766"/>
                      <a:pt x="648437" y="200106"/>
                      <a:pt x="704977" y="166570"/>
                    </a:cubicBezTo>
                    <a:cubicBezTo>
                      <a:pt x="761516" y="133034"/>
                      <a:pt x="807663" y="120424"/>
                      <a:pt x="825678" y="89937"/>
                    </a:cubicBezTo>
                    <a:close/>
                  </a:path>
                </a:pathLst>
              </a:custGeom>
              <a:solidFill>
                <a:srgbClr val="34327C"/>
              </a:solidFill>
              <a:ln w="13849" cap="flat">
                <a:noFill/>
                <a:prstDash val="solid"/>
                <a:miter/>
              </a:ln>
            </p:spPr>
            <p:txBody>
              <a:bodyPr rtlCol="0" anchor="ctr"/>
              <a:lstStyle/>
              <a:p>
                <a:endParaRPr lang="en-LT"/>
              </a:p>
            </p:txBody>
          </p:sp>
          <p:sp>
            <p:nvSpPr>
              <p:cNvPr id="94" name="Freeform 421">
                <a:extLst>
                  <a:ext uri="{FF2B5EF4-FFF2-40B4-BE49-F238E27FC236}">
                    <a16:creationId xmlns:a16="http://schemas.microsoft.com/office/drawing/2014/main" id="{BD524D20-B7E3-1D61-6F78-184A3B24034B}"/>
                  </a:ext>
                </a:extLst>
              </p:cNvPr>
              <p:cNvSpPr/>
              <p:nvPr/>
            </p:nvSpPr>
            <p:spPr>
              <a:xfrm>
                <a:off x="7164039" y="3467878"/>
                <a:ext cx="839535" cy="436581"/>
              </a:xfrm>
              <a:custGeom>
                <a:avLst/>
                <a:gdLst>
                  <a:gd name="connsiteX0" fmla="*/ 825678 w 839535"/>
                  <a:gd name="connsiteY0" fmla="*/ 89937 h 436581"/>
                  <a:gd name="connsiteX1" fmla="*/ 839535 w 839535"/>
                  <a:gd name="connsiteY1" fmla="*/ 0 h 436581"/>
                  <a:gd name="connsiteX2" fmla="*/ 715924 w 839535"/>
                  <a:gd name="connsiteY2" fmla="*/ 26884 h 436581"/>
                  <a:gd name="connsiteX3" fmla="*/ 659246 w 839535"/>
                  <a:gd name="connsiteY3" fmla="*/ 127491 h 436581"/>
                  <a:gd name="connsiteX4" fmla="*/ 188083 w 839535"/>
                  <a:gd name="connsiteY4" fmla="*/ 303484 h 436581"/>
                  <a:gd name="connsiteX5" fmla="*/ 326661 w 839535"/>
                  <a:gd name="connsiteY5" fmla="*/ 196641 h 436581"/>
                  <a:gd name="connsiteX6" fmla="*/ 37311 w 839535"/>
                  <a:gd name="connsiteY6" fmla="*/ 309859 h 436581"/>
                  <a:gd name="connsiteX7" fmla="*/ 4607 w 839535"/>
                  <a:gd name="connsiteY7" fmla="*/ 305286 h 436581"/>
                  <a:gd name="connsiteX8" fmla="*/ 16109 w 839535"/>
                  <a:gd name="connsiteY8" fmla="*/ 416148 h 436581"/>
                  <a:gd name="connsiteX9" fmla="*/ 223975 w 839535"/>
                  <a:gd name="connsiteY9" fmla="*/ 411020 h 436581"/>
                  <a:gd name="connsiteX10" fmla="*/ 704977 w 839535"/>
                  <a:gd name="connsiteY10" fmla="*/ 166570 h 436581"/>
                  <a:gd name="connsiteX11" fmla="*/ 825678 w 839535"/>
                  <a:gd name="connsiteY11" fmla="*/ 89937 h 436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9535" h="436581">
                    <a:moveTo>
                      <a:pt x="825678" y="89937"/>
                    </a:moveTo>
                    <a:cubicBezTo>
                      <a:pt x="834685" y="74416"/>
                      <a:pt x="838011" y="38663"/>
                      <a:pt x="839535" y="0"/>
                    </a:cubicBezTo>
                    <a:lnTo>
                      <a:pt x="715924" y="26884"/>
                    </a:lnTo>
                    <a:cubicBezTo>
                      <a:pt x="715924" y="26884"/>
                      <a:pt x="728535" y="83424"/>
                      <a:pt x="659246" y="127491"/>
                    </a:cubicBezTo>
                    <a:cubicBezTo>
                      <a:pt x="589958" y="171559"/>
                      <a:pt x="212889" y="297249"/>
                      <a:pt x="188083" y="303484"/>
                    </a:cubicBezTo>
                    <a:cubicBezTo>
                      <a:pt x="163278" y="309720"/>
                      <a:pt x="427129" y="190405"/>
                      <a:pt x="326661" y="196641"/>
                    </a:cubicBezTo>
                    <a:cubicBezTo>
                      <a:pt x="226192" y="202877"/>
                      <a:pt x="106461" y="309859"/>
                      <a:pt x="37311" y="309859"/>
                    </a:cubicBezTo>
                    <a:cubicBezTo>
                      <a:pt x="26239" y="309942"/>
                      <a:pt x="15222" y="308390"/>
                      <a:pt x="4607" y="305286"/>
                    </a:cubicBezTo>
                    <a:cubicBezTo>
                      <a:pt x="-3015" y="352679"/>
                      <a:pt x="-2460" y="395638"/>
                      <a:pt x="16109" y="416148"/>
                    </a:cubicBezTo>
                    <a:cubicBezTo>
                      <a:pt x="54633" y="459938"/>
                      <a:pt x="142214" y="421275"/>
                      <a:pt x="223975" y="411020"/>
                    </a:cubicBezTo>
                    <a:cubicBezTo>
                      <a:pt x="305736" y="400766"/>
                      <a:pt x="648437" y="200106"/>
                      <a:pt x="704977" y="166570"/>
                    </a:cubicBezTo>
                    <a:cubicBezTo>
                      <a:pt x="761516" y="133034"/>
                      <a:pt x="807663" y="120424"/>
                      <a:pt x="825678" y="89937"/>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51" name="Freeform 422">
              <a:extLst>
                <a:ext uri="{FF2B5EF4-FFF2-40B4-BE49-F238E27FC236}">
                  <a16:creationId xmlns:a16="http://schemas.microsoft.com/office/drawing/2014/main" id="{87A18227-848E-7DB4-1BB5-A4F367DC9AC5}"/>
                </a:ext>
              </a:extLst>
            </p:cNvPr>
            <p:cNvSpPr/>
            <p:nvPr/>
          </p:nvSpPr>
          <p:spPr>
            <a:xfrm>
              <a:off x="7163413" y="3003952"/>
              <a:ext cx="841593" cy="901754"/>
            </a:xfrm>
            <a:custGeom>
              <a:avLst/>
              <a:gdLst>
                <a:gd name="connsiteX0" fmla="*/ 116233 w 841593"/>
                <a:gd name="connsiteY0" fmla="*/ 528919 h 901754"/>
                <a:gd name="connsiteX1" fmla="*/ 46945 w 841593"/>
                <a:gd name="connsiteY1" fmla="*/ 624121 h 901754"/>
                <a:gd name="connsiteX2" fmla="*/ 16042 w 841593"/>
                <a:gd name="connsiteY2" fmla="*/ 881321 h 901754"/>
                <a:gd name="connsiteX3" fmla="*/ 223908 w 841593"/>
                <a:gd name="connsiteY3" fmla="*/ 876194 h 901754"/>
                <a:gd name="connsiteX4" fmla="*/ 704910 w 841593"/>
                <a:gd name="connsiteY4" fmla="*/ 631743 h 901754"/>
                <a:gd name="connsiteX5" fmla="*/ 825888 w 841593"/>
                <a:gd name="connsiteY5" fmla="*/ 554556 h 901754"/>
                <a:gd name="connsiteX6" fmla="*/ 841270 w 841593"/>
                <a:gd name="connsiteY6" fmla="*/ 359023 h 901754"/>
                <a:gd name="connsiteX7" fmla="*/ 831015 w 841593"/>
                <a:gd name="connsiteY7" fmla="*/ 63160 h 901754"/>
                <a:gd name="connsiteX8" fmla="*/ 782097 w 841593"/>
                <a:gd name="connsiteY8" fmla="*/ 9115 h 901754"/>
                <a:gd name="connsiteX9" fmla="*/ 738446 w 841593"/>
                <a:gd name="connsiteY9" fmla="*/ 9115 h 901754"/>
                <a:gd name="connsiteX10" fmla="*/ 722925 w 841593"/>
                <a:gd name="connsiteY10" fmla="*/ 50689 h 901754"/>
                <a:gd name="connsiteX11" fmla="*/ 681352 w 841593"/>
                <a:gd name="connsiteY11" fmla="*/ 58449 h 901754"/>
                <a:gd name="connsiteX12" fmla="*/ 671097 w 841593"/>
                <a:gd name="connsiteY12" fmla="*/ 112494 h 901754"/>
                <a:gd name="connsiteX13" fmla="*/ 632572 w 841593"/>
                <a:gd name="connsiteY13" fmla="*/ 154067 h 901754"/>
                <a:gd name="connsiteX14" fmla="*/ 640194 w 841593"/>
                <a:gd name="connsiteY14" fmla="*/ 354727 h 901754"/>
                <a:gd name="connsiteX15" fmla="*/ 647955 w 841593"/>
                <a:gd name="connsiteY15" fmla="*/ 478199 h 901754"/>
                <a:gd name="connsiteX16" fmla="*/ 673730 w 841593"/>
                <a:gd name="connsiteY16" fmla="*/ 527117 h 901754"/>
                <a:gd name="connsiteX17" fmla="*/ 406137 w 841593"/>
                <a:gd name="connsiteY17" fmla="*/ 552893 h 901754"/>
                <a:gd name="connsiteX18" fmla="*/ 161687 w 841593"/>
                <a:gd name="connsiteY18" fmla="*/ 568275 h 90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41593" h="901754">
                  <a:moveTo>
                    <a:pt x="116233" y="528919"/>
                  </a:moveTo>
                  <a:cubicBezTo>
                    <a:pt x="116233" y="528919"/>
                    <a:pt x="77570" y="549428"/>
                    <a:pt x="46945" y="624121"/>
                  </a:cubicBezTo>
                  <a:cubicBezTo>
                    <a:pt x="16319" y="698815"/>
                    <a:pt x="-22344" y="837530"/>
                    <a:pt x="16042" y="881321"/>
                  </a:cubicBezTo>
                  <a:cubicBezTo>
                    <a:pt x="54428" y="925111"/>
                    <a:pt x="142147" y="886448"/>
                    <a:pt x="223908" y="876194"/>
                  </a:cubicBezTo>
                  <a:cubicBezTo>
                    <a:pt x="305669" y="865939"/>
                    <a:pt x="648370" y="665279"/>
                    <a:pt x="704910" y="631743"/>
                  </a:cubicBezTo>
                  <a:cubicBezTo>
                    <a:pt x="761449" y="598208"/>
                    <a:pt x="807873" y="585458"/>
                    <a:pt x="825888" y="554556"/>
                  </a:cubicBezTo>
                  <a:cubicBezTo>
                    <a:pt x="843903" y="523653"/>
                    <a:pt x="838775" y="413068"/>
                    <a:pt x="841270" y="359023"/>
                  </a:cubicBezTo>
                  <a:cubicBezTo>
                    <a:pt x="843764" y="304978"/>
                    <a:pt x="831015" y="63160"/>
                    <a:pt x="831015" y="63160"/>
                  </a:cubicBezTo>
                  <a:cubicBezTo>
                    <a:pt x="831015" y="63160"/>
                    <a:pt x="813000" y="3988"/>
                    <a:pt x="782097" y="9115"/>
                  </a:cubicBezTo>
                  <a:cubicBezTo>
                    <a:pt x="782097" y="9115"/>
                    <a:pt x="746067" y="-11394"/>
                    <a:pt x="738446" y="9115"/>
                  </a:cubicBezTo>
                  <a:lnTo>
                    <a:pt x="722925" y="50689"/>
                  </a:lnTo>
                  <a:cubicBezTo>
                    <a:pt x="722925" y="50689"/>
                    <a:pt x="689528" y="40434"/>
                    <a:pt x="681352" y="58449"/>
                  </a:cubicBezTo>
                  <a:cubicBezTo>
                    <a:pt x="675767" y="75979"/>
                    <a:pt x="672330" y="94132"/>
                    <a:pt x="671097" y="112494"/>
                  </a:cubicBezTo>
                  <a:cubicBezTo>
                    <a:pt x="671097" y="112494"/>
                    <a:pt x="632572" y="130509"/>
                    <a:pt x="632572" y="154067"/>
                  </a:cubicBezTo>
                  <a:cubicBezTo>
                    <a:pt x="632572" y="177625"/>
                    <a:pt x="640194" y="316203"/>
                    <a:pt x="640194" y="354727"/>
                  </a:cubicBezTo>
                  <a:cubicBezTo>
                    <a:pt x="640194" y="393252"/>
                    <a:pt x="635067" y="452563"/>
                    <a:pt x="647955" y="478199"/>
                  </a:cubicBezTo>
                  <a:cubicBezTo>
                    <a:pt x="660842" y="503836"/>
                    <a:pt x="673730" y="527117"/>
                    <a:pt x="673730" y="527117"/>
                  </a:cubicBezTo>
                  <a:cubicBezTo>
                    <a:pt x="673730" y="527117"/>
                    <a:pt x="485819" y="552893"/>
                    <a:pt x="406137" y="552893"/>
                  </a:cubicBezTo>
                  <a:cubicBezTo>
                    <a:pt x="326455" y="552893"/>
                    <a:pt x="187462" y="555387"/>
                    <a:pt x="161687" y="568275"/>
                  </a:cubicBezTo>
                </a:path>
              </a:pathLst>
            </a:custGeom>
            <a:noFill/>
            <a:ln w="13849" cap="rnd">
              <a:solidFill>
                <a:srgbClr val="263238"/>
              </a:solidFill>
              <a:prstDash val="solid"/>
              <a:round/>
            </a:ln>
          </p:spPr>
          <p:txBody>
            <a:bodyPr rtlCol="0" anchor="ctr"/>
            <a:lstStyle/>
            <a:p>
              <a:endParaRPr lang="en-LT"/>
            </a:p>
          </p:txBody>
        </p:sp>
        <p:sp>
          <p:nvSpPr>
            <p:cNvPr id="52" name="Freeform 423">
              <a:extLst>
                <a:ext uri="{FF2B5EF4-FFF2-40B4-BE49-F238E27FC236}">
                  <a16:creationId xmlns:a16="http://schemas.microsoft.com/office/drawing/2014/main" id="{907B641F-CFA2-BA13-9D38-1B2B2B7455FC}"/>
                </a:ext>
              </a:extLst>
            </p:cNvPr>
            <p:cNvSpPr/>
            <p:nvPr/>
          </p:nvSpPr>
          <p:spPr>
            <a:xfrm>
              <a:off x="7830769" y="3011404"/>
              <a:ext cx="1160185" cy="1014387"/>
            </a:xfrm>
            <a:custGeom>
              <a:avLst/>
              <a:gdLst>
                <a:gd name="connsiteX0" fmla="*/ 1013139 w 1160185"/>
                <a:gd name="connsiteY0" fmla="*/ 646186 h 1014387"/>
                <a:gd name="connsiteX1" fmla="*/ 550013 w 1160185"/>
                <a:gd name="connsiteY1" fmla="*/ 623044 h 1014387"/>
                <a:gd name="connsiteX2" fmla="*/ 238769 w 1160185"/>
                <a:gd name="connsiteY2" fmla="*/ 491811 h 1014387"/>
                <a:gd name="connsiteX3" fmla="*/ 287548 w 1160185"/>
                <a:gd name="connsiteY3" fmla="*/ 417256 h 1014387"/>
                <a:gd name="connsiteX4" fmla="*/ 287548 w 1160185"/>
                <a:gd name="connsiteY4" fmla="*/ 268009 h 1014387"/>
                <a:gd name="connsiteX5" fmla="*/ 303069 w 1160185"/>
                <a:gd name="connsiteY5" fmla="*/ 147169 h 1014387"/>
                <a:gd name="connsiteX6" fmla="*/ 254151 w 1160185"/>
                <a:gd name="connsiteY6" fmla="*/ 147169 h 1014387"/>
                <a:gd name="connsiteX7" fmla="*/ 228376 w 1160185"/>
                <a:gd name="connsiteY7" fmla="*/ 260248 h 1014387"/>
                <a:gd name="connsiteX8" fmla="*/ 205233 w 1160185"/>
                <a:gd name="connsiteY8" fmla="*/ 183199 h 1014387"/>
                <a:gd name="connsiteX9" fmla="*/ 187218 w 1160185"/>
                <a:gd name="connsiteY9" fmla="*/ 41573 h 1014387"/>
                <a:gd name="connsiteX10" fmla="*/ 143566 w 1160185"/>
                <a:gd name="connsiteY10" fmla="*/ 41573 h 1014387"/>
                <a:gd name="connsiteX11" fmla="*/ 115158 w 1160185"/>
                <a:gd name="connsiteY11" fmla="*/ 0 h 1014387"/>
                <a:gd name="connsiteX12" fmla="*/ 81761 w 1160185"/>
                <a:gd name="connsiteY12" fmla="*/ 64439 h 1014387"/>
                <a:gd name="connsiteX13" fmla="*/ 55985 w 1160185"/>
                <a:gd name="connsiteY13" fmla="*/ 41157 h 1014387"/>
                <a:gd name="connsiteX14" fmla="*/ 43236 w 1160185"/>
                <a:gd name="connsiteY14" fmla="*/ 138993 h 1014387"/>
                <a:gd name="connsiteX15" fmla="*/ 27715 w 1160185"/>
                <a:gd name="connsiteY15" fmla="*/ 115851 h 1014387"/>
                <a:gd name="connsiteX16" fmla="*/ 0 w 1160185"/>
                <a:gd name="connsiteY16" fmla="*/ 164768 h 1014387"/>
                <a:gd name="connsiteX17" fmla="*/ 10255 w 1160185"/>
                <a:gd name="connsiteY17" fmla="*/ 331893 h 1014387"/>
                <a:gd name="connsiteX18" fmla="*/ 18015 w 1160185"/>
                <a:gd name="connsiteY18" fmla="*/ 429728 h 1014387"/>
                <a:gd name="connsiteX19" fmla="*/ 74555 w 1160185"/>
                <a:gd name="connsiteY19" fmla="*/ 555834 h 1014387"/>
                <a:gd name="connsiteX20" fmla="*/ 355035 w 1160185"/>
                <a:gd name="connsiteY20" fmla="*/ 769243 h 1014387"/>
                <a:gd name="connsiteX21" fmla="*/ 841303 w 1160185"/>
                <a:gd name="connsiteY21" fmla="*/ 975169 h 1014387"/>
                <a:gd name="connsiteX22" fmla="*/ 1093375 w 1160185"/>
                <a:gd name="connsiteY22" fmla="*/ 988057 h 1014387"/>
                <a:gd name="connsiteX23" fmla="*/ 1152548 w 1160185"/>
                <a:gd name="connsiteY23" fmla="*/ 560961 h 10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60185" h="1014387">
                  <a:moveTo>
                    <a:pt x="1013139" y="646186"/>
                  </a:moveTo>
                  <a:cubicBezTo>
                    <a:pt x="889667" y="566504"/>
                    <a:pt x="632328" y="628171"/>
                    <a:pt x="550013" y="623044"/>
                  </a:cubicBezTo>
                  <a:cubicBezTo>
                    <a:pt x="467698" y="617916"/>
                    <a:pt x="238769" y="491811"/>
                    <a:pt x="238769" y="491811"/>
                  </a:cubicBezTo>
                  <a:cubicBezTo>
                    <a:pt x="238769" y="491811"/>
                    <a:pt x="285054" y="445526"/>
                    <a:pt x="287548" y="417256"/>
                  </a:cubicBezTo>
                  <a:cubicBezTo>
                    <a:pt x="290042" y="388987"/>
                    <a:pt x="287548" y="311799"/>
                    <a:pt x="287548" y="268009"/>
                  </a:cubicBezTo>
                  <a:cubicBezTo>
                    <a:pt x="287548" y="224218"/>
                    <a:pt x="300436" y="180566"/>
                    <a:pt x="303069" y="147169"/>
                  </a:cubicBezTo>
                  <a:cubicBezTo>
                    <a:pt x="305702" y="113772"/>
                    <a:pt x="261495" y="136776"/>
                    <a:pt x="254151" y="147169"/>
                  </a:cubicBezTo>
                  <a:cubicBezTo>
                    <a:pt x="246806" y="157563"/>
                    <a:pt x="228376" y="260248"/>
                    <a:pt x="228376" y="260248"/>
                  </a:cubicBezTo>
                  <a:cubicBezTo>
                    <a:pt x="228376" y="260248"/>
                    <a:pt x="205233" y="190960"/>
                    <a:pt x="205233" y="183199"/>
                  </a:cubicBezTo>
                  <a:cubicBezTo>
                    <a:pt x="205233" y="175439"/>
                    <a:pt x="200106" y="80236"/>
                    <a:pt x="187218" y="41573"/>
                  </a:cubicBezTo>
                  <a:cubicBezTo>
                    <a:pt x="174331" y="2910"/>
                    <a:pt x="143566" y="41573"/>
                    <a:pt x="143566" y="41573"/>
                  </a:cubicBezTo>
                  <a:cubicBezTo>
                    <a:pt x="140933" y="18431"/>
                    <a:pt x="133173" y="0"/>
                    <a:pt x="115158" y="0"/>
                  </a:cubicBezTo>
                  <a:cubicBezTo>
                    <a:pt x="97143" y="0"/>
                    <a:pt x="81761" y="64439"/>
                    <a:pt x="81761" y="64439"/>
                  </a:cubicBezTo>
                  <a:cubicBezTo>
                    <a:pt x="81761" y="25775"/>
                    <a:pt x="68873" y="28408"/>
                    <a:pt x="55985" y="41157"/>
                  </a:cubicBezTo>
                  <a:cubicBezTo>
                    <a:pt x="43098" y="53907"/>
                    <a:pt x="43236" y="138993"/>
                    <a:pt x="43236" y="138993"/>
                  </a:cubicBezTo>
                  <a:lnTo>
                    <a:pt x="27715" y="115851"/>
                  </a:lnTo>
                  <a:cubicBezTo>
                    <a:pt x="9701" y="110723"/>
                    <a:pt x="0" y="138993"/>
                    <a:pt x="0" y="164768"/>
                  </a:cubicBezTo>
                  <a:cubicBezTo>
                    <a:pt x="0" y="190544"/>
                    <a:pt x="10255" y="267593"/>
                    <a:pt x="10255" y="331893"/>
                  </a:cubicBezTo>
                  <a:cubicBezTo>
                    <a:pt x="9506" y="364680"/>
                    <a:pt x="12098" y="397468"/>
                    <a:pt x="18015" y="429728"/>
                  </a:cubicBezTo>
                  <a:cubicBezTo>
                    <a:pt x="29295" y="474766"/>
                    <a:pt x="48433" y="517448"/>
                    <a:pt x="74555" y="555834"/>
                  </a:cubicBezTo>
                  <a:cubicBezTo>
                    <a:pt x="118345" y="620134"/>
                    <a:pt x="264960" y="699815"/>
                    <a:pt x="355035" y="769243"/>
                  </a:cubicBezTo>
                  <a:cubicBezTo>
                    <a:pt x="445110" y="838670"/>
                    <a:pt x="710071" y="954521"/>
                    <a:pt x="841303" y="975169"/>
                  </a:cubicBezTo>
                  <a:cubicBezTo>
                    <a:pt x="972536" y="995817"/>
                    <a:pt x="1063027" y="1044457"/>
                    <a:pt x="1093375" y="988057"/>
                  </a:cubicBezTo>
                  <a:cubicBezTo>
                    <a:pt x="1123723" y="931656"/>
                    <a:pt x="1180817" y="653531"/>
                    <a:pt x="1152548" y="560961"/>
                  </a:cubicBezTo>
                </a:path>
              </a:pathLst>
            </a:custGeom>
            <a:solidFill>
              <a:srgbClr val="FFFFFF"/>
            </a:solidFill>
            <a:ln w="13849" cap="flat">
              <a:noFill/>
              <a:prstDash val="solid"/>
              <a:miter/>
            </a:ln>
          </p:spPr>
          <p:txBody>
            <a:bodyPr rtlCol="0" anchor="ctr"/>
            <a:lstStyle/>
            <a:p>
              <a:endParaRPr lang="en-LT"/>
            </a:p>
          </p:txBody>
        </p:sp>
        <p:grpSp>
          <p:nvGrpSpPr>
            <p:cNvPr id="53" name="Graphic 263">
              <a:extLst>
                <a:ext uri="{FF2B5EF4-FFF2-40B4-BE49-F238E27FC236}">
                  <a16:creationId xmlns:a16="http://schemas.microsoft.com/office/drawing/2014/main" id="{C16D75F0-7CED-57C9-8CA1-89C373269D53}"/>
                </a:ext>
              </a:extLst>
            </p:cNvPr>
            <p:cNvGrpSpPr/>
            <p:nvPr/>
          </p:nvGrpSpPr>
          <p:grpSpPr>
            <a:xfrm>
              <a:off x="7904215" y="3568208"/>
              <a:ext cx="1084367" cy="458521"/>
              <a:chOff x="7904215" y="3568208"/>
              <a:chExt cx="1084367" cy="458521"/>
            </a:xfrm>
          </p:grpSpPr>
          <p:sp>
            <p:nvSpPr>
              <p:cNvPr id="91" name="Freeform 425">
                <a:extLst>
                  <a:ext uri="{FF2B5EF4-FFF2-40B4-BE49-F238E27FC236}">
                    <a16:creationId xmlns:a16="http://schemas.microsoft.com/office/drawing/2014/main" id="{66C52F49-0AE7-D4B1-27E7-639B7EFDDBE8}"/>
                  </a:ext>
                </a:extLst>
              </p:cNvPr>
              <p:cNvSpPr/>
              <p:nvPr/>
            </p:nvSpPr>
            <p:spPr>
              <a:xfrm>
                <a:off x="7904215" y="3568208"/>
                <a:ext cx="1084367" cy="458521"/>
              </a:xfrm>
              <a:custGeom>
                <a:avLst/>
                <a:gdLst>
                  <a:gd name="connsiteX0" fmla="*/ 767303 w 1084367"/>
                  <a:gd name="connsiteY0" fmla="*/ 419335 h 458521"/>
                  <a:gd name="connsiteX1" fmla="*/ 1019375 w 1084367"/>
                  <a:gd name="connsiteY1" fmla="*/ 432222 h 458521"/>
                  <a:gd name="connsiteX2" fmla="*/ 1084368 w 1084367"/>
                  <a:gd name="connsiteY2" fmla="*/ 124304 h 458521"/>
                  <a:gd name="connsiteX3" fmla="*/ 939693 w 1084367"/>
                  <a:gd name="connsiteY3" fmla="*/ 321776 h 458521"/>
                  <a:gd name="connsiteX4" fmla="*/ 607800 w 1084367"/>
                  <a:gd name="connsiteY4" fmla="*/ 258863 h 458521"/>
                  <a:gd name="connsiteX5" fmla="*/ 825228 w 1084367"/>
                  <a:gd name="connsiteY5" fmla="*/ 207312 h 458521"/>
                  <a:gd name="connsiteX6" fmla="*/ 395638 w 1084367"/>
                  <a:gd name="connsiteY6" fmla="*/ 144398 h 458521"/>
                  <a:gd name="connsiteX7" fmla="*/ 0 w 1084367"/>
                  <a:gd name="connsiteY7" fmla="*/ 0 h 458521"/>
                  <a:gd name="connsiteX8" fmla="*/ 280480 w 1084367"/>
                  <a:gd name="connsiteY8" fmla="*/ 213409 h 458521"/>
                  <a:gd name="connsiteX9" fmla="*/ 767303 w 1084367"/>
                  <a:gd name="connsiteY9" fmla="*/ 419335 h 45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4367" h="458521">
                    <a:moveTo>
                      <a:pt x="767303" y="419335"/>
                    </a:moveTo>
                    <a:cubicBezTo>
                      <a:pt x="898535" y="439845"/>
                      <a:pt x="989026" y="488624"/>
                      <a:pt x="1019375" y="432222"/>
                    </a:cubicBezTo>
                    <a:cubicBezTo>
                      <a:pt x="1041270" y="392174"/>
                      <a:pt x="1075775" y="241817"/>
                      <a:pt x="1084368" y="124304"/>
                    </a:cubicBezTo>
                    <a:cubicBezTo>
                      <a:pt x="1058176" y="176270"/>
                      <a:pt x="985839" y="312492"/>
                      <a:pt x="939693" y="321776"/>
                    </a:cubicBezTo>
                    <a:cubicBezTo>
                      <a:pt x="882460" y="333140"/>
                      <a:pt x="636486" y="264544"/>
                      <a:pt x="607800" y="258863"/>
                    </a:cubicBezTo>
                    <a:cubicBezTo>
                      <a:pt x="579114" y="253181"/>
                      <a:pt x="968101" y="241679"/>
                      <a:pt x="825228" y="207312"/>
                    </a:cubicBezTo>
                    <a:cubicBezTo>
                      <a:pt x="682355" y="172944"/>
                      <a:pt x="573571" y="195810"/>
                      <a:pt x="395638" y="144398"/>
                    </a:cubicBezTo>
                    <a:cubicBezTo>
                      <a:pt x="217705" y="92985"/>
                      <a:pt x="73585" y="55708"/>
                      <a:pt x="0" y="0"/>
                    </a:cubicBezTo>
                    <a:cubicBezTo>
                      <a:pt x="43790" y="64300"/>
                      <a:pt x="190405" y="143982"/>
                      <a:pt x="280480" y="213409"/>
                    </a:cubicBezTo>
                    <a:cubicBezTo>
                      <a:pt x="370556" y="282836"/>
                      <a:pt x="636070" y="398687"/>
                      <a:pt x="767303" y="419335"/>
                    </a:cubicBezTo>
                    <a:close/>
                  </a:path>
                </a:pathLst>
              </a:custGeom>
              <a:solidFill>
                <a:srgbClr val="34327C"/>
              </a:solidFill>
              <a:ln w="13849" cap="flat">
                <a:noFill/>
                <a:prstDash val="solid"/>
                <a:miter/>
              </a:ln>
            </p:spPr>
            <p:txBody>
              <a:bodyPr rtlCol="0" anchor="ctr"/>
              <a:lstStyle/>
              <a:p>
                <a:endParaRPr lang="en-LT"/>
              </a:p>
            </p:txBody>
          </p:sp>
          <p:sp>
            <p:nvSpPr>
              <p:cNvPr id="92" name="Freeform 426">
                <a:extLst>
                  <a:ext uri="{FF2B5EF4-FFF2-40B4-BE49-F238E27FC236}">
                    <a16:creationId xmlns:a16="http://schemas.microsoft.com/office/drawing/2014/main" id="{B6EEFCD1-82B0-51E5-B8AD-324C9D986586}"/>
                  </a:ext>
                </a:extLst>
              </p:cNvPr>
              <p:cNvSpPr/>
              <p:nvPr/>
            </p:nvSpPr>
            <p:spPr>
              <a:xfrm>
                <a:off x="7904215" y="3568208"/>
                <a:ext cx="1084367" cy="458521"/>
              </a:xfrm>
              <a:custGeom>
                <a:avLst/>
                <a:gdLst>
                  <a:gd name="connsiteX0" fmla="*/ 767303 w 1084367"/>
                  <a:gd name="connsiteY0" fmla="*/ 419335 h 458521"/>
                  <a:gd name="connsiteX1" fmla="*/ 1019375 w 1084367"/>
                  <a:gd name="connsiteY1" fmla="*/ 432222 h 458521"/>
                  <a:gd name="connsiteX2" fmla="*/ 1084368 w 1084367"/>
                  <a:gd name="connsiteY2" fmla="*/ 124304 h 458521"/>
                  <a:gd name="connsiteX3" fmla="*/ 939693 w 1084367"/>
                  <a:gd name="connsiteY3" fmla="*/ 321776 h 458521"/>
                  <a:gd name="connsiteX4" fmla="*/ 607800 w 1084367"/>
                  <a:gd name="connsiteY4" fmla="*/ 258863 h 458521"/>
                  <a:gd name="connsiteX5" fmla="*/ 825228 w 1084367"/>
                  <a:gd name="connsiteY5" fmla="*/ 207312 h 458521"/>
                  <a:gd name="connsiteX6" fmla="*/ 395638 w 1084367"/>
                  <a:gd name="connsiteY6" fmla="*/ 144398 h 458521"/>
                  <a:gd name="connsiteX7" fmla="*/ 0 w 1084367"/>
                  <a:gd name="connsiteY7" fmla="*/ 0 h 458521"/>
                  <a:gd name="connsiteX8" fmla="*/ 280480 w 1084367"/>
                  <a:gd name="connsiteY8" fmla="*/ 213409 h 458521"/>
                  <a:gd name="connsiteX9" fmla="*/ 767303 w 1084367"/>
                  <a:gd name="connsiteY9" fmla="*/ 419335 h 45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4367" h="458521">
                    <a:moveTo>
                      <a:pt x="767303" y="419335"/>
                    </a:moveTo>
                    <a:cubicBezTo>
                      <a:pt x="898535" y="439845"/>
                      <a:pt x="989026" y="488624"/>
                      <a:pt x="1019375" y="432222"/>
                    </a:cubicBezTo>
                    <a:cubicBezTo>
                      <a:pt x="1041270" y="392174"/>
                      <a:pt x="1075775" y="241817"/>
                      <a:pt x="1084368" y="124304"/>
                    </a:cubicBezTo>
                    <a:cubicBezTo>
                      <a:pt x="1058176" y="176270"/>
                      <a:pt x="985839" y="312492"/>
                      <a:pt x="939693" y="321776"/>
                    </a:cubicBezTo>
                    <a:cubicBezTo>
                      <a:pt x="882460" y="333140"/>
                      <a:pt x="636486" y="264544"/>
                      <a:pt x="607800" y="258863"/>
                    </a:cubicBezTo>
                    <a:cubicBezTo>
                      <a:pt x="579114" y="253181"/>
                      <a:pt x="968101" y="241679"/>
                      <a:pt x="825228" y="207312"/>
                    </a:cubicBezTo>
                    <a:cubicBezTo>
                      <a:pt x="682355" y="172944"/>
                      <a:pt x="573571" y="195810"/>
                      <a:pt x="395638" y="144398"/>
                    </a:cubicBezTo>
                    <a:cubicBezTo>
                      <a:pt x="217705" y="92985"/>
                      <a:pt x="73585" y="55708"/>
                      <a:pt x="0" y="0"/>
                    </a:cubicBezTo>
                    <a:cubicBezTo>
                      <a:pt x="43790" y="64300"/>
                      <a:pt x="190405" y="143982"/>
                      <a:pt x="280480" y="213409"/>
                    </a:cubicBezTo>
                    <a:cubicBezTo>
                      <a:pt x="370556" y="282836"/>
                      <a:pt x="636070" y="398687"/>
                      <a:pt x="767303" y="419335"/>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54" name="Freeform 427">
              <a:extLst>
                <a:ext uri="{FF2B5EF4-FFF2-40B4-BE49-F238E27FC236}">
                  <a16:creationId xmlns:a16="http://schemas.microsoft.com/office/drawing/2014/main" id="{2B0410FE-2283-C858-C294-36BC113CD6D4}"/>
                </a:ext>
              </a:extLst>
            </p:cNvPr>
            <p:cNvSpPr/>
            <p:nvPr/>
          </p:nvSpPr>
          <p:spPr>
            <a:xfrm>
              <a:off x="7830769" y="3011404"/>
              <a:ext cx="1160185" cy="1014387"/>
            </a:xfrm>
            <a:custGeom>
              <a:avLst/>
              <a:gdLst>
                <a:gd name="connsiteX0" fmla="*/ 1013139 w 1160185"/>
                <a:gd name="connsiteY0" fmla="*/ 646186 h 1014387"/>
                <a:gd name="connsiteX1" fmla="*/ 550013 w 1160185"/>
                <a:gd name="connsiteY1" fmla="*/ 623044 h 1014387"/>
                <a:gd name="connsiteX2" fmla="*/ 238769 w 1160185"/>
                <a:gd name="connsiteY2" fmla="*/ 491811 h 1014387"/>
                <a:gd name="connsiteX3" fmla="*/ 287548 w 1160185"/>
                <a:gd name="connsiteY3" fmla="*/ 417256 h 1014387"/>
                <a:gd name="connsiteX4" fmla="*/ 287548 w 1160185"/>
                <a:gd name="connsiteY4" fmla="*/ 268009 h 1014387"/>
                <a:gd name="connsiteX5" fmla="*/ 303069 w 1160185"/>
                <a:gd name="connsiteY5" fmla="*/ 147169 h 1014387"/>
                <a:gd name="connsiteX6" fmla="*/ 254151 w 1160185"/>
                <a:gd name="connsiteY6" fmla="*/ 147169 h 1014387"/>
                <a:gd name="connsiteX7" fmla="*/ 228376 w 1160185"/>
                <a:gd name="connsiteY7" fmla="*/ 260248 h 1014387"/>
                <a:gd name="connsiteX8" fmla="*/ 205233 w 1160185"/>
                <a:gd name="connsiteY8" fmla="*/ 183199 h 1014387"/>
                <a:gd name="connsiteX9" fmla="*/ 187218 w 1160185"/>
                <a:gd name="connsiteY9" fmla="*/ 41573 h 1014387"/>
                <a:gd name="connsiteX10" fmla="*/ 143566 w 1160185"/>
                <a:gd name="connsiteY10" fmla="*/ 41573 h 1014387"/>
                <a:gd name="connsiteX11" fmla="*/ 115158 w 1160185"/>
                <a:gd name="connsiteY11" fmla="*/ 0 h 1014387"/>
                <a:gd name="connsiteX12" fmla="*/ 81761 w 1160185"/>
                <a:gd name="connsiteY12" fmla="*/ 64439 h 1014387"/>
                <a:gd name="connsiteX13" fmla="*/ 55985 w 1160185"/>
                <a:gd name="connsiteY13" fmla="*/ 41157 h 1014387"/>
                <a:gd name="connsiteX14" fmla="*/ 43236 w 1160185"/>
                <a:gd name="connsiteY14" fmla="*/ 138993 h 1014387"/>
                <a:gd name="connsiteX15" fmla="*/ 27715 w 1160185"/>
                <a:gd name="connsiteY15" fmla="*/ 115851 h 1014387"/>
                <a:gd name="connsiteX16" fmla="*/ 0 w 1160185"/>
                <a:gd name="connsiteY16" fmla="*/ 164768 h 1014387"/>
                <a:gd name="connsiteX17" fmla="*/ 10255 w 1160185"/>
                <a:gd name="connsiteY17" fmla="*/ 331893 h 1014387"/>
                <a:gd name="connsiteX18" fmla="*/ 18015 w 1160185"/>
                <a:gd name="connsiteY18" fmla="*/ 429728 h 1014387"/>
                <a:gd name="connsiteX19" fmla="*/ 74555 w 1160185"/>
                <a:gd name="connsiteY19" fmla="*/ 555834 h 1014387"/>
                <a:gd name="connsiteX20" fmla="*/ 355035 w 1160185"/>
                <a:gd name="connsiteY20" fmla="*/ 769243 h 1014387"/>
                <a:gd name="connsiteX21" fmla="*/ 841303 w 1160185"/>
                <a:gd name="connsiteY21" fmla="*/ 975169 h 1014387"/>
                <a:gd name="connsiteX22" fmla="*/ 1093375 w 1160185"/>
                <a:gd name="connsiteY22" fmla="*/ 988057 h 1014387"/>
                <a:gd name="connsiteX23" fmla="*/ 1152548 w 1160185"/>
                <a:gd name="connsiteY23" fmla="*/ 560961 h 10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60185" h="1014387">
                  <a:moveTo>
                    <a:pt x="1013139" y="646186"/>
                  </a:moveTo>
                  <a:cubicBezTo>
                    <a:pt x="889667" y="566504"/>
                    <a:pt x="632328" y="628171"/>
                    <a:pt x="550013" y="623044"/>
                  </a:cubicBezTo>
                  <a:cubicBezTo>
                    <a:pt x="467698" y="617916"/>
                    <a:pt x="238769" y="491811"/>
                    <a:pt x="238769" y="491811"/>
                  </a:cubicBezTo>
                  <a:cubicBezTo>
                    <a:pt x="238769" y="491811"/>
                    <a:pt x="285054" y="445526"/>
                    <a:pt x="287548" y="417256"/>
                  </a:cubicBezTo>
                  <a:cubicBezTo>
                    <a:pt x="290042" y="388987"/>
                    <a:pt x="287548" y="311799"/>
                    <a:pt x="287548" y="268009"/>
                  </a:cubicBezTo>
                  <a:cubicBezTo>
                    <a:pt x="287548" y="224218"/>
                    <a:pt x="300436" y="180566"/>
                    <a:pt x="303069" y="147169"/>
                  </a:cubicBezTo>
                  <a:cubicBezTo>
                    <a:pt x="305702" y="113772"/>
                    <a:pt x="261495" y="136776"/>
                    <a:pt x="254151" y="147169"/>
                  </a:cubicBezTo>
                  <a:cubicBezTo>
                    <a:pt x="246806" y="157563"/>
                    <a:pt x="228376" y="260248"/>
                    <a:pt x="228376" y="260248"/>
                  </a:cubicBezTo>
                  <a:cubicBezTo>
                    <a:pt x="228376" y="260248"/>
                    <a:pt x="205233" y="190960"/>
                    <a:pt x="205233" y="183199"/>
                  </a:cubicBezTo>
                  <a:cubicBezTo>
                    <a:pt x="205233" y="175439"/>
                    <a:pt x="200106" y="80236"/>
                    <a:pt x="187218" y="41573"/>
                  </a:cubicBezTo>
                  <a:cubicBezTo>
                    <a:pt x="174331" y="2910"/>
                    <a:pt x="143566" y="41573"/>
                    <a:pt x="143566" y="41573"/>
                  </a:cubicBezTo>
                  <a:cubicBezTo>
                    <a:pt x="140933" y="18431"/>
                    <a:pt x="133173" y="0"/>
                    <a:pt x="115158" y="0"/>
                  </a:cubicBezTo>
                  <a:cubicBezTo>
                    <a:pt x="97143" y="0"/>
                    <a:pt x="81761" y="64439"/>
                    <a:pt x="81761" y="64439"/>
                  </a:cubicBezTo>
                  <a:cubicBezTo>
                    <a:pt x="81761" y="25775"/>
                    <a:pt x="68873" y="28408"/>
                    <a:pt x="55985" y="41157"/>
                  </a:cubicBezTo>
                  <a:cubicBezTo>
                    <a:pt x="43098" y="53907"/>
                    <a:pt x="43236" y="138993"/>
                    <a:pt x="43236" y="138993"/>
                  </a:cubicBezTo>
                  <a:lnTo>
                    <a:pt x="27715" y="115851"/>
                  </a:lnTo>
                  <a:cubicBezTo>
                    <a:pt x="9701" y="110723"/>
                    <a:pt x="0" y="138993"/>
                    <a:pt x="0" y="164768"/>
                  </a:cubicBezTo>
                  <a:cubicBezTo>
                    <a:pt x="0" y="190544"/>
                    <a:pt x="10255" y="267593"/>
                    <a:pt x="10255" y="331893"/>
                  </a:cubicBezTo>
                  <a:cubicBezTo>
                    <a:pt x="9506" y="364680"/>
                    <a:pt x="12098" y="397468"/>
                    <a:pt x="18015" y="429728"/>
                  </a:cubicBezTo>
                  <a:cubicBezTo>
                    <a:pt x="29295" y="474766"/>
                    <a:pt x="48433" y="517448"/>
                    <a:pt x="74555" y="555834"/>
                  </a:cubicBezTo>
                  <a:cubicBezTo>
                    <a:pt x="118345" y="620134"/>
                    <a:pt x="264960" y="699815"/>
                    <a:pt x="355035" y="769243"/>
                  </a:cubicBezTo>
                  <a:cubicBezTo>
                    <a:pt x="445110" y="838670"/>
                    <a:pt x="710071" y="954521"/>
                    <a:pt x="841303" y="975169"/>
                  </a:cubicBezTo>
                  <a:cubicBezTo>
                    <a:pt x="972536" y="995817"/>
                    <a:pt x="1063027" y="1044457"/>
                    <a:pt x="1093375" y="988057"/>
                  </a:cubicBezTo>
                  <a:cubicBezTo>
                    <a:pt x="1123723" y="931656"/>
                    <a:pt x="1180817" y="653531"/>
                    <a:pt x="1152548" y="560961"/>
                  </a:cubicBezTo>
                </a:path>
              </a:pathLst>
            </a:custGeom>
            <a:noFill/>
            <a:ln w="13849" cap="rnd">
              <a:solidFill>
                <a:srgbClr val="263238"/>
              </a:solidFill>
              <a:prstDash val="solid"/>
              <a:round/>
            </a:ln>
          </p:spPr>
          <p:txBody>
            <a:bodyPr rtlCol="0" anchor="ctr"/>
            <a:lstStyle/>
            <a:p>
              <a:endParaRPr lang="en-LT"/>
            </a:p>
          </p:txBody>
        </p:sp>
        <p:sp>
          <p:nvSpPr>
            <p:cNvPr id="55" name="Freeform 428">
              <a:extLst>
                <a:ext uri="{FF2B5EF4-FFF2-40B4-BE49-F238E27FC236}">
                  <a16:creationId xmlns:a16="http://schemas.microsoft.com/office/drawing/2014/main" id="{2D3F7263-4C3C-3ECC-D2B4-0F1277A0E2C9}"/>
                </a:ext>
              </a:extLst>
            </p:cNvPr>
            <p:cNvSpPr/>
            <p:nvPr/>
          </p:nvSpPr>
          <p:spPr>
            <a:xfrm>
              <a:off x="8059144" y="3272207"/>
              <a:ext cx="20655" cy="105595"/>
            </a:xfrm>
            <a:custGeom>
              <a:avLst/>
              <a:gdLst>
                <a:gd name="connsiteX0" fmla="*/ 0 w 20655"/>
                <a:gd name="connsiteY0" fmla="*/ 0 h 105595"/>
                <a:gd name="connsiteX1" fmla="*/ 20648 w 20655"/>
                <a:gd name="connsiteY1" fmla="*/ 105596 h 105595"/>
              </a:gdLst>
              <a:ahLst/>
              <a:cxnLst>
                <a:cxn ang="0">
                  <a:pos x="connsiteX0" y="connsiteY0"/>
                </a:cxn>
                <a:cxn ang="0">
                  <a:pos x="connsiteX1" y="connsiteY1"/>
                </a:cxn>
              </a:cxnLst>
              <a:rect l="l" t="t" r="r" b="b"/>
              <a:pathLst>
                <a:path w="20655" h="105595">
                  <a:moveTo>
                    <a:pt x="0" y="0"/>
                  </a:moveTo>
                  <a:cubicBezTo>
                    <a:pt x="13885" y="33466"/>
                    <a:pt x="20911" y="69372"/>
                    <a:pt x="20648" y="105596"/>
                  </a:cubicBezTo>
                </a:path>
              </a:pathLst>
            </a:custGeom>
            <a:noFill/>
            <a:ln w="13849" cap="rnd">
              <a:solidFill>
                <a:srgbClr val="263238"/>
              </a:solidFill>
              <a:prstDash val="solid"/>
              <a:round/>
            </a:ln>
          </p:spPr>
          <p:txBody>
            <a:bodyPr rtlCol="0" anchor="ctr"/>
            <a:lstStyle/>
            <a:p>
              <a:endParaRPr lang="en-LT"/>
            </a:p>
          </p:txBody>
        </p:sp>
        <p:sp>
          <p:nvSpPr>
            <p:cNvPr id="56" name="Freeform 429">
              <a:extLst>
                <a:ext uri="{FF2B5EF4-FFF2-40B4-BE49-F238E27FC236}">
                  <a16:creationId xmlns:a16="http://schemas.microsoft.com/office/drawing/2014/main" id="{56902F6C-FFBD-71F0-3127-6061A0FF743E}"/>
                </a:ext>
              </a:extLst>
            </p:cNvPr>
            <p:cNvSpPr/>
            <p:nvPr/>
          </p:nvSpPr>
          <p:spPr>
            <a:xfrm>
              <a:off x="7974335" y="3053532"/>
              <a:ext cx="20509" cy="211191"/>
            </a:xfrm>
            <a:custGeom>
              <a:avLst/>
              <a:gdLst>
                <a:gd name="connsiteX0" fmla="*/ 0 w 20509"/>
                <a:gd name="connsiteY0" fmla="*/ 0 h 211191"/>
                <a:gd name="connsiteX1" fmla="*/ 15382 w 20509"/>
                <a:gd name="connsiteY1" fmla="*/ 100330 h 211191"/>
                <a:gd name="connsiteX2" fmla="*/ 20509 w 20509"/>
                <a:gd name="connsiteY2" fmla="*/ 211192 h 211191"/>
              </a:gdLst>
              <a:ahLst/>
              <a:cxnLst>
                <a:cxn ang="0">
                  <a:pos x="connsiteX0" y="connsiteY0"/>
                </a:cxn>
                <a:cxn ang="0">
                  <a:pos x="connsiteX1" y="connsiteY1"/>
                </a:cxn>
                <a:cxn ang="0">
                  <a:pos x="connsiteX2" y="connsiteY2"/>
                </a:cxn>
              </a:cxnLst>
              <a:rect l="l" t="t" r="r" b="b"/>
              <a:pathLst>
                <a:path w="20509" h="211191">
                  <a:moveTo>
                    <a:pt x="0" y="0"/>
                  </a:moveTo>
                  <a:cubicBezTo>
                    <a:pt x="7774" y="32981"/>
                    <a:pt x="12929" y="66531"/>
                    <a:pt x="15382" y="100330"/>
                  </a:cubicBezTo>
                  <a:cubicBezTo>
                    <a:pt x="15382" y="133866"/>
                    <a:pt x="20509" y="211192"/>
                    <a:pt x="20509" y="211192"/>
                  </a:cubicBezTo>
                </a:path>
              </a:pathLst>
            </a:custGeom>
            <a:noFill/>
            <a:ln w="13849" cap="rnd">
              <a:solidFill>
                <a:srgbClr val="263238"/>
              </a:solidFill>
              <a:prstDash val="solid"/>
              <a:round/>
            </a:ln>
          </p:spPr>
          <p:txBody>
            <a:bodyPr rtlCol="0" anchor="ctr"/>
            <a:lstStyle/>
            <a:p>
              <a:endParaRPr lang="en-LT"/>
            </a:p>
          </p:txBody>
        </p:sp>
        <p:sp>
          <p:nvSpPr>
            <p:cNvPr id="57" name="Freeform 430">
              <a:extLst>
                <a:ext uri="{FF2B5EF4-FFF2-40B4-BE49-F238E27FC236}">
                  <a16:creationId xmlns:a16="http://schemas.microsoft.com/office/drawing/2014/main" id="{827C24B3-93D5-99F3-F5AD-B0BA1472ACD1}"/>
                </a:ext>
              </a:extLst>
            </p:cNvPr>
            <p:cNvSpPr/>
            <p:nvPr/>
          </p:nvSpPr>
          <p:spPr>
            <a:xfrm>
              <a:off x="7912529" y="3076813"/>
              <a:ext cx="18685" cy="194701"/>
            </a:xfrm>
            <a:custGeom>
              <a:avLst/>
              <a:gdLst>
                <a:gd name="connsiteX0" fmla="*/ 0 w 18685"/>
                <a:gd name="connsiteY0" fmla="*/ 0 h 194701"/>
                <a:gd name="connsiteX1" fmla="*/ 15382 w 18685"/>
                <a:gd name="connsiteY1" fmla="*/ 97004 h 194701"/>
                <a:gd name="connsiteX2" fmla="*/ 18015 w 18685"/>
                <a:gd name="connsiteY2" fmla="*/ 194701 h 194701"/>
              </a:gdLst>
              <a:ahLst/>
              <a:cxnLst>
                <a:cxn ang="0">
                  <a:pos x="connsiteX0" y="connsiteY0"/>
                </a:cxn>
                <a:cxn ang="0">
                  <a:pos x="connsiteX1" y="connsiteY1"/>
                </a:cxn>
                <a:cxn ang="0">
                  <a:pos x="connsiteX2" y="connsiteY2"/>
                </a:cxn>
              </a:cxnLst>
              <a:rect l="l" t="t" r="r" b="b"/>
              <a:pathLst>
                <a:path w="18685" h="194701">
                  <a:moveTo>
                    <a:pt x="0" y="0"/>
                  </a:moveTo>
                  <a:cubicBezTo>
                    <a:pt x="0" y="0"/>
                    <a:pt x="10255" y="59173"/>
                    <a:pt x="15382" y="97004"/>
                  </a:cubicBezTo>
                  <a:cubicBezTo>
                    <a:pt x="18570" y="129473"/>
                    <a:pt x="19457" y="162108"/>
                    <a:pt x="18015" y="194701"/>
                  </a:cubicBezTo>
                </a:path>
              </a:pathLst>
            </a:custGeom>
            <a:noFill/>
            <a:ln w="13849" cap="rnd">
              <a:solidFill>
                <a:srgbClr val="263238"/>
              </a:solidFill>
              <a:prstDash val="solid"/>
              <a:round/>
            </a:ln>
          </p:spPr>
          <p:txBody>
            <a:bodyPr rtlCol="0" anchor="ctr"/>
            <a:lstStyle/>
            <a:p>
              <a:endParaRPr lang="en-LT"/>
            </a:p>
          </p:txBody>
        </p:sp>
        <p:sp>
          <p:nvSpPr>
            <p:cNvPr id="58" name="Freeform 431">
              <a:extLst>
                <a:ext uri="{FF2B5EF4-FFF2-40B4-BE49-F238E27FC236}">
                  <a16:creationId xmlns:a16="http://schemas.microsoft.com/office/drawing/2014/main" id="{3BBED10D-F453-FCD0-7D74-B6DFDFF11441}"/>
                </a:ext>
              </a:extLst>
            </p:cNvPr>
            <p:cNvSpPr/>
            <p:nvPr/>
          </p:nvSpPr>
          <p:spPr>
            <a:xfrm>
              <a:off x="7874005" y="3151367"/>
              <a:ext cx="18046" cy="149247"/>
            </a:xfrm>
            <a:custGeom>
              <a:avLst/>
              <a:gdLst>
                <a:gd name="connsiteX0" fmla="*/ 0 w 18046"/>
                <a:gd name="connsiteY0" fmla="*/ 0 h 149247"/>
                <a:gd name="connsiteX1" fmla="*/ 12749 w 18046"/>
                <a:gd name="connsiteY1" fmla="*/ 66933 h 149247"/>
                <a:gd name="connsiteX2" fmla="*/ 18015 w 18046"/>
                <a:gd name="connsiteY2" fmla="*/ 149248 h 149247"/>
              </a:gdLst>
              <a:ahLst/>
              <a:cxnLst>
                <a:cxn ang="0">
                  <a:pos x="connsiteX0" y="connsiteY0"/>
                </a:cxn>
                <a:cxn ang="0">
                  <a:pos x="connsiteX1" y="connsiteY1"/>
                </a:cxn>
                <a:cxn ang="0">
                  <a:pos x="connsiteX2" y="connsiteY2"/>
                </a:cxn>
              </a:cxnLst>
              <a:rect l="l" t="t" r="r" b="b"/>
              <a:pathLst>
                <a:path w="18046" h="149247">
                  <a:moveTo>
                    <a:pt x="0" y="0"/>
                  </a:moveTo>
                  <a:cubicBezTo>
                    <a:pt x="0" y="0"/>
                    <a:pt x="7622" y="46285"/>
                    <a:pt x="12749" y="66933"/>
                  </a:cubicBezTo>
                  <a:cubicBezTo>
                    <a:pt x="16546" y="94205"/>
                    <a:pt x="18306" y="121713"/>
                    <a:pt x="18015" y="149248"/>
                  </a:cubicBezTo>
                </a:path>
              </a:pathLst>
            </a:custGeom>
            <a:noFill/>
            <a:ln w="13849" cap="rnd">
              <a:solidFill>
                <a:srgbClr val="263238"/>
              </a:solidFill>
              <a:prstDash val="solid"/>
              <a:round/>
            </a:ln>
          </p:spPr>
          <p:txBody>
            <a:bodyPr rtlCol="0" anchor="ctr"/>
            <a:lstStyle/>
            <a:p>
              <a:endParaRPr lang="en-LT"/>
            </a:p>
          </p:txBody>
        </p:sp>
        <p:sp>
          <p:nvSpPr>
            <p:cNvPr id="59" name="Freeform 432">
              <a:extLst>
                <a:ext uri="{FF2B5EF4-FFF2-40B4-BE49-F238E27FC236}">
                  <a16:creationId xmlns:a16="http://schemas.microsoft.com/office/drawing/2014/main" id="{9B73024B-4918-9733-6395-1C857DCE204C}"/>
                </a:ext>
              </a:extLst>
            </p:cNvPr>
            <p:cNvSpPr/>
            <p:nvPr/>
          </p:nvSpPr>
          <p:spPr>
            <a:xfrm>
              <a:off x="7215208" y="4425095"/>
              <a:ext cx="534989" cy="384741"/>
            </a:xfrm>
            <a:custGeom>
              <a:avLst/>
              <a:gdLst>
                <a:gd name="connsiteX0" fmla="*/ 494028 w 534989"/>
                <a:gd name="connsiteY0" fmla="*/ 216395 h 384741"/>
                <a:gd name="connsiteX1" fmla="*/ 416841 w 534989"/>
                <a:gd name="connsiteY1" fmla="*/ 164983 h 384741"/>
                <a:gd name="connsiteX2" fmla="*/ 375267 w 534989"/>
                <a:gd name="connsiteY2" fmla="*/ 26405 h 384741"/>
                <a:gd name="connsiteX3" fmla="*/ 236690 w 534989"/>
                <a:gd name="connsiteY3" fmla="*/ 31671 h 384741"/>
                <a:gd name="connsiteX4" fmla="*/ 180012 w 534989"/>
                <a:gd name="connsiteY4" fmla="*/ 119113 h 384741"/>
                <a:gd name="connsiteX5" fmla="*/ 56540 w 534989"/>
                <a:gd name="connsiteY5" fmla="*/ 155143 h 384741"/>
                <a:gd name="connsiteX6" fmla="*/ 0 w 534989"/>
                <a:gd name="connsiteY6" fmla="*/ 273488 h 384741"/>
                <a:gd name="connsiteX7" fmla="*/ 318728 w 534989"/>
                <a:gd name="connsiteY7" fmla="*/ 350676 h 384741"/>
                <a:gd name="connsiteX8" fmla="*/ 534770 w 534989"/>
                <a:gd name="connsiteY8" fmla="*/ 376313 h 384741"/>
                <a:gd name="connsiteX9" fmla="*/ 494028 w 534989"/>
                <a:gd name="connsiteY9" fmla="*/ 216395 h 38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989" h="384741">
                  <a:moveTo>
                    <a:pt x="494028" y="216395"/>
                  </a:moveTo>
                  <a:cubicBezTo>
                    <a:pt x="465758" y="203424"/>
                    <a:pt x="439706" y="186074"/>
                    <a:pt x="416841" y="164983"/>
                  </a:cubicBezTo>
                  <a:cubicBezTo>
                    <a:pt x="386076" y="134080"/>
                    <a:pt x="416841" y="56892"/>
                    <a:pt x="375267" y="26405"/>
                  </a:cubicBezTo>
                  <a:cubicBezTo>
                    <a:pt x="333694" y="-4082"/>
                    <a:pt x="251795" y="-15168"/>
                    <a:pt x="236690" y="31671"/>
                  </a:cubicBezTo>
                  <a:cubicBezTo>
                    <a:pt x="221585" y="78510"/>
                    <a:pt x="210915" y="108858"/>
                    <a:pt x="180012" y="119113"/>
                  </a:cubicBezTo>
                  <a:cubicBezTo>
                    <a:pt x="149109" y="129368"/>
                    <a:pt x="113218" y="129368"/>
                    <a:pt x="56540" y="155143"/>
                  </a:cubicBezTo>
                  <a:cubicBezTo>
                    <a:pt x="-138" y="180919"/>
                    <a:pt x="0" y="273488"/>
                    <a:pt x="0" y="273488"/>
                  </a:cubicBezTo>
                  <a:cubicBezTo>
                    <a:pt x="108645" y="287997"/>
                    <a:pt x="215474" y="313856"/>
                    <a:pt x="318728" y="350676"/>
                  </a:cubicBezTo>
                  <a:cubicBezTo>
                    <a:pt x="467976" y="407215"/>
                    <a:pt x="534770" y="376313"/>
                    <a:pt x="534770" y="376313"/>
                  </a:cubicBezTo>
                  <a:cubicBezTo>
                    <a:pt x="534770" y="376313"/>
                    <a:pt x="540452" y="272518"/>
                    <a:pt x="494028" y="216395"/>
                  </a:cubicBezTo>
                  <a:close/>
                </a:path>
              </a:pathLst>
            </a:custGeom>
            <a:solidFill>
              <a:srgbClr val="FFFFFF"/>
            </a:solidFill>
            <a:ln w="13849" cap="flat">
              <a:noFill/>
              <a:prstDash val="solid"/>
              <a:miter/>
            </a:ln>
          </p:spPr>
          <p:txBody>
            <a:bodyPr rtlCol="0" anchor="ctr"/>
            <a:lstStyle/>
            <a:p>
              <a:endParaRPr lang="en-LT"/>
            </a:p>
          </p:txBody>
        </p:sp>
        <p:grpSp>
          <p:nvGrpSpPr>
            <p:cNvPr id="60" name="Graphic 263">
              <a:extLst>
                <a:ext uri="{FF2B5EF4-FFF2-40B4-BE49-F238E27FC236}">
                  <a16:creationId xmlns:a16="http://schemas.microsoft.com/office/drawing/2014/main" id="{D0C882E4-12BE-EA92-0491-482A06678CD8}"/>
                </a:ext>
              </a:extLst>
            </p:cNvPr>
            <p:cNvGrpSpPr/>
            <p:nvPr/>
          </p:nvGrpSpPr>
          <p:grpSpPr>
            <a:xfrm>
              <a:off x="7324638" y="4563748"/>
              <a:ext cx="341473" cy="209639"/>
              <a:chOff x="7324638" y="4563748"/>
              <a:chExt cx="341473" cy="209639"/>
            </a:xfrm>
          </p:grpSpPr>
          <p:sp>
            <p:nvSpPr>
              <p:cNvPr id="89" name="Freeform 434">
                <a:extLst>
                  <a:ext uri="{FF2B5EF4-FFF2-40B4-BE49-F238E27FC236}">
                    <a16:creationId xmlns:a16="http://schemas.microsoft.com/office/drawing/2014/main" id="{3A9BC4DA-BB5E-EA79-A6EF-5D7502FD207F}"/>
                  </a:ext>
                </a:extLst>
              </p:cNvPr>
              <p:cNvSpPr/>
              <p:nvPr/>
            </p:nvSpPr>
            <p:spPr>
              <a:xfrm>
                <a:off x="7324638" y="4563748"/>
                <a:ext cx="341473" cy="209639"/>
              </a:xfrm>
              <a:custGeom>
                <a:avLst/>
                <a:gdLst>
                  <a:gd name="connsiteX0" fmla="*/ 322377 w 341473"/>
                  <a:gd name="connsiteY0" fmla="*/ 132064 h 209639"/>
                  <a:gd name="connsiteX1" fmla="*/ 215534 w 341473"/>
                  <a:gd name="connsiteY1" fmla="*/ 87996 h 209639"/>
                  <a:gd name="connsiteX2" fmla="*/ 177703 w 341473"/>
                  <a:gd name="connsiteY2" fmla="*/ 0 h 209639"/>
                  <a:gd name="connsiteX3" fmla="*/ 89706 w 341473"/>
                  <a:gd name="connsiteY3" fmla="*/ 50303 h 209639"/>
                  <a:gd name="connsiteX4" fmla="*/ 7945 w 341473"/>
                  <a:gd name="connsiteY4" fmla="*/ 81761 h 209639"/>
                  <a:gd name="connsiteX5" fmla="*/ 240617 w 341473"/>
                  <a:gd name="connsiteY5" fmla="*/ 207450 h 209639"/>
                  <a:gd name="connsiteX6" fmla="*/ 322377 w 341473"/>
                  <a:gd name="connsiteY6" fmla="*/ 132064 h 20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73" h="209639">
                    <a:moveTo>
                      <a:pt x="322377" y="132064"/>
                    </a:moveTo>
                    <a:cubicBezTo>
                      <a:pt x="322377" y="132064"/>
                      <a:pt x="234381" y="119454"/>
                      <a:pt x="215534" y="87996"/>
                    </a:cubicBezTo>
                    <a:cubicBezTo>
                      <a:pt x="196688" y="56539"/>
                      <a:pt x="228006" y="0"/>
                      <a:pt x="177703" y="0"/>
                    </a:cubicBezTo>
                    <a:cubicBezTo>
                      <a:pt x="127399" y="0"/>
                      <a:pt x="133774" y="37693"/>
                      <a:pt x="89706" y="50303"/>
                    </a:cubicBezTo>
                    <a:cubicBezTo>
                      <a:pt x="45638" y="62914"/>
                      <a:pt x="-23512" y="43929"/>
                      <a:pt x="7945" y="81761"/>
                    </a:cubicBezTo>
                    <a:cubicBezTo>
                      <a:pt x="39403" y="119592"/>
                      <a:pt x="165231" y="194840"/>
                      <a:pt x="240617" y="207450"/>
                    </a:cubicBezTo>
                    <a:cubicBezTo>
                      <a:pt x="316003" y="220060"/>
                      <a:pt x="372681" y="175993"/>
                      <a:pt x="322377" y="132064"/>
                    </a:cubicBezTo>
                    <a:close/>
                  </a:path>
                </a:pathLst>
              </a:custGeom>
              <a:solidFill>
                <a:srgbClr val="34327C"/>
              </a:solidFill>
              <a:ln w="13849" cap="flat">
                <a:noFill/>
                <a:prstDash val="solid"/>
                <a:miter/>
              </a:ln>
            </p:spPr>
            <p:txBody>
              <a:bodyPr rtlCol="0" anchor="ctr"/>
              <a:lstStyle/>
              <a:p>
                <a:endParaRPr lang="en-LT"/>
              </a:p>
            </p:txBody>
          </p:sp>
          <p:sp>
            <p:nvSpPr>
              <p:cNvPr id="90" name="Freeform 435">
                <a:extLst>
                  <a:ext uri="{FF2B5EF4-FFF2-40B4-BE49-F238E27FC236}">
                    <a16:creationId xmlns:a16="http://schemas.microsoft.com/office/drawing/2014/main" id="{F98B7F0C-29C9-7D66-4168-0096B5DC3748}"/>
                  </a:ext>
                </a:extLst>
              </p:cNvPr>
              <p:cNvSpPr/>
              <p:nvPr/>
            </p:nvSpPr>
            <p:spPr>
              <a:xfrm>
                <a:off x="7324638" y="4563748"/>
                <a:ext cx="341473" cy="209639"/>
              </a:xfrm>
              <a:custGeom>
                <a:avLst/>
                <a:gdLst>
                  <a:gd name="connsiteX0" fmla="*/ 322377 w 341473"/>
                  <a:gd name="connsiteY0" fmla="*/ 132064 h 209639"/>
                  <a:gd name="connsiteX1" fmla="*/ 215534 w 341473"/>
                  <a:gd name="connsiteY1" fmla="*/ 87996 h 209639"/>
                  <a:gd name="connsiteX2" fmla="*/ 177703 w 341473"/>
                  <a:gd name="connsiteY2" fmla="*/ 0 h 209639"/>
                  <a:gd name="connsiteX3" fmla="*/ 89706 w 341473"/>
                  <a:gd name="connsiteY3" fmla="*/ 50303 h 209639"/>
                  <a:gd name="connsiteX4" fmla="*/ 7945 w 341473"/>
                  <a:gd name="connsiteY4" fmla="*/ 81761 h 209639"/>
                  <a:gd name="connsiteX5" fmla="*/ 240617 w 341473"/>
                  <a:gd name="connsiteY5" fmla="*/ 207450 h 209639"/>
                  <a:gd name="connsiteX6" fmla="*/ 322377 w 341473"/>
                  <a:gd name="connsiteY6" fmla="*/ 132064 h 20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73" h="209639">
                    <a:moveTo>
                      <a:pt x="322377" y="132064"/>
                    </a:moveTo>
                    <a:cubicBezTo>
                      <a:pt x="322377" y="132064"/>
                      <a:pt x="234381" y="119454"/>
                      <a:pt x="215534" y="87996"/>
                    </a:cubicBezTo>
                    <a:cubicBezTo>
                      <a:pt x="196688" y="56539"/>
                      <a:pt x="228006" y="0"/>
                      <a:pt x="177703" y="0"/>
                    </a:cubicBezTo>
                    <a:cubicBezTo>
                      <a:pt x="127399" y="0"/>
                      <a:pt x="133774" y="37693"/>
                      <a:pt x="89706" y="50303"/>
                    </a:cubicBezTo>
                    <a:cubicBezTo>
                      <a:pt x="45638" y="62914"/>
                      <a:pt x="-23512" y="43929"/>
                      <a:pt x="7945" y="81761"/>
                    </a:cubicBezTo>
                    <a:cubicBezTo>
                      <a:pt x="39403" y="119592"/>
                      <a:pt x="165231" y="194840"/>
                      <a:pt x="240617" y="207450"/>
                    </a:cubicBezTo>
                    <a:cubicBezTo>
                      <a:pt x="316003" y="220060"/>
                      <a:pt x="372681" y="175993"/>
                      <a:pt x="322377" y="132064"/>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61" name="Freeform 436">
              <a:extLst>
                <a:ext uri="{FF2B5EF4-FFF2-40B4-BE49-F238E27FC236}">
                  <a16:creationId xmlns:a16="http://schemas.microsoft.com/office/drawing/2014/main" id="{E162B88C-0E37-7785-E1B0-675D3E2B91CB}"/>
                </a:ext>
              </a:extLst>
            </p:cNvPr>
            <p:cNvSpPr/>
            <p:nvPr/>
          </p:nvSpPr>
          <p:spPr>
            <a:xfrm>
              <a:off x="7215208" y="4425095"/>
              <a:ext cx="534989" cy="384741"/>
            </a:xfrm>
            <a:custGeom>
              <a:avLst/>
              <a:gdLst>
                <a:gd name="connsiteX0" fmla="*/ 494028 w 534989"/>
                <a:gd name="connsiteY0" fmla="*/ 216395 h 384741"/>
                <a:gd name="connsiteX1" fmla="*/ 416841 w 534989"/>
                <a:gd name="connsiteY1" fmla="*/ 164983 h 384741"/>
                <a:gd name="connsiteX2" fmla="*/ 375267 w 534989"/>
                <a:gd name="connsiteY2" fmla="*/ 26405 h 384741"/>
                <a:gd name="connsiteX3" fmla="*/ 236690 w 534989"/>
                <a:gd name="connsiteY3" fmla="*/ 31671 h 384741"/>
                <a:gd name="connsiteX4" fmla="*/ 180012 w 534989"/>
                <a:gd name="connsiteY4" fmla="*/ 119113 h 384741"/>
                <a:gd name="connsiteX5" fmla="*/ 56540 w 534989"/>
                <a:gd name="connsiteY5" fmla="*/ 155143 h 384741"/>
                <a:gd name="connsiteX6" fmla="*/ 0 w 534989"/>
                <a:gd name="connsiteY6" fmla="*/ 273488 h 384741"/>
                <a:gd name="connsiteX7" fmla="*/ 318728 w 534989"/>
                <a:gd name="connsiteY7" fmla="*/ 350676 h 384741"/>
                <a:gd name="connsiteX8" fmla="*/ 534770 w 534989"/>
                <a:gd name="connsiteY8" fmla="*/ 376313 h 384741"/>
                <a:gd name="connsiteX9" fmla="*/ 494028 w 534989"/>
                <a:gd name="connsiteY9" fmla="*/ 216395 h 38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989" h="384741">
                  <a:moveTo>
                    <a:pt x="494028" y="216395"/>
                  </a:moveTo>
                  <a:cubicBezTo>
                    <a:pt x="465758" y="203424"/>
                    <a:pt x="439706" y="186074"/>
                    <a:pt x="416841" y="164983"/>
                  </a:cubicBezTo>
                  <a:cubicBezTo>
                    <a:pt x="386076" y="134080"/>
                    <a:pt x="416841" y="56892"/>
                    <a:pt x="375267" y="26405"/>
                  </a:cubicBezTo>
                  <a:cubicBezTo>
                    <a:pt x="333694" y="-4082"/>
                    <a:pt x="251795" y="-15168"/>
                    <a:pt x="236690" y="31671"/>
                  </a:cubicBezTo>
                  <a:cubicBezTo>
                    <a:pt x="221585" y="78510"/>
                    <a:pt x="210915" y="108858"/>
                    <a:pt x="180012" y="119113"/>
                  </a:cubicBezTo>
                  <a:cubicBezTo>
                    <a:pt x="149109" y="129368"/>
                    <a:pt x="113218" y="129368"/>
                    <a:pt x="56540" y="155143"/>
                  </a:cubicBezTo>
                  <a:cubicBezTo>
                    <a:pt x="-138" y="180919"/>
                    <a:pt x="0" y="273488"/>
                    <a:pt x="0" y="273488"/>
                  </a:cubicBezTo>
                  <a:cubicBezTo>
                    <a:pt x="108645" y="287997"/>
                    <a:pt x="215474" y="313856"/>
                    <a:pt x="318728" y="350676"/>
                  </a:cubicBezTo>
                  <a:cubicBezTo>
                    <a:pt x="467976" y="407215"/>
                    <a:pt x="534770" y="376313"/>
                    <a:pt x="534770" y="376313"/>
                  </a:cubicBezTo>
                  <a:cubicBezTo>
                    <a:pt x="534770" y="376313"/>
                    <a:pt x="540452" y="272518"/>
                    <a:pt x="494028" y="216395"/>
                  </a:cubicBezTo>
                  <a:close/>
                </a:path>
              </a:pathLst>
            </a:custGeom>
            <a:noFill/>
            <a:ln w="13849" cap="rnd">
              <a:solidFill>
                <a:srgbClr val="263238"/>
              </a:solidFill>
              <a:prstDash val="solid"/>
              <a:round/>
            </a:ln>
          </p:spPr>
          <p:txBody>
            <a:bodyPr rtlCol="0" anchor="ctr"/>
            <a:lstStyle/>
            <a:p>
              <a:endParaRPr lang="en-LT"/>
            </a:p>
          </p:txBody>
        </p:sp>
        <p:sp>
          <p:nvSpPr>
            <p:cNvPr id="62" name="Freeform 437">
              <a:extLst>
                <a:ext uri="{FF2B5EF4-FFF2-40B4-BE49-F238E27FC236}">
                  <a16:creationId xmlns:a16="http://schemas.microsoft.com/office/drawing/2014/main" id="{28585D36-35CF-9411-91AB-B6CA41F74E3D}"/>
                </a:ext>
              </a:extLst>
            </p:cNvPr>
            <p:cNvSpPr/>
            <p:nvPr/>
          </p:nvSpPr>
          <p:spPr>
            <a:xfrm>
              <a:off x="7604659" y="4073986"/>
              <a:ext cx="1180355" cy="745799"/>
            </a:xfrm>
            <a:custGeom>
              <a:avLst/>
              <a:gdLst>
                <a:gd name="connsiteX0" fmla="*/ 487328 w 1180355"/>
                <a:gd name="connsiteY0" fmla="*/ 718968 h 745799"/>
                <a:gd name="connsiteX1" fmla="*/ 716951 w 1180355"/>
                <a:gd name="connsiteY1" fmla="*/ 642197 h 745799"/>
                <a:gd name="connsiteX2" fmla="*/ 1009765 w 1180355"/>
                <a:gd name="connsiteY2" fmla="*/ 515537 h 745799"/>
                <a:gd name="connsiteX3" fmla="*/ 1169267 w 1180355"/>
                <a:gd name="connsiteY3" fmla="*/ 201659 h 745799"/>
                <a:gd name="connsiteX4" fmla="*/ 808966 w 1180355"/>
                <a:gd name="connsiteY4" fmla="*/ 11254 h 745799"/>
                <a:gd name="connsiteX5" fmla="*/ 351661 w 1180355"/>
                <a:gd name="connsiteY5" fmla="*/ 335386 h 745799"/>
                <a:gd name="connsiteX6" fmla="*/ 48038 w 1180355"/>
                <a:gd name="connsiteY6" fmla="*/ 551567 h 745799"/>
                <a:gd name="connsiteX7" fmla="*/ 58293 w 1180355"/>
                <a:gd name="connsiteY7" fmla="*/ 695687 h 745799"/>
                <a:gd name="connsiteX8" fmla="*/ 487328 w 1180355"/>
                <a:gd name="connsiteY8" fmla="*/ 718968 h 74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355" h="745799">
                  <a:moveTo>
                    <a:pt x="487328" y="718968"/>
                  </a:moveTo>
                  <a:cubicBezTo>
                    <a:pt x="565583" y="698819"/>
                    <a:pt x="642313" y="673155"/>
                    <a:pt x="716951" y="642197"/>
                  </a:cubicBezTo>
                  <a:cubicBezTo>
                    <a:pt x="815341" y="602286"/>
                    <a:pt x="914839" y="563069"/>
                    <a:pt x="1009765" y="515537"/>
                  </a:cubicBezTo>
                  <a:cubicBezTo>
                    <a:pt x="1153885" y="443476"/>
                    <a:pt x="1205297" y="335386"/>
                    <a:pt x="1169267" y="201659"/>
                  </a:cubicBezTo>
                  <a:cubicBezTo>
                    <a:pt x="1133237" y="67932"/>
                    <a:pt x="1071570" y="-35031"/>
                    <a:pt x="808966" y="11254"/>
                  </a:cubicBezTo>
                  <a:cubicBezTo>
                    <a:pt x="546362" y="57539"/>
                    <a:pt x="463216" y="215517"/>
                    <a:pt x="351661" y="335386"/>
                  </a:cubicBezTo>
                  <a:cubicBezTo>
                    <a:pt x="213776" y="482971"/>
                    <a:pt x="100143" y="558912"/>
                    <a:pt x="48038" y="551567"/>
                  </a:cubicBezTo>
                  <a:cubicBezTo>
                    <a:pt x="-11412" y="543252"/>
                    <a:pt x="-24022" y="654391"/>
                    <a:pt x="58293" y="695687"/>
                  </a:cubicBezTo>
                  <a:cubicBezTo>
                    <a:pt x="191327" y="762204"/>
                    <a:pt x="343069" y="754444"/>
                    <a:pt x="487328" y="718968"/>
                  </a:cubicBezTo>
                  <a:close/>
                </a:path>
              </a:pathLst>
            </a:custGeom>
            <a:solidFill>
              <a:srgbClr val="263238"/>
            </a:solidFill>
            <a:ln w="13849" cap="rnd">
              <a:solidFill>
                <a:srgbClr val="263238"/>
              </a:solidFill>
              <a:prstDash val="solid"/>
              <a:round/>
            </a:ln>
          </p:spPr>
          <p:txBody>
            <a:bodyPr rtlCol="0" anchor="ctr"/>
            <a:lstStyle/>
            <a:p>
              <a:endParaRPr lang="en-LT"/>
            </a:p>
          </p:txBody>
        </p:sp>
        <p:sp>
          <p:nvSpPr>
            <p:cNvPr id="63" name="Freeform 438">
              <a:extLst>
                <a:ext uri="{FF2B5EF4-FFF2-40B4-BE49-F238E27FC236}">
                  <a16:creationId xmlns:a16="http://schemas.microsoft.com/office/drawing/2014/main" id="{043B2FE0-A469-F0F5-DA22-B4CED5108BA6}"/>
                </a:ext>
              </a:extLst>
            </p:cNvPr>
            <p:cNvSpPr/>
            <p:nvPr/>
          </p:nvSpPr>
          <p:spPr>
            <a:xfrm>
              <a:off x="7697319" y="4268162"/>
              <a:ext cx="408525" cy="352125"/>
            </a:xfrm>
            <a:custGeom>
              <a:avLst/>
              <a:gdLst>
                <a:gd name="connsiteX0" fmla="*/ 0 w 408525"/>
                <a:gd name="connsiteY0" fmla="*/ 352125 h 352125"/>
                <a:gd name="connsiteX1" fmla="*/ 257754 w 408525"/>
                <a:gd name="connsiteY1" fmla="*/ 176132 h 352125"/>
                <a:gd name="connsiteX2" fmla="*/ 408526 w 408525"/>
                <a:gd name="connsiteY2" fmla="*/ 0 h 352125"/>
              </a:gdLst>
              <a:ahLst/>
              <a:cxnLst>
                <a:cxn ang="0">
                  <a:pos x="connsiteX0" y="connsiteY0"/>
                </a:cxn>
                <a:cxn ang="0">
                  <a:pos x="connsiteX1" y="connsiteY1"/>
                </a:cxn>
                <a:cxn ang="0">
                  <a:pos x="connsiteX2" y="connsiteY2"/>
                </a:cxn>
              </a:cxnLst>
              <a:rect l="l" t="t" r="r" b="b"/>
              <a:pathLst>
                <a:path w="408525" h="352125">
                  <a:moveTo>
                    <a:pt x="0" y="352125"/>
                  </a:moveTo>
                  <a:cubicBezTo>
                    <a:pt x="0" y="352125"/>
                    <a:pt x="125690" y="327043"/>
                    <a:pt x="257754" y="176132"/>
                  </a:cubicBezTo>
                  <a:cubicBezTo>
                    <a:pt x="389818" y="25221"/>
                    <a:pt x="408526" y="0"/>
                    <a:pt x="408526" y="0"/>
                  </a:cubicBezTo>
                </a:path>
              </a:pathLst>
            </a:custGeom>
            <a:noFill/>
            <a:ln w="13849" cap="rnd">
              <a:solidFill>
                <a:srgbClr val="FFFFFF"/>
              </a:solidFill>
              <a:prstDash val="solid"/>
              <a:round/>
            </a:ln>
          </p:spPr>
          <p:txBody>
            <a:bodyPr rtlCol="0" anchor="ctr"/>
            <a:lstStyle/>
            <a:p>
              <a:endParaRPr lang="en-LT"/>
            </a:p>
          </p:txBody>
        </p:sp>
        <p:sp>
          <p:nvSpPr>
            <p:cNvPr id="64" name="Freeform 439">
              <a:extLst>
                <a:ext uri="{FF2B5EF4-FFF2-40B4-BE49-F238E27FC236}">
                  <a16:creationId xmlns:a16="http://schemas.microsoft.com/office/drawing/2014/main" id="{33F46515-F65C-AB00-365F-CCA0C7539003}"/>
                </a:ext>
              </a:extLst>
            </p:cNvPr>
            <p:cNvSpPr/>
            <p:nvPr/>
          </p:nvSpPr>
          <p:spPr>
            <a:xfrm>
              <a:off x="8641585" y="4519680"/>
              <a:ext cx="61805" cy="60142"/>
            </a:xfrm>
            <a:custGeom>
              <a:avLst/>
              <a:gdLst>
                <a:gd name="connsiteX0" fmla="*/ 0 w 61805"/>
                <a:gd name="connsiteY0" fmla="*/ 60143 h 60142"/>
                <a:gd name="connsiteX1" fmla="*/ 61805 w 61805"/>
                <a:gd name="connsiteY1" fmla="*/ 0 h 60142"/>
              </a:gdLst>
              <a:ahLst/>
              <a:cxnLst>
                <a:cxn ang="0">
                  <a:pos x="connsiteX0" y="connsiteY0"/>
                </a:cxn>
                <a:cxn ang="0">
                  <a:pos x="connsiteX1" y="connsiteY1"/>
                </a:cxn>
              </a:cxnLst>
              <a:rect l="l" t="t" r="r" b="b"/>
              <a:pathLst>
                <a:path w="61805" h="60142">
                  <a:moveTo>
                    <a:pt x="0" y="60143"/>
                  </a:moveTo>
                  <a:cubicBezTo>
                    <a:pt x="22325" y="41947"/>
                    <a:pt x="43014" y="21826"/>
                    <a:pt x="61805" y="0"/>
                  </a:cubicBezTo>
                </a:path>
              </a:pathLst>
            </a:custGeom>
            <a:noFill/>
            <a:ln w="13849" cap="rnd">
              <a:solidFill>
                <a:srgbClr val="FFFFFF"/>
              </a:solidFill>
              <a:prstDash val="solid"/>
              <a:round/>
            </a:ln>
          </p:spPr>
          <p:txBody>
            <a:bodyPr rtlCol="0" anchor="ctr"/>
            <a:lstStyle/>
            <a:p>
              <a:endParaRPr lang="en-LT"/>
            </a:p>
          </p:txBody>
        </p:sp>
        <p:sp>
          <p:nvSpPr>
            <p:cNvPr id="65" name="Freeform 440">
              <a:extLst>
                <a:ext uri="{FF2B5EF4-FFF2-40B4-BE49-F238E27FC236}">
                  <a16:creationId xmlns:a16="http://schemas.microsoft.com/office/drawing/2014/main" id="{371E7FA3-A316-91DD-C260-DAC67EE1235F}"/>
                </a:ext>
              </a:extLst>
            </p:cNvPr>
            <p:cNvSpPr/>
            <p:nvPr/>
          </p:nvSpPr>
          <p:spPr>
            <a:xfrm>
              <a:off x="8231811" y="4623890"/>
              <a:ext cx="350323" cy="159917"/>
            </a:xfrm>
            <a:custGeom>
              <a:avLst/>
              <a:gdLst>
                <a:gd name="connsiteX0" fmla="*/ 0 w 350323"/>
                <a:gd name="connsiteY0" fmla="*/ 159918 h 159917"/>
                <a:gd name="connsiteX1" fmla="*/ 350323 w 350323"/>
                <a:gd name="connsiteY1" fmla="*/ 0 h 159917"/>
              </a:gdLst>
              <a:ahLst/>
              <a:cxnLst>
                <a:cxn ang="0">
                  <a:pos x="connsiteX0" y="connsiteY0"/>
                </a:cxn>
                <a:cxn ang="0">
                  <a:pos x="connsiteX1" y="connsiteY1"/>
                </a:cxn>
              </a:cxnLst>
              <a:rect l="l" t="t" r="r" b="b"/>
              <a:pathLst>
                <a:path w="350323" h="159917">
                  <a:moveTo>
                    <a:pt x="0" y="159918"/>
                  </a:moveTo>
                  <a:cubicBezTo>
                    <a:pt x="0" y="159918"/>
                    <a:pt x="194840" y="103656"/>
                    <a:pt x="350323" y="0"/>
                  </a:cubicBezTo>
                </a:path>
              </a:pathLst>
            </a:custGeom>
            <a:noFill/>
            <a:ln w="13849" cap="rnd">
              <a:solidFill>
                <a:srgbClr val="FFFFFF"/>
              </a:solidFill>
              <a:prstDash val="solid"/>
              <a:round/>
            </a:ln>
          </p:spPr>
          <p:txBody>
            <a:bodyPr rtlCol="0" anchor="ctr"/>
            <a:lstStyle/>
            <a:p>
              <a:endParaRPr lang="en-LT"/>
            </a:p>
          </p:txBody>
        </p:sp>
        <p:sp>
          <p:nvSpPr>
            <p:cNvPr id="66" name="Freeform 441">
              <a:extLst>
                <a:ext uri="{FF2B5EF4-FFF2-40B4-BE49-F238E27FC236}">
                  <a16:creationId xmlns:a16="http://schemas.microsoft.com/office/drawing/2014/main" id="{1DCED3AA-4475-10F4-DAD9-A276FBBB745C}"/>
                </a:ext>
              </a:extLst>
            </p:cNvPr>
            <p:cNvSpPr/>
            <p:nvPr/>
          </p:nvSpPr>
          <p:spPr>
            <a:xfrm>
              <a:off x="6301613" y="4078534"/>
              <a:ext cx="1165529" cy="822931"/>
            </a:xfrm>
            <a:custGeom>
              <a:avLst/>
              <a:gdLst>
                <a:gd name="connsiteX0" fmla="*/ 368294 w 1165529"/>
                <a:gd name="connsiteY0" fmla="*/ 8646 h 822931"/>
                <a:gd name="connsiteX1" fmla="*/ 229717 w 1165529"/>
                <a:gd name="connsiteY1" fmla="*/ 2271 h 822931"/>
                <a:gd name="connsiteX2" fmla="*/ 3420 w 1165529"/>
                <a:gd name="connsiteY2" fmla="*/ 156646 h 822931"/>
                <a:gd name="connsiteX3" fmla="*/ 214334 w 1165529"/>
                <a:gd name="connsiteY3" fmla="*/ 506554 h 822931"/>
                <a:gd name="connsiteX4" fmla="*/ 759775 w 1165529"/>
                <a:gd name="connsiteY4" fmla="*/ 707214 h 822931"/>
                <a:gd name="connsiteX5" fmla="*/ 1147791 w 1165529"/>
                <a:gd name="connsiteY5" fmla="*/ 822787 h 822931"/>
                <a:gd name="connsiteX6" fmla="*/ 1104139 w 1165529"/>
                <a:gd name="connsiteY6" fmla="*/ 717469 h 822931"/>
                <a:gd name="connsiteX7" fmla="*/ 1165529 w 1165529"/>
                <a:gd name="connsiteY7" fmla="*/ 610071 h 822931"/>
                <a:gd name="connsiteX8" fmla="*/ 949764 w 1165529"/>
                <a:gd name="connsiteY8" fmla="*/ 449876 h 822931"/>
                <a:gd name="connsiteX9" fmla="*/ 503130 w 1165529"/>
                <a:gd name="connsiteY9" fmla="*/ 63106 h 8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5529" h="822931">
                  <a:moveTo>
                    <a:pt x="368294" y="8646"/>
                  </a:moveTo>
                  <a:cubicBezTo>
                    <a:pt x="322633" y="-57"/>
                    <a:pt x="275974" y="-2205"/>
                    <a:pt x="229717" y="2271"/>
                  </a:cubicBezTo>
                  <a:cubicBezTo>
                    <a:pt x="106244" y="12526"/>
                    <a:pt x="23929" y="89713"/>
                    <a:pt x="3420" y="156646"/>
                  </a:cubicBezTo>
                  <a:cubicBezTo>
                    <a:pt x="-17090" y="223579"/>
                    <a:pt x="54832" y="393336"/>
                    <a:pt x="214334" y="506554"/>
                  </a:cubicBezTo>
                  <a:cubicBezTo>
                    <a:pt x="373837" y="619772"/>
                    <a:pt x="538467" y="645131"/>
                    <a:pt x="759775" y="707214"/>
                  </a:cubicBezTo>
                  <a:cubicBezTo>
                    <a:pt x="955862" y="761952"/>
                    <a:pt x="1161649" y="826390"/>
                    <a:pt x="1147791" y="822787"/>
                  </a:cubicBezTo>
                  <a:cubicBezTo>
                    <a:pt x="1119494" y="795100"/>
                    <a:pt x="1103724" y="757060"/>
                    <a:pt x="1104139" y="717469"/>
                  </a:cubicBezTo>
                  <a:cubicBezTo>
                    <a:pt x="1107050" y="670075"/>
                    <a:pt x="1138922" y="633075"/>
                    <a:pt x="1165529" y="610071"/>
                  </a:cubicBezTo>
                  <a:cubicBezTo>
                    <a:pt x="1123956" y="590947"/>
                    <a:pt x="1055637" y="547711"/>
                    <a:pt x="949764" y="449876"/>
                  </a:cubicBezTo>
                  <a:cubicBezTo>
                    <a:pt x="779314" y="292729"/>
                    <a:pt x="605261" y="135444"/>
                    <a:pt x="503130" y="63106"/>
                  </a:cubicBezTo>
                </a:path>
              </a:pathLst>
            </a:custGeom>
            <a:solidFill>
              <a:srgbClr val="263238"/>
            </a:solidFill>
            <a:ln w="13849" cap="rnd">
              <a:solidFill>
                <a:srgbClr val="263238"/>
              </a:solidFill>
              <a:prstDash val="solid"/>
              <a:round/>
            </a:ln>
          </p:spPr>
          <p:txBody>
            <a:bodyPr rtlCol="0" anchor="ctr"/>
            <a:lstStyle/>
            <a:p>
              <a:endParaRPr lang="en-LT"/>
            </a:p>
          </p:txBody>
        </p:sp>
        <p:sp>
          <p:nvSpPr>
            <p:cNvPr id="67" name="Freeform 442">
              <a:extLst>
                <a:ext uri="{FF2B5EF4-FFF2-40B4-BE49-F238E27FC236}">
                  <a16:creationId xmlns:a16="http://schemas.microsoft.com/office/drawing/2014/main" id="{22EC797E-C935-FA1E-9BAB-8663AE7494B1}"/>
                </a:ext>
              </a:extLst>
            </p:cNvPr>
            <p:cNvSpPr/>
            <p:nvPr/>
          </p:nvSpPr>
          <p:spPr>
            <a:xfrm>
              <a:off x="6703858" y="4129862"/>
              <a:ext cx="46007" cy="21064"/>
            </a:xfrm>
            <a:custGeom>
              <a:avLst/>
              <a:gdLst>
                <a:gd name="connsiteX0" fmla="*/ 46008 w 46007"/>
                <a:gd name="connsiteY0" fmla="*/ 21064 h 21064"/>
                <a:gd name="connsiteX1" fmla="*/ 0 w 46007"/>
                <a:gd name="connsiteY1" fmla="*/ 0 h 21064"/>
              </a:gdLst>
              <a:ahLst/>
              <a:cxnLst>
                <a:cxn ang="0">
                  <a:pos x="connsiteX0" y="connsiteY0"/>
                </a:cxn>
                <a:cxn ang="0">
                  <a:pos x="connsiteX1" y="connsiteY1"/>
                </a:cxn>
              </a:cxnLst>
              <a:rect l="l" t="t" r="r" b="b"/>
              <a:pathLst>
                <a:path w="46007" h="21064">
                  <a:moveTo>
                    <a:pt x="46008" y="21064"/>
                  </a:moveTo>
                  <a:cubicBezTo>
                    <a:pt x="17461" y="7206"/>
                    <a:pt x="0" y="0"/>
                    <a:pt x="0" y="0"/>
                  </a:cubicBezTo>
                </a:path>
              </a:pathLst>
            </a:custGeom>
            <a:noFill/>
            <a:ln w="13849" cap="rnd">
              <a:solidFill>
                <a:srgbClr val="FFFFFF"/>
              </a:solidFill>
              <a:prstDash val="solid"/>
              <a:round/>
            </a:ln>
          </p:spPr>
          <p:txBody>
            <a:bodyPr rtlCol="0" anchor="ctr"/>
            <a:lstStyle/>
            <a:p>
              <a:endParaRPr lang="en-LT"/>
            </a:p>
          </p:txBody>
        </p:sp>
        <p:sp>
          <p:nvSpPr>
            <p:cNvPr id="68" name="Freeform 443">
              <a:extLst>
                <a:ext uri="{FF2B5EF4-FFF2-40B4-BE49-F238E27FC236}">
                  <a16:creationId xmlns:a16="http://schemas.microsoft.com/office/drawing/2014/main" id="{60716F83-2ECC-2A81-37D5-C9D9BB3A4CAF}"/>
                </a:ext>
              </a:extLst>
            </p:cNvPr>
            <p:cNvSpPr/>
            <p:nvPr/>
          </p:nvSpPr>
          <p:spPr>
            <a:xfrm>
              <a:off x="6799892" y="4177117"/>
              <a:ext cx="482387" cy="355173"/>
            </a:xfrm>
            <a:custGeom>
              <a:avLst/>
              <a:gdLst>
                <a:gd name="connsiteX0" fmla="*/ 482388 w 482387"/>
                <a:gd name="connsiteY0" fmla="*/ 355174 h 355173"/>
                <a:gd name="connsiteX1" fmla="*/ 105180 w 482387"/>
                <a:gd name="connsiteY1" fmla="*/ 65963 h 355173"/>
                <a:gd name="connsiteX2" fmla="*/ 0 w 482387"/>
                <a:gd name="connsiteY2" fmla="*/ 0 h 355173"/>
              </a:gdLst>
              <a:ahLst/>
              <a:cxnLst>
                <a:cxn ang="0">
                  <a:pos x="connsiteX0" y="connsiteY0"/>
                </a:cxn>
                <a:cxn ang="0">
                  <a:pos x="connsiteX1" y="connsiteY1"/>
                </a:cxn>
                <a:cxn ang="0">
                  <a:pos x="connsiteX2" y="connsiteY2"/>
                </a:cxn>
              </a:cxnLst>
              <a:rect l="l" t="t" r="r" b="b"/>
              <a:pathLst>
                <a:path w="482387" h="355173">
                  <a:moveTo>
                    <a:pt x="482388" y="355174"/>
                  </a:moveTo>
                  <a:cubicBezTo>
                    <a:pt x="482388" y="355174"/>
                    <a:pt x="212023" y="141349"/>
                    <a:pt x="105180" y="65963"/>
                  </a:cubicBezTo>
                  <a:cubicBezTo>
                    <a:pt x="71340" y="42086"/>
                    <a:pt x="36238" y="20066"/>
                    <a:pt x="0" y="0"/>
                  </a:cubicBezTo>
                </a:path>
              </a:pathLst>
            </a:custGeom>
            <a:noFill/>
            <a:ln w="13849" cap="rnd">
              <a:solidFill>
                <a:srgbClr val="FFFFFF"/>
              </a:solidFill>
              <a:prstDash val="solid"/>
              <a:round/>
            </a:ln>
          </p:spPr>
          <p:txBody>
            <a:bodyPr rtlCol="0" anchor="ctr"/>
            <a:lstStyle/>
            <a:p>
              <a:endParaRPr lang="en-LT"/>
            </a:p>
          </p:txBody>
        </p:sp>
        <p:sp>
          <p:nvSpPr>
            <p:cNvPr id="69" name="Freeform 444">
              <a:extLst>
                <a:ext uri="{FF2B5EF4-FFF2-40B4-BE49-F238E27FC236}">
                  <a16:creationId xmlns:a16="http://schemas.microsoft.com/office/drawing/2014/main" id="{2828B066-E904-AC96-C7D4-8FC6A5D74F7C}"/>
                </a:ext>
              </a:extLst>
            </p:cNvPr>
            <p:cNvSpPr/>
            <p:nvPr/>
          </p:nvSpPr>
          <p:spPr>
            <a:xfrm>
              <a:off x="7405744" y="4687913"/>
              <a:ext cx="893597" cy="378647"/>
            </a:xfrm>
            <a:custGeom>
              <a:avLst/>
              <a:gdLst>
                <a:gd name="connsiteX0" fmla="*/ 679175 w 893597"/>
                <a:gd name="connsiteY0" fmla="*/ 81761 h 378647"/>
                <a:gd name="connsiteX1" fmla="*/ 447613 w 893597"/>
                <a:gd name="connsiteY1" fmla="*/ 76495 h 378647"/>
                <a:gd name="connsiteX2" fmla="*/ 113226 w 893597"/>
                <a:gd name="connsiteY2" fmla="*/ 14828 h 378647"/>
                <a:gd name="connsiteX3" fmla="*/ 61398 w 893597"/>
                <a:gd name="connsiteY3" fmla="*/ 0 h 378647"/>
                <a:gd name="connsiteX4" fmla="*/ 8 w 893597"/>
                <a:gd name="connsiteY4" fmla="*/ 107397 h 378647"/>
                <a:gd name="connsiteX5" fmla="*/ 43660 w 893597"/>
                <a:gd name="connsiteY5" fmla="*/ 212716 h 378647"/>
                <a:gd name="connsiteX6" fmla="*/ 123480 w 893597"/>
                <a:gd name="connsiteY6" fmla="*/ 230870 h 378647"/>
                <a:gd name="connsiteX7" fmla="*/ 447613 w 893597"/>
                <a:gd name="connsiteY7" fmla="*/ 333833 h 378647"/>
                <a:gd name="connsiteX8" fmla="*/ 632891 w 893597"/>
                <a:gd name="connsiteY8" fmla="*/ 375406 h 378647"/>
                <a:gd name="connsiteX9" fmla="*/ 708692 w 893597"/>
                <a:gd name="connsiteY9" fmla="*/ 373466 h 378647"/>
                <a:gd name="connsiteX10" fmla="*/ 735715 w 893597"/>
                <a:gd name="connsiteY10" fmla="*/ 334248 h 378647"/>
                <a:gd name="connsiteX11" fmla="*/ 787266 w 893597"/>
                <a:gd name="connsiteY11" fmla="*/ 323994 h 378647"/>
                <a:gd name="connsiteX12" fmla="*/ 807775 w 893597"/>
                <a:gd name="connsiteY12" fmla="*/ 272443 h 378647"/>
                <a:gd name="connsiteX13" fmla="*/ 867086 w 893597"/>
                <a:gd name="connsiteY13" fmla="*/ 262881 h 378647"/>
                <a:gd name="connsiteX14" fmla="*/ 884963 w 893597"/>
                <a:gd name="connsiteY14" fmla="*/ 179735 h 378647"/>
                <a:gd name="connsiteX15" fmla="*/ 679175 w 893597"/>
                <a:gd name="connsiteY15" fmla="*/ 81761 h 3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3597" h="378647">
                  <a:moveTo>
                    <a:pt x="679175" y="81761"/>
                  </a:moveTo>
                  <a:cubicBezTo>
                    <a:pt x="612243" y="66240"/>
                    <a:pt x="607115" y="81761"/>
                    <a:pt x="447613" y="76495"/>
                  </a:cubicBezTo>
                  <a:cubicBezTo>
                    <a:pt x="288110" y="71229"/>
                    <a:pt x="113226" y="14828"/>
                    <a:pt x="113226" y="14828"/>
                  </a:cubicBezTo>
                  <a:cubicBezTo>
                    <a:pt x="113226" y="14828"/>
                    <a:pt x="98260" y="17045"/>
                    <a:pt x="61398" y="0"/>
                  </a:cubicBezTo>
                  <a:cubicBezTo>
                    <a:pt x="34791" y="23004"/>
                    <a:pt x="2918" y="60004"/>
                    <a:pt x="8" y="107397"/>
                  </a:cubicBezTo>
                  <a:cubicBezTo>
                    <a:pt x="-408" y="146989"/>
                    <a:pt x="15362" y="185028"/>
                    <a:pt x="43660" y="212716"/>
                  </a:cubicBezTo>
                  <a:cubicBezTo>
                    <a:pt x="71375" y="220061"/>
                    <a:pt x="98121" y="226574"/>
                    <a:pt x="123480" y="230870"/>
                  </a:cubicBezTo>
                  <a:cubicBezTo>
                    <a:pt x="236698" y="251518"/>
                    <a:pt x="375553" y="302930"/>
                    <a:pt x="447613" y="333833"/>
                  </a:cubicBezTo>
                  <a:cubicBezTo>
                    <a:pt x="505704" y="360731"/>
                    <a:pt x="568868" y="374907"/>
                    <a:pt x="632891" y="375406"/>
                  </a:cubicBezTo>
                  <a:cubicBezTo>
                    <a:pt x="689430" y="375406"/>
                    <a:pt x="667397" y="383859"/>
                    <a:pt x="708692" y="373466"/>
                  </a:cubicBezTo>
                  <a:cubicBezTo>
                    <a:pt x="749989" y="363072"/>
                    <a:pt x="735715" y="334248"/>
                    <a:pt x="735715" y="334248"/>
                  </a:cubicBezTo>
                  <a:cubicBezTo>
                    <a:pt x="753300" y="333362"/>
                    <a:pt x="770678" y="329897"/>
                    <a:pt x="787266" y="323994"/>
                  </a:cubicBezTo>
                  <a:cubicBezTo>
                    <a:pt x="818030" y="313601"/>
                    <a:pt x="807775" y="272443"/>
                    <a:pt x="807775" y="272443"/>
                  </a:cubicBezTo>
                  <a:cubicBezTo>
                    <a:pt x="827980" y="273164"/>
                    <a:pt x="848129" y="269921"/>
                    <a:pt x="867086" y="262881"/>
                  </a:cubicBezTo>
                  <a:cubicBezTo>
                    <a:pt x="898544" y="246390"/>
                    <a:pt x="898544" y="211746"/>
                    <a:pt x="884963" y="179735"/>
                  </a:cubicBezTo>
                  <a:cubicBezTo>
                    <a:pt x="864453" y="131233"/>
                    <a:pt x="746108" y="97142"/>
                    <a:pt x="679175" y="81761"/>
                  </a:cubicBezTo>
                  <a:close/>
                </a:path>
              </a:pathLst>
            </a:custGeom>
            <a:solidFill>
              <a:srgbClr val="FFFFFF"/>
            </a:solidFill>
            <a:ln w="13849" cap="flat">
              <a:noFill/>
              <a:prstDash val="solid"/>
              <a:miter/>
            </a:ln>
          </p:spPr>
          <p:txBody>
            <a:bodyPr rtlCol="0" anchor="ctr"/>
            <a:lstStyle/>
            <a:p>
              <a:endParaRPr lang="en-LT"/>
            </a:p>
          </p:txBody>
        </p:sp>
        <p:grpSp>
          <p:nvGrpSpPr>
            <p:cNvPr id="70" name="Graphic 263">
              <a:extLst>
                <a:ext uri="{FF2B5EF4-FFF2-40B4-BE49-F238E27FC236}">
                  <a16:creationId xmlns:a16="http://schemas.microsoft.com/office/drawing/2014/main" id="{12E4A082-2AA3-4A8E-6B5B-E2BF66C9CC1E}"/>
                </a:ext>
              </a:extLst>
            </p:cNvPr>
            <p:cNvGrpSpPr/>
            <p:nvPr/>
          </p:nvGrpSpPr>
          <p:grpSpPr>
            <a:xfrm>
              <a:off x="7437209" y="4885524"/>
              <a:ext cx="706632" cy="180507"/>
              <a:chOff x="7437209" y="4885524"/>
              <a:chExt cx="706632" cy="180507"/>
            </a:xfrm>
          </p:grpSpPr>
          <p:sp>
            <p:nvSpPr>
              <p:cNvPr id="87" name="Freeform 446">
                <a:extLst>
                  <a:ext uri="{FF2B5EF4-FFF2-40B4-BE49-F238E27FC236}">
                    <a16:creationId xmlns:a16="http://schemas.microsoft.com/office/drawing/2014/main" id="{260EB7B6-2C73-EED0-554C-F0C37AE9F1BE}"/>
                  </a:ext>
                </a:extLst>
              </p:cNvPr>
              <p:cNvSpPr/>
              <p:nvPr/>
            </p:nvSpPr>
            <p:spPr>
              <a:xfrm>
                <a:off x="7437209" y="4885524"/>
                <a:ext cx="706632" cy="180507"/>
              </a:xfrm>
              <a:custGeom>
                <a:avLst/>
                <a:gdLst>
                  <a:gd name="connsiteX0" fmla="*/ 677227 w 706632"/>
                  <a:gd name="connsiteY0" fmla="*/ 175439 h 180507"/>
                  <a:gd name="connsiteX1" fmla="*/ 706606 w 706632"/>
                  <a:gd name="connsiteY1" fmla="*/ 145922 h 180507"/>
                  <a:gd name="connsiteX2" fmla="*/ 662538 w 706632"/>
                  <a:gd name="connsiteY2" fmla="*/ 149802 h 180507"/>
                  <a:gd name="connsiteX3" fmla="*/ 329260 w 706632"/>
                  <a:gd name="connsiteY3" fmla="*/ 55431 h 180507"/>
                  <a:gd name="connsiteX4" fmla="*/ 0 w 706632"/>
                  <a:gd name="connsiteY4" fmla="*/ 0 h 180507"/>
                  <a:gd name="connsiteX5" fmla="*/ 12195 w 706632"/>
                  <a:gd name="connsiteY5" fmla="*/ 14828 h 180507"/>
                  <a:gd name="connsiteX6" fmla="*/ 92015 w 706632"/>
                  <a:gd name="connsiteY6" fmla="*/ 32981 h 180507"/>
                  <a:gd name="connsiteX7" fmla="*/ 416148 w 706632"/>
                  <a:gd name="connsiteY7" fmla="*/ 135945 h 180507"/>
                  <a:gd name="connsiteX8" fmla="*/ 601426 w 706632"/>
                  <a:gd name="connsiteY8" fmla="*/ 177518 h 180507"/>
                  <a:gd name="connsiteX9" fmla="*/ 677227 w 706632"/>
                  <a:gd name="connsiteY9" fmla="*/ 175439 h 1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6632" h="180507">
                    <a:moveTo>
                      <a:pt x="677227" y="175439"/>
                    </a:moveTo>
                    <a:cubicBezTo>
                      <a:pt x="702864" y="169065"/>
                      <a:pt x="707021" y="155345"/>
                      <a:pt x="706606" y="145922"/>
                    </a:cubicBezTo>
                    <a:cubicBezTo>
                      <a:pt x="692014" y="148195"/>
                      <a:pt x="677297" y="149498"/>
                      <a:pt x="662538" y="149802"/>
                    </a:cubicBezTo>
                    <a:cubicBezTo>
                      <a:pt x="580778" y="149802"/>
                      <a:pt x="486545" y="80514"/>
                      <a:pt x="329260" y="55431"/>
                    </a:cubicBezTo>
                    <a:cubicBezTo>
                      <a:pt x="243203" y="41573"/>
                      <a:pt x="106289" y="18570"/>
                      <a:pt x="0" y="0"/>
                    </a:cubicBezTo>
                    <a:cubicBezTo>
                      <a:pt x="4019" y="5266"/>
                      <a:pt x="8038" y="10255"/>
                      <a:pt x="12195" y="14828"/>
                    </a:cubicBezTo>
                    <a:cubicBezTo>
                      <a:pt x="39910" y="22172"/>
                      <a:pt x="66656" y="28686"/>
                      <a:pt x="92015" y="32981"/>
                    </a:cubicBezTo>
                    <a:cubicBezTo>
                      <a:pt x="205233" y="53630"/>
                      <a:pt x="344088" y="105042"/>
                      <a:pt x="416148" y="135945"/>
                    </a:cubicBezTo>
                    <a:cubicBezTo>
                      <a:pt x="474239" y="162842"/>
                      <a:pt x="537403" y="177019"/>
                      <a:pt x="601426" y="177518"/>
                    </a:cubicBezTo>
                    <a:cubicBezTo>
                      <a:pt x="657965" y="177379"/>
                      <a:pt x="635932" y="185555"/>
                      <a:pt x="677227" y="175439"/>
                    </a:cubicBezTo>
                    <a:close/>
                  </a:path>
                </a:pathLst>
              </a:custGeom>
              <a:solidFill>
                <a:srgbClr val="34327C"/>
              </a:solidFill>
              <a:ln w="13849" cap="flat">
                <a:noFill/>
                <a:prstDash val="solid"/>
                <a:miter/>
              </a:ln>
            </p:spPr>
            <p:txBody>
              <a:bodyPr rtlCol="0" anchor="ctr"/>
              <a:lstStyle/>
              <a:p>
                <a:endParaRPr lang="en-LT"/>
              </a:p>
            </p:txBody>
          </p:sp>
          <p:sp>
            <p:nvSpPr>
              <p:cNvPr id="88" name="Freeform 447">
                <a:extLst>
                  <a:ext uri="{FF2B5EF4-FFF2-40B4-BE49-F238E27FC236}">
                    <a16:creationId xmlns:a16="http://schemas.microsoft.com/office/drawing/2014/main" id="{148A0AC0-17FB-428A-103D-475F66972B6A}"/>
                  </a:ext>
                </a:extLst>
              </p:cNvPr>
              <p:cNvSpPr/>
              <p:nvPr/>
            </p:nvSpPr>
            <p:spPr>
              <a:xfrm>
                <a:off x="7437209" y="4885524"/>
                <a:ext cx="706632" cy="180507"/>
              </a:xfrm>
              <a:custGeom>
                <a:avLst/>
                <a:gdLst>
                  <a:gd name="connsiteX0" fmla="*/ 677227 w 706632"/>
                  <a:gd name="connsiteY0" fmla="*/ 175439 h 180507"/>
                  <a:gd name="connsiteX1" fmla="*/ 706606 w 706632"/>
                  <a:gd name="connsiteY1" fmla="*/ 145922 h 180507"/>
                  <a:gd name="connsiteX2" fmla="*/ 662538 w 706632"/>
                  <a:gd name="connsiteY2" fmla="*/ 149802 h 180507"/>
                  <a:gd name="connsiteX3" fmla="*/ 329260 w 706632"/>
                  <a:gd name="connsiteY3" fmla="*/ 55431 h 180507"/>
                  <a:gd name="connsiteX4" fmla="*/ 0 w 706632"/>
                  <a:gd name="connsiteY4" fmla="*/ 0 h 180507"/>
                  <a:gd name="connsiteX5" fmla="*/ 12195 w 706632"/>
                  <a:gd name="connsiteY5" fmla="*/ 14828 h 180507"/>
                  <a:gd name="connsiteX6" fmla="*/ 92015 w 706632"/>
                  <a:gd name="connsiteY6" fmla="*/ 32981 h 180507"/>
                  <a:gd name="connsiteX7" fmla="*/ 416148 w 706632"/>
                  <a:gd name="connsiteY7" fmla="*/ 135945 h 180507"/>
                  <a:gd name="connsiteX8" fmla="*/ 601426 w 706632"/>
                  <a:gd name="connsiteY8" fmla="*/ 177518 h 180507"/>
                  <a:gd name="connsiteX9" fmla="*/ 677227 w 706632"/>
                  <a:gd name="connsiteY9" fmla="*/ 175439 h 1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6632" h="180507">
                    <a:moveTo>
                      <a:pt x="677227" y="175439"/>
                    </a:moveTo>
                    <a:cubicBezTo>
                      <a:pt x="702864" y="169065"/>
                      <a:pt x="707021" y="155345"/>
                      <a:pt x="706606" y="145922"/>
                    </a:cubicBezTo>
                    <a:cubicBezTo>
                      <a:pt x="692014" y="148195"/>
                      <a:pt x="677297" y="149498"/>
                      <a:pt x="662538" y="149802"/>
                    </a:cubicBezTo>
                    <a:cubicBezTo>
                      <a:pt x="580778" y="149802"/>
                      <a:pt x="486545" y="80514"/>
                      <a:pt x="329260" y="55431"/>
                    </a:cubicBezTo>
                    <a:cubicBezTo>
                      <a:pt x="243203" y="41573"/>
                      <a:pt x="106289" y="18570"/>
                      <a:pt x="0" y="0"/>
                    </a:cubicBezTo>
                    <a:cubicBezTo>
                      <a:pt x="4019" y="5266"/>
                      <a:pt x="8038" y="10255"/>
                      <a:pt x="12195" y="14828"/>
                    </a:cubicBezTo>
                    <a:cubicBezTo>
                      <a:pt x="39910" y="22172"/>
                      <a:pt x="66656" y="28686"/>
                      <a:pt x="92015" y="32981"/>
                    </a:cubicBezTo>
                    <a:cubicBezTo>
                      <a:pt x="205233" y="53630"/>
                      <a:pt x="344088" y="105042"/>
                      <a:pt x="416148" y="135945"/>
                    </a:cubicBezTo>
                    <a:cubicBezTo>
                      <a:pt x="474239" y="162842"/>
                      <a:pt x="537403" y="177019"/>
                      <a:pt x="601426" y="177518"/>
                    </a:cubicBezTo>
                    <a:cubicBezTo>
                      <a:pt x="657965" y="177379"/>
                      <a:pt x="635932" y="185555"/>
                      <a:pt x="677227" y="175439"/>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71" name="Freeform 448">
              <a:extLst>
                <a:ext uri="{FF2B5EF4-FFF2-40B4-BE49-F238E27FC236}">
                  <a16:creationId xmlns:a16="http://schemas.microsoft.com/office/drawing/2014/main" id="{BD37659D-B932-4C1A-2003-16B844A3D7A4}"/>
                </a:ext>
              </a:extLst>
            </p:cNvPr>
            <p:cNvSpPr/>
            <p:nvPr/>
          </p:nvSpPr>
          <p:spPr>
            <a:xfrm>
              <a:off x="7405744" y="4687913"/>
              <a:ext cx="893597" cy="378647"/>
            </a:xfrm>
            <a:custGeom>
              <a:avLst/>
              <a:gdLst>
                <a:gd name="connsiteX0" fmla="*/ 679175 w 893597"/>
                <a:gd name="connsiteY0" fmla="*/ 81761 h 378647"/>
                <a:gd name="connsiteX1" fmla="*/ 447613 w 893597"/>
                <a:gd name="connsiteY1" fmla="*/ 76495 h 378647"/>
                <a:gd name="connsiteX2" fmla="*/ 113226 w 893597"/>
                <a:gd name="connsiteY2" fmla="*/ 14828 h 378647"/>
                <a:gd name="connsiteX3" fmla="*/ 61398 w 893597"/>
                <a:gd name="connsiteY3" fmla="*/ 0 h 378647"/>
                <a:gd name="connsiteX4" fmla="*/ 8 w 893597"/>
                <a:gd name="connsiteY4" fmla="*/ 107397 h 378647"/>
                <a:gd name="connsiteX5" fmla="*/ 43660 w 893597"/>
                <a:gd name="connsiteY5" fmla="*/ 212716 h 378647"/>
                <a:gd name="connsiteX6" fmla="*/ 123480 w 893597"/>
                <a:gd name="connsiteY6" fmla="*/ 230870 h 378647"/>
                <a:gd name="connsiteX7" fmla="*/ 447613 w 893597"/>
                <a:gd name="connsiteY7" fmla="*/ 333833 h 378647"/>
                <a:gd name="connsiteX8" fmla="*/ 632891 w 893597"/>
                <a:gd name="connsiteY8" fmla="*/ 375406 h 378647"/>
                <a:gd name="connsiteX9" fmla="*/ 708692 w 893597"/>
                <a:gd name="connsiteY9" fmla="*/ 373466 h 378647"/>
                <a:gd name="connsiteX10" fmla="*/ 735715 w 893597"/>
                <a:gd name="connsiteY10" fmla="*/ 334248 h 378647"/>
                <a:gd name="connsiteX11" fmla="*/ 787266 w 893597"/>
                <a:gd name="connsiteY11" fmla="*/ 323994 h 378647"/>
                <a:gd name="connsiteX12" fmla="*/ 807775 w 893597"/>
                <a:gd name="connsiteY12" fmla="*/ 272443 h 378647"/>
                <a:gd name="connsiteX13" fmla="*/ 867086 w 893597"/>
                <a:gd name="connsiteY13" fmla="*/ 262881 h 378647"/>
                <a:gd name="connsiteX14" fmla="*/ 884963 w 893597"/>
                <a:gd name="connsiteY14" fmla="*/ 179735 h 378647"/>
                <a:gd name="connsiteX15" fmla="*/ 679175 w 893597"/>
                <a:gd name="connsiteY15" fmla="*/ 81761 h 3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3597" h="378647">
                  <a:moveTo>
                    <a:pt x="679175" y="81761"/>
                  </a:moveTo>
                  <a:cubicBezTo>
                    <a:pt x="612243" y="66240"/>
                    <a:pt x="607115" y="81761"/>
                    <a:pt x="447613" y="76495"/>
                  </a:cubicBezTo>
                  <a:cubicBezTo>
                    <a:pt x="288110" y="71229"/>
                    <a:pt x="113226" y="14828"/>
                    <a:pt x="113226" y="14828"/>
                  </a:cubicBezTo>
                  <a:cubicBezTo>
                    <a:pt x="113226" y="14828"/>
                    <a:pt x="98260" y="17045"/>
                    <a:pt x="61398" y="0"/>
                  </a:cubicBezTo>
                  <a:cubicBezTo>
                    <a:pt x="34791" y="23004"/>
                    <a:pt x="2918" y="60004"/>
                    <a:pt x="8" y="107397"/>
                  </a:cubicBezTo>
                  <a:cubicBezTo>
                    <a:pt x="-408" y="146989"/>
                    <a:pt x="15362" y="185028"/>
                    <a:pt x="43660" y="212716"/>
                  </a:cubicBezTo>
                  <a:cubicBezTo>
                    <a:pt x="71375" y="220061"/>
                    <a:pt x="98121" y="226574"/>
                    <a:pt x="123480" y="230870"/>
                  </a:cubicBezTo>
                  <a:cubicBezTo>
                    <a:pt x="236698" y="251518"/>
                    <a:pt x="375553" y="302930"/>
                    <a:pt x="447613" y="333833"/>
                  </a:cubicBezTo>
                  <a:cubicBezTo>
                    <a:pt x="505704" y="360731"/>
                    <a:pt x="568868" y="374907"/>
                    <a:pt x="632891" y="375406"/>
                  </a:cubicBezTo>
                  <a:cubicBezTo>
                    <a:pt x="689430" y="375406"/>
                    <a:pt x="667397" y="383859"/>
                    <a:pt x="708692" y="373466"/>
                  </a:cubicBezTo>
                  <a:cubicBezTo>
                    <a:pt x="749989" y="363072"/>
                    <a:pt x="735715" y="334248"/>
                    <a:pt x="735715" y="334248"/>
                  </a:cubicBezTo>
                  <a:cubicBezTo>
                    <a:pt x="753300" y="333362"/>
                    <a:pt x="770678" y="329897"/>
                    <a:pt x="787266" y="323994"/>
                  </a:cubicBezTo>
                  <a:cubicBezTo>
                    <a:pt x="818030" y="313601"/>
                    <a:pt x="807775" y="272443"/>
                    <a:pt x="807775" y="272443"/>
                  </a:cubicBezTo>
                  <a:cubicBezTo>
                    <a:pt x="827980" y="273164"/>
                    <a:pt x="848129" y="269921"/>
                    <a:pt x="867086" y="262881"/>
                  </a:cubicBezTo>
                  <a:cubicBezTo>
                    <a:pt x="898544" y="246390"/>
                    <a:pt x="898544" y="211746"/>
                    <a:pt x="884963" y="179735"/>
                  </a:cubicBezTo>
                  <a:cubicBezTo>
                    <a:pt x="864453" y="131233"/>
                    <a:pt x="746108" y="97142"/>
                    <a:pt x="679175" y="81761"/>
                  </a:cubicBezTo>
                  <a:close/>
                </a:path>
              </a:pathLst>
            </a:custGeom>
            <a:noFill/>
            <a:ln w="13849" cap="rnd">
              <a:solidFill>
                <a:srgbClr val="263238"/>
              </a:solidFill>
              <a:prstDash val="solid"/>
              <a:round/>
            </a:ln>
          </p:spPr>
          <p:txBody>
            <a:bodyPr rtlCol="0" anchor="ctr"/>
            <a:lstStyle/>
            <a:p>
              <a:endParaRPr lang="en-LT"/>
            </a:p>
          </p:txBody>
        </p:sp>
        <p:sp>
          <p:nvSpPr>
            <p:cNvPr id="72" name="Freeform 449">
              <a:extLst>
                <a:ext uri="{FF2B5EF4-FFF2-40B4-BE49-F238E27FC236}">
                  <a16:creationId xmlns:a16="http://schemas.microsoft.com/office/drawing/2014/main" id="{B4976D5B-9E88-60B8-DE9A-8851A22FBF28}"/>
                </a:ext>
              </a:extLst>
            </p:cNvPr>
            <p:cNvSpPr/>
            <p:nvPr/>
          </p:nvSpPr>
          <p:spPr>
            <a:xfrm>
              <a:off x="8135777" y="4906033"/>
              <a:ext cx="77741" cy="54183"/>
            </a:xfrm>
            <a:custGeom>
              <a:avLst/>
              <a:gdLst>
                <a:gd name="connsiteX0" fmla="*/ 77742 w 77741"/>
                <a:gd name="connsiteY0" fmla="*/ 54184 h 54183"/>
                <a:gd name="connsiteX1" fmla="*/ 0 w 77741"/>
                <a:gd name="connsiteY1" fmla="*/ 0 h 54183"/>
              </a:gdLst>
              <a:ahLst/>
              <a:cxnLst>
                <a:cxn ang="0">
                  <a:pos x="connsiteX0" y="connsiteY0"/>
                </a:cxn>
                <a:cxn ang="0">
                  <a:pos x="connsiteX1" y="connsiteY1"/>
                </a:cxn>
              </a:cxnLst>
              <a:rect l="l" t="t" r="r" b="b"/>
              <a:pathLst>
                <a:path w="77741" h="54183">
                  <a:moveTo>
                    <a:pt x="77742" y="54184"/>
                  </a:moveTo>
                  <a:cubicBezTo>
                    <a:pt x="54087" y="33078"/>
                    <a:pt x="27992" y="14883"/>
                    <a:pt x="0" y="0"/>
                  </a:cubicBezTo>
                </a:path>
              </a:pathLst>
            </a:custGeom>
            <a:noFill/>
            <a:ln w="13849" cap="rnd">
              <a:solidFill>
                <a:srgbClr val="263238"/>
              </a:solidFill>
              <a:prstDash val="solid"/>
              <a:round/>
            </a:ln>
          </p:spPr>
          <p:txBody>
            <a:bodyPr rtlCol="0" anchor="ctr"/>
            <a:lstStyle/>
            <a:p>
              <a:endParaRPr lang="en-LT"/>
            </a:p>
          </p:txBody>
        </p:sp>
        <p:sp>
          <p:nvSpPr>
            <p:cNvPr id="73" name="Freeform 450">
              <a:extLst>
                <a:ext uri="{FF2B5EF4-FFF2-40B4-BE49-F238E27FC236}">
                  <a16:creationId xmlns:a16="http://schemas.microsoft.com/office/drawing/2014/main" id="{15743F2F-DCB0-D26D-171C-5FBE6938FF23}"/>
                </a:ext>
              </a:extLst>
            </p:cNvPr>
            <p:cNvSpPr/>
            <p:nvPr/>
          </p:nvSpPr>
          <p:spPr>
            <a:xfrm>
              <a:off x="8084919" y="4970333"/>
              <a:ext cx="56539" cy="51412"/>
            </a:xfrm>
            <a:custGeom>
              <a:avLst/>
              <a:gdLst>
                <a:gd name="connsiteX0" fmla="*/ 56540 w 56539"/>
                <a:gd name="connsiteY0" fmla="*/ 51412 h 51412"/>
                <a:gd name="connsiteX1" fmla="*/ 0 w 56539"/>
                <a:gd name="connsiteY1" fmla="*/ 0 h 51412"/>
              </a:gdLst>
              <a:ahLst/>
              <a:cxnLst>
                <a:cxn ang="0">
                  <a:pos x="connsiteX0" y="connsiteY0"/>
                </a:cxn>
                <a:cxn ang="0">
                  <a:pos x="connsiteX1" y="connsiteY1"/>
                </a:cxn>
              </a:cxnLst>
              <a:rect l="l" t="t" r="r" b="b"/>
              <a:pathLst>
                <a:path w="56539" h="51412">
                  <a:moveTo>
                    <a:pt x="56540" y="51412"/>
                  </a:moveTo>
                  <a:cubicBezTo>
                    <a:pt x="56540" y="51412"/>
                    <a:pt x="10255" y="20509"/>
                    <a:pt x="0" y="0"/>
                  </a:cubicBezTo>
                </a:path>
              </a:pathLst>
            </a:custGeom>
            <a:noFill/>
            <a:ln w="13849" cap="rnd">
              <a:solidFill>
                <a:srgbClr val="263238"/>
              </a:solidFill>
              <a:prstDash val="solid"/>
              <a:round/>
            </a:ln>
          </p:spPr>
          <p:txBody>
            <a:bodyPr rtlCol="0" anchor="ctr"/>
            <a:lstStyle/>
            <a:p>
              <a:endParaRPr lang="en-LT"/>
            </a:p>
          </p:txBody>
        </p:sp>
        <p:sp>
          <p:nvSpPr>
            <p:cNvPr id="74" name="Freeform 451">
              <a:extLst>
                <a:ext uri="{FF2B5EF4-FFF2-40B4-BE49-F238E27FC236}">
                  <a16:creationId xmlns:a16="http://schemas.microsoft.com/office/drawing/2014/main" id="{5DED820F-3968-404B-FBFF-83B10504C3FE}"/>
                </a:ext>
              </a:extLst>
            </p:cNvPr>
            <p:cNvSpPr/>
            <p:nvPr/>
          </p:nvSpPr>
          <p:spPr>
            <a:xfrm>
              <a:off x="8022698" y="5011491"/>
              <a:ext cx="46839" cy="45730"/>
            </a:xfrm>
            <a:custGeom>
              <a:avLst/>
              <a:gdLst>
                <a:gd name="connsiteX0" fmla="*/ 46839 w 46839"/>
                <a:gd name="connsiteY0" fmla="*/ 45730 h 45730"/>
                <a:gd name="connsiteX1" fmla="*/ 0 w 46839"/>
                <a:gd name="connsiteY1" fmla="*/ 0 h 45730"/>
              </a:gdLst>
              <a:ahLst/>
              <a:cxnLst>
                <a:cxn ang="0">
                  <a:pos x="connsiteX0" y="connsiteY0"/>
                </a:cxn>
                <a:cxn ang="0">
                  <a:pos x="connsiteX1" y="connsiteY1"/>
                </a:cxn>
              </a:cxnLst>
              <a:rect l="l" t="t" r="r" b="b"/>
              <a:pathLst>
                <a:path w="46839" h="45730">
                  <a:moveTo>
                    <a:pt x="46839" y="45730"/>
                  </a:moveTo>
                  <a:cubicBezTo>
                    <a:pt x="27175" y="35282"/>
                    <a:pt x="10920" y="19415"/>
                    <a:pt x="0" y="0"/>
                  </a:cubicBezTo>
                </a:path>
              </a:pathLst>
            </a:custGeom>
            <a:noFill/>
            <a:ln w="13849" cap="rnd">
              <a:solidFill>
                <a:srgbClr val="263238"/>
              </a:solidFill>
              <a:prstDash val="solid"/>
              <a:round/>
            </a:ln>
          </p:spPr>
          <p:txBody>
            <a:bodyPr rtlCol="0" anchor="ctr"/>
            <a:lstStyle/>
            <a:p>
              <a:endParaRPr lang="en-LT"/>
            </a:p>
          </p:txBody>
        </p:sp>
        <p:sp>
          <p:nvSpPr>
            <p:cNvPr id="75" name="Freeform 452">
              <a:extLst>
                <a:ext uri="{FF2B5EF4-FFF2-40B4-BE49-F238E27FC236}">
                  <a16:creationId xmlns:a16="http://schemas.microsoft.com/office/drawing/2014/main" id="{7D0439B5-63A3-C4BF-2086-A7551DA5228F}"/>
                </a:ext>
              </a:extLst>
            </p:cNvPr>
            <p:cNvSpPr/>
            <p:nvPr/>
          </p:nvSpPr>
          <p:spPr>
            <a:xfrm>
              <a:off x="7945926" y="5026873"/>
              <a:ext cx="61805" cy="36030"/>
            </a:xfrm>
            <a:custGeom>
              <a:avLst/>
              <a:gdLst>
                <a:gd name="connsiteX0" fmla="*/ 61806 w 61805"/>
                <a:gd name="connsiteY0" fmla="*/ 36030 h 36030"/>
                <a:gd name="connsiteX1" fmla="*/ 0 w 61805"/>
                <a:gd name="connsiteY1" fmla="*/ 0 h 36030"/>
              </a:gdLst>
              <a:ahLst/>
              <a:cxnLst>
                <a:cxn ang="0">
                  <a:pos x="connsiteX0" y="connsiteY0"/>
                </a:cxn>
                <a:cxn ang="0">
                  <a:pos x="connsiteX1" y="connsiteY1"/>
                </a:cxn>
              </a:cxnLst>
              <a:rect l="l" t="t" r="r" b="b"/>
              <a:pathLst>
                <a:path w="61805" h="36030">
                  <a:moveTo>
                    <a:pt x="61806" y="36030"/>
                  </a:moveTo>
                  <a:cubicBezTo>
                    <a:pt x="37721" y="31360"/>
                    <a:pt x="15923" y="18667"/>
                    <a:pt x="0" y="0"/>
                  </a:cubicBezTo>
                </a:path>
              </a:pathLst>
            </a:custGeom>
            <a:noFill/>
            <a:ln w="13849" cap="rnd">
              <a:solidFill>
                <a:srgbClr val="263238"/>
              </a:solidFill>
              <a:prstDash val="solid"/>
              <a:round/>
            </a:ln>
          </p:spPr>
          <p:txBody>
            <a:bodyPr rtlCol="0" anchor="ctr"/>
            <a:lstStyle/>
            <a:p>
              <a:endParaRPr lang="en-LT"/>
            </a:p>
          </p:txBody>
        </p:sp>
        <p:sp>
          <p:nvSpPr>
            <p:cNvPr id="76" name="Freeform 453">
              <a:extLst>
                <a:ext uri="{FF2B5EF4-FFF2-40B4-BE49-F238E27FC236}">
                  <a16:creationId xmlns:a16="http://schemas.microsoft.com/office/drawing/2014/main" id="{F9E7894D-8607-C836-F561-4F48DF2DC60D}"/>
                </a:ext>
              </a:extLst>
            </p:cNvPr>
            <p:cNvSpPr/>
            <p:nvPr/>
          </p:nvSpPr>
          <p:spPr>
            <a:xfrm>
              <a:off x="7849715" y="1791745"/>
              <a:ext cx="631504" cy="769835"/>
            </a:xfrm>
            <a:custGeom>
              <a:avLst/>
              <a:gdLst>
                <a:gd name="connsiteX0" fmla="*/ 104387 w 631504"/>
                <a:gd name="connsiteY0" fmla="*/ 8910 h 769835"/>
                <a:gd name="connsiteX1" fmla="*/ 14451 w 631504"/>
                <a:gd name="connsiteY1" fmla="*/ 196682 h 769835"/>
                <a:gd name="connsiteX2" fmla="*/ 2672 w 631504"/>
                <a:gd name="connsiteY2" fmla="*/ 419791 h 769835"/>
                <a:gd name="connsiteX3" fmla="*/ 58103 w 631504"/>
                <a:gd name="connsiteY3" fmla="*/ 662440 h 769835"/>
                <a:gd name="connsiteX4" fmla="*/ 116860 w 631504"/>
                <a:gd name="connsiteY4" fmla="*/ 756396 h 769835"/>
                <a:gd name="connsiteX5" fmla="*/ 257793 w 631504"/>
                <a:gd name="connsiteY5" fmla="*/ 744617 h 769835"/>
                <a:gd name="connsiteX6" fmla="*/ 500442 w 631504"/>
                <a:gd name="connsiteY6" fmla="*/ 548945 h 769835"/>
                <a:gd name="connsiteX7" fmla="*/ 512221 w 631504"/>
                <a:gd name="connsiteY7" fmla="*/ 494207 h 769835"/>
                <a:gd name="connsiteX8" fmla="*/ 629596 w 631504"/>
                <a:gd name="connsiteY8" fmla="*/ 341772 h 769835"/>
                <a:gd name="connsiteX9" fmla="*/ 523861 w 631504"/>
                <a:gd name="connsiteY9" fmla="*/ 267495 h 769835"/>
                <a:gd name="connsiteX10" fmla="*/ 488662 w 631504"/>
                <a:gd name="connsiteY10" fmla="*/ 302693 h 769835"/>
                <a:gd name="connsiteX11" fmla="*/ 422422 w 631504"/>
                <a:gd name="connsiteY11" fmla="*/ 197929 h 769835"/>
                <a:gd name="connsiteX12" fmla="*/ 471340 w 631504"/>
                <a:gd name="connsiteY12" fmla="*/ 70854 h 769835"/>
                <a:gd name="connsiteX13" fmla="*/ 214002 w 631504"/>
                <a:gd name="connsiteY13" fmla="*/ 51037 h 769835"/>
                <a:gd name="connsiteX14" fmla="*/ 104387 w 631504"/>
                <a:gd name="connsiteY14" fmla="*/ 8910 h 7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1504" h="769835">
                  <a:moveTo>
                    <a:pt x="104387" y="8910"/>
                  </a:moveTo>
                  <a:cubicBezTo>
                    <a:pt x="104387" y="8910"/>
                    <a:pt x="6552" y="98846"/>
                    <a:pt x="14451" y="196682"/>
                  </a:cubicBezTo>
                  <a:cubicBezTo>
                    <a:pt x="22350" y="294517"/>
                    <a:pt x="-9107" y="349117"/>
                    <a:pt x="2672" y="419791"/>
                  </a:cubicBezTo>
                  <a:cubicBezTo>
                    <a:pt x="14451" y="490466"/>
                    <a:pt x="30387" y="627657"/>
                    <a:pt x="58103" y="662440"/>
                  </a:cubicBezTo>
                  <a:cubicBezTo>
                    <a:pt x="85818" y="697223"/>
                    <a:pt x="89421" y="736856"/>
                    <a:pt x="116860" y="756396"/>
                  </a:cubicBezTo>
                  <a:cubicBezTo>
                    <a:pt x="144298" y="775935"/>
                    <a:pt x="238253" y="775935"/>
                    <a:pt x="257793" y="744617"/>
                  </a:cubicBezTo>
                  <a:cubicBezTo>
                    <a:pt x="277332" y="713298"/>
                    <a:pt x="484782" y="592181"/>
                    <a:pt x="500442" y="548945"/>
                  </a:cubicBezTo>
                  <a:cubicBezTo>
                    <a:pt x="516101" y="505709"/>
                    <a:pt x="512221" y="494207"/>
                    <a:pt x="512221" y="494207"/>
                  </a:cubicBezTo>
                  <a:cubicBezTo>
                    <a:pt x="512221" y="494207"/>
                    <a:pt x="649135" y="412031"/>
                    <a:pt x="629596" y="341772"/>
                  </a:cubicBezTo>
                  <a:cubicBezTo>
                    <a:pt x="610056" y="271514"/>
                    <a:pt x="555179" y="243937"/>
                    <a:pt x="523861" y="267495"/>
                  </a:cubicBezTo>
                  <a:cubicBezTo>
                    <a:pt x="492543" y="291053"/>
                    <a:pt x="488662" y="302693"/>
                    <a:pt x="488662" y="302693"/>
                  </a:cubicBezTo>
                  <a:cubicBezTo>
                    <a:pt x="488662" y="302693"/>
                    <a:pt x="406763" y="248787"/>
                    <a:pt x="422422" y="197929"/>
                  </a:cubicBezTo>
                  <a:cubicBezTo>
                    <a:pt x="438082" y="147071"/>
                    <a:pt x="487000" y="129610"/>
                    <a:pt x="471340" y="70854"/>
                  </a:cubicBezTo>
                  <a:cubicBezTo>
                    <a:pt x="455681" y="12097"/>
                    <a:pt x="338583" y="41475"/>
                    <a:pt x="214002" y="51037"/>
                  </a:cubicBezTo>
                  <a:cubicBezTo>
                    <a:pt x="115751" y="58243"/>
                    <a:pt x="148040" y="-27121"/>
                    <a:pt x="104387" y="8910"/>
                  </a:cubicBezTo>
                  <a:close/>
                </a:path>
              </a:pathLst>
            </a:custGeom>
            <a:solidFill>
              <a:srgbClr val="FFFFFF"/>
            </a:solidFill>
            <a:ln w="13849" cap="flat">
              <a:noFill/>
              <a:prstDash val="solid"/>
              <a:miter/>
            </a:ln>
          </p:spPr>
          <p:txBody>
            <a:bodyPr rtlCol="0" anchor="ctr"/>
            <a:lstStyle/>
            <a:p>
              <a:endParaRPr lang="en-LT"/>
            </a:p>
          </p:txBody>
        </p:sp>
        <p:grpSp>
          <p:nvGrpSpPr>
            <p:cNvPr id="77" name="Graphic 263">
              <a:extLst>
                <a:ext uri="{FF2B5EF4-FFF2-40B4-BE49-F238E27FC236}">
                  <a16:creationId xmlns:a16="http://schemas.microsoft.com/office/drawing/2014/main" id="{AE2EA20F-EDDB-C7D8-D7AB-D0FF2B0BED46}"/>
                </a:ext>
              </a:extLst>
            </p:cNvPr>
            <p:cNvGrpSpPr/>
            <p:nvPr/>
          </p:nvGrpSpPr>
          <p:grpSpPr>
            <a:xfrm>
              <a:off x="8037249" y="1748696"/>
              <a:ext cx="443270" cy="807343"/>
              <a:chOff x="8037249" y="1748696"/>
              <a:chExt cx="443270" cy="807343"/>
            </a:xfrm>
          </p:grpSpPr>
          <p:sp>
            <p:nvSpPr>
              <p:cNvPr id="85" name="Freeform 455">
                <a:extLst>
                  <a:ext uri="{FF2B5EF4-FFF2-40B4-BE49-F238E27FC236}">
                    <a16:creationId xmlns:a16="http://schemas.microsoft.com/office/drawing/2014/main" id="{25D540AD-1810-B2CE-3380-E00A4A959747}"/>
                  </a:ext>
                </a:extLst>
              </p:cNvPr>
              <p:cNvSpPr/>
              <p:nvPr/>
            </p:nvSpPr>
            <p:spPr>
              <a:xfrm>
                <a:off x="8037249" y="1748696"/>
                <a:ext cx="443270" cy="807343"/>
              </a:xfrm>
              <a:custGeom>
                <a:avLst/>
                <a:gdLst>
                  <a:gd name="connsiteX0" fmla="*/ 441369 w 443270"/>
                  <a:gd name="connsiteY0" fmla="*/ 384544 h 807343"/>
                  <a:gd name="connsiteX1" fmla="*/ 335634 w 443270"/>
                  <a:gd name="connsiteY1" fmla="*/ 310267 h 807343"/>
                  <a:gd name="connsiteX2" fmla="*/ 300436 w 443270"/>
                  <a:gd name="connsiteY2" fmla="*/ 345465 h 807343"/>
                  <a:gd name="connsiteX3" fmla="*/ 234196 w 443270"/>
                  <a:gd name="connsiteY3" fmla="*/ 240701 h 807343"/>
                  <a:gd name="connsiteX4" fmla="*/ 283114 w 443270"/>
                  <a:gd name="connsiteY4" fmla="*/ 113625 h 807343"/>
                  <a:gd name="connsiteX5" fmla="*/ 65686 w 443270"/>
                  <a:gd name="connsiteY5" fmla="*/ 962 h 807343"/>
                  <a:gd name="connsiteX6" fmla="*/ 0 w 443270"/>
                  <a:gd name="connsiteY6" fmla="*/ 8307 h 807343"/>
                  <a:gd name="connsiteX7" fmla="*/ 188743 w 443270"/>
                  <a:gd name="connsiteY7" fmla="*/ 47385 h 807343"/>
                  <a:gd name="connsiteX8" fmla="*/ 177379 w 443270"/>
                  <a:gd name="connsiteY8" fmla="*/ 236266 h 807343"/>
                  <a:gd name="connsiteX9" fmla="*/ 188743 w 443270"/>
                  <a:gd name="connsiteY9" fmla="*/ 447874 h 807343"/>
                  <a:gd name="connsiteX10" fmla="*/ 120147 w 443270"/>
                  <a:gd name="connsiteY10" fmla="*/ 636616 h 807343"/>
                  <a:gd name="connsiteX11" fmla="*/ 50858 w 443270"/>
                  <a:gd name="connsiteY11" fmla="*/ 796812 h 807343"/>
                  <a:gd name="connsiteX12" fmla="*/ 36169 w 443270"/>
                  <a:gd name="connsiteY12" fmla="*/ 807343 h 807343"/>
                  <a:gd name="connsiteX13" fmla="*/ 69012 w 443270"/>
                  <a:gd name="connsiteY13" fmla="*/ 787665 h 807343"/>
                  <a:gd name="connsiteX14" fmla="*/ 311661 w 443270"/>
                  <a:gd name="connsiteY14" fmla="*/ 591994 h 807343"/>
                  <a:gd name="connsiteX15" fmla="*/ 323440 w 443270"/>
                  <a:gd name="connsiteY15" fmla="*/ 537256 h 807343"/>
                  <a:gd name="connsiteX16" fmla="*/ 441369 w 443270"/>
                  <a:gd name="connsiteY16" fmla="*/ 384544 h 80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270" h="807343">
                    <a:moveTo>
                      <a:pt x="441369" y="384544"/>
                    </a:moveTo>
                    <a:cubicBezTo>
                      <a:pt x="421829" y="314147"/>
                      <a:pt x="366953" y="286708"/>
                      <a:pt x="335634" y="310267"/>
                    </a:cubicBezTo>
                    <a:cubicBezTo>
                      <a:pt x="304316" y="333825"/>
                      <a:pt x="300436" y="345465"/>
                      <a:pt x="300436" y="345465"/>
                    </a:cubicBezTo>
                    <a:cubicBezTo>
                      <a:pt x="300436" y="345465"/>
                      <a:pt x="218537" y="291559"/>
                      <a:pt x="234196" y="240701"/>
                    </a:cubicBezTo>
                    <a:cubicBezTo>
                      <a:pt x="249855" y="189843"/>
                      <a:pt x="298773" y="172382"/>
                      <a:pt x="283114" y="113625"/>
                    </a:cubicBezTo>
                    <a:cubicBezTo>
                      <a:pt x="267454" y="54869"/>
                      <a:pt x="190267" y="-8600"/>
                      <a:pt x="65686" y="962"/>
                    </a:cubicBezTo>
                    <a:cubicBezTo>
                      <a:pt x="37000" y="3179"/>
                      <a:pt x="16214" y="5396"/>
                      <a:pt x="0" y="8307"/>
                    </a:cubicBezTo>
                    <a:cubicBezTo>
                      <a:pt x="51966" y="4149"/>
                      <a:pt x="141765" y="4426"/>
                      <a:pt x="188743" y="47385"/>
                    </a:cubicBezTo>
                    <a:cubicBezTo>
                      <a:pt x="258031" y="110300"/>
                      <a:pt x="194563" y="173214"/>
                      <a:pt x="177379" y="236266"/>
                    </a:cubicBezTo>
                    <a:cubicBezTo>
                      <a:pt x="160195" y="299319"/>
                      <a:pt x="200244" y="384960"/>
                      <a:pt x="188743" y="447874"/>
                    </a:cubicBezTo>
                    <a:cubicBezTo>
                      <a:pt x="177241" y="510788"/>
                      <a:pt x="120147" y="556519"/>
                      <a:pt x="120147" y="636616"/>
                    </a:cubicBezTo>
                    <a:cubicBezTo>
                      <a:pt x="120147" y="716714"/>
                      <a:pt x="125828" y="745399"/>
                      <a:pt x="50858" y="796812"/>
                    </a:cubicBezTo>
                    <a:lnTo>
                      <a:pt x="36169" y="807343"/>
                    </a:lnTo>
                    <a:cubicBezTo>
                      <a:pt x="49112" y="804891"/>
                      <a:pt x="60752" y="797920"/>
                      <a:pt x="69012" y="787665"/>
                    </a:cubicBezTo>
                    <a:cubicBezTo>
                      <a:pt x="88551" y="756347"/>
                      <a:pt x="296001" y="635230"/>
                      <a:pt x="311661" y="591994"/>
                    </a:cubicBezTo>
                    <a:cubicBezTo>
                      <a:pt x="327320" y="548758"/>
                      <a:pt x="323440" y="537256"/>
                      <a:pt x="323440" y="537256"/>
                    </a:cubicBezTo>
                    <a:cubicBezTo>
                      <a:pt x="323440" y="537256"/>
                      <a:pt x="460908" y="455080"/>
                      <a:pt x="441369" y="384544"/>
                    </a:cubicBezTo>
                    <a:close/>
                  </a:path>
                </a:pathLst>
              </a:custGeom>
              <a:solidFill>
                <a:srgbClr val="34327C"/>
              </a:solidFill>
              <a:ln w="13849" cap="flat">
                <a:noFill/>
                <a:prstDash val="solid"/>
                <a:miter/>
              </a:ln>
            </p:spPr>
            <p:txBody>
              <a:bodyPr rtlCol="0" anchor="ctr"/>
              <a:lstStyle/>
              <a:p>
                <a:endParaRPr lang="en-LT"/>
              </a:p>
            </p:txBody>
          </p:sp>
          <p:sp>
            <p:nvSpPr>
              <p:cNvPr id="86" name="Freeform 456">
                <a:extLst>
                  <a:ext uri="{FF2B5EF4-FFF2-40B4-BE49-F238E27FC236}">
                    <a16:creationId xmlns:a16="http://schemas.microsoft.com/office/drawing/2014/main" id="{3F7539DC-2ED4-F629-7E4C-50B048D94709}"/>
                  </a:ext>
                </a:extLst>
              </p:cNvPr>
              <p:cNvSpPr/>
              <p:nvPr/>
            </p:nvSpPr>
            <p:spPr>
              <a:xfrm>
                <a:off x="8037249" y="1748696"/>
                <a:ext cx="443270" cy="807343"/>
              </a:xfrm>
              <a:custGeom>
                <a:avLst/>
                <a:gdLst>
                  <a:gd name="connsiteX0" fmla="*/ 441369 w 443270"/>
                  <a:gd name="connsiteY0" fmla="*/ 384544 h 807343"/>
                  <a:gd name="connsiteX1" fmla="*/ 335634 w 443270"/>
                  <a:gd name="connsiteY1" fmla="*/ 310267 h 807343"/>
                  <a:gd name="connsiteX2" fmla="*/ 300436 w 443270"/>
                  <a:gd name="connsiteY2" fmla="*/ 345465 h 807343"/>
                  <a:gd name="connsiteX3" fmla="*/ 234196 w 443270"/>
                  <a:gd name="connsiteY3" fmla="*/ 240701 h 807343"/>
                  <a:gd name="connsiteX4" fmla="*/ 283114 w 443270"/>
                  <a:gd name="connsiteY4" fmla="*/ 113625 h 807343"/>
                  <a:gd name="connsiteX5" fmla="*/ 65686 w 443270"/>
                  <a:gd name="connsiteY5" fmla="*/ 962 h 807343"/>
                  <a:gd name="connsiteX6" fmla="*/ 0 w 443270"/>
                  <a:gd name="connsiteY6" fmla="*/ 8307 h 807343"/>
                  <a:gd name="connsiteX7" fmla="*/ 188743 w 443270"/>
                  <a:gd name="connsiteY7" fmla="*/ 47385 h 807343"/>
                  <a:gd name="connsiteX8" fmla="*/ 177379 w 443270"/>
                  <a:gd name="connsiteY8" fmla="*/ 236266 h 807343"/>
                  <a:gd name="connsiteX9" fmla="*/ 188743 w 443270"/>
                  <a:gd name="connsiteY9" fmla="*/ 447874 h 807343"/>
                  <a:gd name="connsiteX10" fmla="*/ 120147 w 443270"/>
                  <a:gd name="connsiteY10" fmla="*/ 636616 h 807343"/>
                  <a:gd name="connsiteX11" fmla="*/ 50858 w 443270"/>
                  <a:gd name="connsiteY11" fmla="*/ 796812 h 807343"/>
                  <a:gd name="connsiteX12" fmla="*/ 36169 w 443270"/>
                  <a:gd name="connsiteY12" fmla="*/ 807343 h 807343"/>
                  <a:gd name="connsiteX13" fmla="*/ 69012 w 443270"/>
                  <a:gd name="connsiteY13" fmla="*/ 787665 h 807343"/>
                  <a:gd name="connsiteX14" fmla="*/ 311661 w 443270"/>
                  <a:gd name="connsiteY14" fmla="*/ 591994 h 807343"/>
                  <a:gd name="connsiteX15" fmla="*/ 323440 w 443270"/>
                  <a:gd name="connsiteY15" fmla="*/ 537256 h 807343"/>
                  <a:gd name="connsiteX16" fmla="*/ 441369 w 443270"/>
                  <a:gd name="connsiteY16" fmla="*/ 384544 h 80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3270" h="807343">
                    <a:moveTo>
                      <a:pt x="441369" y="384544"/>
                    </a:moveTo>
                    <a:cubicBezTo>
                      <a:pt x="421829" y="314147"/>
                      <a:pt x="366953" y="286708"/>
                      <a:pt x="335634" y="310267"/>
                    </a:cubicBezTo>
                    <a:cubicBezTo>
                      <a:pt x="304316" y="333825"/>
                      <a:pt x="300436" y="345465"/>
                      <a:pt x="300436" y="345465"/>
                    </a:cubicBezTo>
                    <a:cubicBezTo>
                      <a:pt x="300436" y="345465"/>
                      <a:pt x="218537" y="291559"/>
                      <a:pt x="234196" y="240701"/>
                    </a:cubicBezTo>
                    <a:cubicBezTo>
                      <a:pt x="249855" y="189843"/>
                      <a:pt x="298773" y="172382"/>
                      <a:pt x="283114" y="113625"/>
                    </a:cubicBezTo>
                    <a:cubicBezTo>
                      <a:pt x="267454" y="54869"/>
                      <a:pt x="190267" y="-8600"/>
                      <a:pt x="65686" y="962"/>
                    </a:cubicBezTo>
                    <a:cubicBezTo>
                      <a:pt x="37000" y="3179"/>
                      <a:pt x="16214" y="5396"/>
                      <a:pt x="0" y="8307"/>
                    </a:cubicBezTo>
                    <a:cubicBezTo>
                      <a:pt x="51966" y="4149"/>
                      <a:pt x="141765" y="4426"/>
                      <a:pt x="188743" y="47385"/>
                    </a:cubicBezTo>
                    <a:cubicBezTo>
                      <a:pt x="258031" y="110300"/>
                      <a:pt x="194563" y="173214"/>
                      <a:pt x="177379" y="236266"/>
                    </a:cubicBezTo>
                    <a:cubicBezTo>
                      <a:pt x="160195" y="299319"/>
                      <a:pt x="200244" y="384960"/>
                      <a:pt x="188743" y="447874"/>
                    </a:cubicBezTo>
                    <a:cubicBezTo>
                      <a:pt x="177241" y="510788"/>
                      <a:pt x="120147" y="556519"/>
                      <a:pt x="120147" y="636616"/>
                    </a:cubicBezTo>
                    <a:cubicBezTo>
                      <a:pt x="120147" y="716714"/>
                      <a:pt x="125828" y="745399"/>
                      <a:pt x="50858" y="796812"/>
                    </a:cubicBezTo>
                    <a:lnTo>
                      <a:pt x="36169" y="807343"/>
                    </a:lnTo>
                    <a:cubicBezTo>
                      <a:pt x="49112" y="804891"/>
                      <a:pt x="60752" y="797920"/>
                      <a:pt x="69012" y="787665"/>
                    </a:cubicBezTo>
                    <a:cubicBezTo>
                      <a:pt x="88551" y="756347"/>
                      <a:pt x="296001" y="635230"/>
                      <a:pt x="311661" y="591994"/>
                    </a:cubicBezTo>
                    <a:cubicBezTo>
                      <a:pt x="327320" y="548758"/>
                      <a:pt x="323440" y="537256"/>
                      <a:pt x="323440" y="537256"/>
                    </a:cubicBezTo>
                    <a:cubicBezTo>
                      <a:pt x="323440" y="537256"/>
                      <a:pt x="460908" y="455080"/>
                      <a:pt x="441369" y="384544"/>
                    </a:cubicBezTo>
                    <a:close/>
                  </a:path>
                </a:pathLst>
              </a:custGeom>
              <a:solidFill>
                <a:srgbClr val="FFFFFF">
                  <a:alpha val="60000"/>
                </a:srgbClr>
              </a:solidFill>
              <a:ln w="13849" cap="flat">
                <a:noFill/>
                <a:prstDash val="solid"/>
                <a:miter/>
              </a:ln>
            </p:spPr>
            <p:txBody>
              <a:bodyPr rtlCol="0" anchor="ctr"/>
              <a:lstStyle/>
              <a:p>
                <a:endParaRPr lang="en-LT"/>
              </a:p>
            </p:txBody>
          </p:sp>
        </p:grpSp>
        <p:sp>
          <p:nvSpPr>
            <p:cNvPr id="78" name="Freeform 457">
              <a:extLst>
                <a:ext uri="{FF2B5EF4-FFF2-40B4-BE49-F238E27FC236}">
                  <a16:creationId xmlns:a16="http://schemas.microsoft.com/office/drawing/2014/main" id="{5AB89EB3-64A5-5C3A-C72B-4830D6E068E1}"/>
                </a:ext>
              </a:extLst>
            </p:cNvPr>
            <p:cNvSpPr/>
            <p:nvPr/>
          </p:nvSpPr>
          <p:spPr>
            <a:xfrm>
              <a:off x="7849715" y="1791745"/>
              <a:ext cx="631504" cy="769835"/>
            </a:xfrm>
            <a:custGeom>
              <a:avLst/>
              <a:gdLst>
                <a:gd name="connsiteX0" fmla="*/ 104387 w 631504"/>
                <a:gd name="connsiteY0" fmla="*/ 8910 h 769835"/>
                <a:gd name="connsiteX1" fmla="*/ 14451 w 631504"/>
                <a:gd name="connsiteY1" fmla="*/ 196682 h 769835"/>
                <a:gd name="connsiteX2" fmla="*/ 2672 w 631504"/>
                <a:gd name="connsiteY2" fmla="*/ 419791 h 769835"/>
                <a:gd name="connsiteX3" fmla="*/ 58103 w 631504"/>
                <a:gd name="connsiteY3" fmla="*/ 662440 h 769835"/>
                <a:gd name="connsiteX4" fmla="*/ 116860 w 631504"/>
                <a:gd name="connsiteY4" fmla="*/ 756396 h 769835"/>
                <a:gd name="connsiteX5" fmla="*/ 257793 w 631504"/>
                <a:gd name="connsiteY5" fmla="*/ 744617 h 769835"/>
                <a:gd name="connsiteX6" fmla="*/ 500442 w 631504"/>
                <a:gd name="connsiteY6" fmla="*/ 548945 h 769835"/>
                <a:gd name="connsiteX7" fmla="*/ 512221 w 631504"/>
                <a:gd name="connsiteY7" fmla="*/ 494207 h 769835"/>
                <a:gd name="connsiteX8" fmla="*/ 629596 w 631504"/>
                <a:gd name="connsiteY8" fmla="*/ 341772 h 769835"/>
                <a:gd name="connsiteX9" fmla="*/ 523861 w 631504"/>
                <a:gd name="connsiteY9" fmla="*/ 267495 h 769835"/>
                <a:gd name="connsiteX10" fmla="*/ 488662 w 631504"/>
                <a:gd name="connsiteY10" fmla="*/ 302693 h 769835"/>
                <a:gd name="connsiteX11" fmla="*/ 422422 w 631504"/>
                <a:gd name="connsiteY11" fmla="*/ 197929 h 769835"/>
                <a:gd name="connsiteX12" fmla="*/ 471340 w 631504"/>
                <a:gd name="connsiteY12" fmla="*/ 70854 h 769835"/>
                <a:gd name="connsiteX13" fmla="*/ 214002 w 631504"/>
                <a:gd name="connsiteY13" fmla="*/ 51037 h 769835"/>
                <a:gd name="connsiteX14" fmla="*/ 104387 w 631504"/>
                <a:gd name="connsiteY14" fmla="*/ 8910 h 7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1504" h="769835">
                  <a:moveTo>
                    <a:pt x="104387" y="8910"/>
                  </a:moveTo>
                  <a:cubicBezTo>
                    <a:pt x="104387" y="8910"/>
                    <a:pt x="6552" y="98846"/>
                    <a:pt x="14451" y="196682"/>
                  </a:cubicBezTo>
                  <a:cubicBezTo>
                    <a:pt x="22350" y="294517"/>
                    <a:pt x="-9107" y="349117"/>
                    <a:pt x="2672" y="419791"/>
                  </a:cubicBezTo>
                  <a:cubicBezTo>
                    <a:pt x="14451" y="490466"/>
                    <a:pt x="30387" y="627657"/>
                    <a:pt x="58103" y="662440"/>
                  </a:cubicBezTo>
                  <a:cubicBezTo>
                    <a:pt x="85818" y="697223"/>
                    <a:pt x="89421" y="736856"/>
                    <a:pt x="116860" y="756396"/>
                  </a:cubicBezTo>
                  <a:cubicBezTo>
                    <a:pt x="144298" y="775935"/>
                    <a:pt x="238253" y="775935"/>
                    <a:pt x="257793" y="744617"/>
                  </a:cubicBezTo>
                  <a:cubicBezTo>
                    <a:pt x="277332" y="713298"/>
                    <a:pt x="484782" y="592181"/>
                    <a:pt x="500442" y="548945"/>
                  </a:cubicBezTo>
                  <a:cubicBezTo>
                    <a:pt x="516101" y="505709"/>
                    <a:pt x="512221" y="494207"/>
                    <a:pt x="512221" y="494207"/>
                  </a:cubicBezTo>
                  <a:cubicBezTo>
                    <a:pt x="512221" y="494207"/>
                    <a:pt x="649135" y="412031"/>
                    <a:pt x="629596" y="341772"/>
                  </a:cubicBezTo>
                  <a:cubicBezTo>
                    <a:pt x="610056" y="271514"/>
                    <a:pt x="555179" y="243937"/>
                    <a:pt x="523861" y="267495"/>
                  </a:cubicBezTo>
                  <a:cubicBezTo>
                    <a:pt x="492543" y="291053"/>
                    <a:pt x="488662" y="302693"/>
                    <a:pt x="488662" y="302693"/>
                  </a:cubicBezTo>
                  <a:cubicBezTo>
                    <a:pt x="488662" y="302693"/>
                    <a:pt x="406763" y="248787"/>
                    <a:pt x="422422" y="197929"/>
                  </a:cubicBezTo>
                  <a:cubicBezTo>
                    <a:pt x="438082" y="147071"/>
                    <a:pt x="487000" y="129610"/>
                    <a:pt x="471340" y="70854"/>
                  </a:cubicBezTo>
                  <a:cubicBezTo>
                    <a:pt x="455681" y="12097"/>
                    <a:pt x="338583" y="41475"/>
                    <a:pt x="214002" y="51037"/>
                  </a:cubicBezTo>
                  <a:cubicBezTo>
                    <a:pt x="115751" y="58243"/>
                    <a:pt x="148040" y="-27121"/>
                    <a:pt x="104387" y="8910"/>
                  </a:cubicBezTo>
                  <a:close/>
                </a:path>
              </a:pathLst>
            </a:custGeom>
            <a:noFill/>
            <a:ln w="13849" cap="rnd">
              <a:solidFill>
                <a:srgbClr val="263238"/>
              </a:solidFill>
              <a:prstDash val="solid"/>
              <a:round/>
            </a:ln>
          </p:spPr>
          <p:txBody>
            <a:bodyPr rtlCol="0" anchor="ctr"/>
            <a:lstStyle/>
            <a:p>
              <a:endParaRPr lang="en-LT"/>
            </a:p>
          </p:txBody>
        </p:sp>
        <p:sp>
          <p:nvSpPr>
            <p:cNvPr id="79" name="Freeform 458">
              <a:extLst>
                <a:ext uri="{FF2B5EF4-FFF2-40B4-BE49-F238E27FC236}">
                  <a16:creationId xmlns:a16="http://schemas.microsoft.com/office/drawing/2014/main" id="{273D106C-B07A-9D00-41CC-6756A016156D}"/>
                </a:ext>
              </a:extLst>
            </p:cNvPr>
            <p:cNvSpPr/>
            <p:nvPr/>
          </p:nvSpPr>
          <p:spPr>
            <a:xfrm>
              <a:off x="8050414" y="2145296"/>
              <a:ext cx="113079" cy="26052"/>
            </a:xfrm>
            <a:custGeom>
              <a:avLst/>
              <a:gdLst>
                <a:gd name="connsiteX0" fmla="*/ 0 w 113079"/>
                <a:gd name="connsiteY0" fmla="*/ 0 h 26052"/>
                <a:gd name="connsiteX1" fmla="*/ 113079 w 113079"/>
                <a:gd name="connsiteY1" fmla="*/ 0 h 26052"/>
              </a:gdLst>
              <a:ahLst/>
              <a:cxnLst>
                <a:cxn ang="0">
                  <a:pos x="connsiteX0" y="connsiteY0"/>
                </a:cxn>
                <a:cxn ang="0">
                  <a:pos x="connsiteX1" y="connsiteY1"/>
                </a:cxn>
              </a:cxnLst>
              <a:rect l="l" t="t" r="r" b="b"/>
              <a:pathLst>
                <a:path w="113079" h="26052">
                  <a:moveTo>
                    <a:pt x="0" y="0"/>
                  </a:moveTo>
                  <a:cubicBezTo>
                    <a:pt x="0" y="0"/>
                    <a:pt x="42820" y="58618"/>
                    <a:pt x="113079" y="0"/>
                  </a:cubicBezTo>
                </a:path>
              </a:pathLst>
            </a:custGeom>
            <a:noFill/>
            <a:ln w="13849" cap="rnd">
              <a:solidFill>
                <a:srgbClr val="263238"/>
              </a:solidFill>
              <a:prstDash val="solid"/>
              <a:round/>
            </a:ln>
          </p:spPr>
          <p:txBody>
            <a:bodyPr rtlCol="0" anchor="ctr"/>
            <a:lstStyle/>
            <a:p>
              <a:endParaRPr lang="en-LT"/>
            </a:p>
          </p:txBody>
        </p:sp>
        <p:sp>
          <p:nvSpPr>
            <p:cNvPr id="80" name="Freeform 459">
              <a:extLst>
                <a:ext uri="{FF2B5EF4-FFF2-40B4-BE49-F238E27FC236}">
                  <a16:creationId xmlns:a16="http://schemas.microsoft.com/office/drawing/2014/main" id="{1EC2051E-B39F-DDFC-817F-23BB0D8F252F}"/>
                </a:ext>
              </a:extLst>
            </p:cNvPr>
            <p:cNvSpPr/>
            <p:nvPr/>
          </p:nvSpPr>
          <p:spPr>
            <a:xfrm>
              <a:off x="7875806" y="2137120"/>
              <a:ext cx="62637" cy="16375"/>
            </a:xfrm>
            <a:custGeom>
              <a:avLst/>
              <a:gdLst>
                <a:gd name="connsiteX0" fmla="*/ 0 w 62637"/>
                <a:gd name="connsiteY0" fmla="*/ 0 h 16375"/>
                <a:gd name="connsiteX1" fmla="*/ 58272 w 62637"/>
                <a:gd name="connsiteY1" fmla="*/ 7857 h 16375"/>
                <a:gd name="connsiteX2" fmla="*/ 62637 w 62637"/>
                <a:gd name="connsiteY2" fmla="*/ 4019 h 16375"/>
              </a:gdLst>
              <a:ahLst/>
              <a:cxnLst>
                <a:cxn ang="0">
                  <a:pos x="connsiteX0" y="connsiteY0"/>
                </a:cxn>
                <a:cxn ang="0">
                  <a:pos x="connsiteX1" y="connsiteY1"/>
                </a:cxn>
                <a:cxn ang="0">
                  <a:pos x="connsiteX2" y="connsiteY2"/>
                </a:cxn>
              </a:cxnLst>
              <a:rect l="l" t="t" r="r" b="b"/>
              <a:pathLst>
                <a:path w="62637" h="16375">
                  <a:moveTo>
                    <a:pt x="0" y="0"/>
                  </a:moveTo>
                  <a:cubicBezTo>
                    <a:pt x="13913" y="18265"/>
                    <a:pt x="40007" y="21784"/>
                    <a:pt x="58272" y="7857"/>
                  </a:cubicBezTo>
                  <a:cubicBezTo>
                    <a:pt x="59810" y="6679"/>
                    <a:pt x="61265" y="5405"/>
                    <a:pt x="62637" y="4019"/>
                  </a:cubicBezTo>
                </a:path>
              </a:pathLst>
            </a:custGeom>
            <a:noFill/>
            <a:ln w="13849" cap="rnd">
              <a:solidFill>
                <a:srgbClr val="263238"/>
              </a:solidFill>
              <a:prstDash val="solid"/>
              <a:round/>
            </a:ln>
          </p:spPr>
          <p:txBody>
            <a:bodyPr rtlCol="0" anchor="ctr"/>
            <a:lstStyle/>
            <a:p>
              <a:endParaRPr lang="en-LT"/>
            </a:p>
          </p:txBody>
        </p:sp>
        <p:sp>
          <p:nvSpPr>
            <p:cNvPr id="81" name="Freeform 460">
              <a:extLst>
                <a:ext uri="{FF2B5EF4-FFF2-40B4-BE49-F238E27FC236}">
                  <a16:creationId xmlns:a16="http://schemas.microsoft.com/office/drawing/2014/main" id="{C7E8919F-2656-4C84-2B70-53A9B594D6FF}"/>
                </a:ext>
              </a:extLst>
            </p:cNvPr>
            <p:cNvSpPr/>
            <p:nvPr/>
          </p:nvSpPr>
          <p:spPr>
            <a:xfrm>
              <a:off x="7874975" y="2066502"/>
              <a:ext cx="141764" cy="249455"/>
            </a:xfrm>
            <a:custGeom>
              <a:avLst/>
              <a:gdLst>
                <a:gd name="connsiteX0" fmla="*/ 141765 w 141764"/>
                <a:gd name="connsiteY0" fmla="*/ 246888 h 249455"/>
                <a:gd name="connsiteX1" fmla="*/ 63469 w 141764"/>
                <a:gd name="connsiteY1" fmla="*/ 231229 h 249455"/>
                <a:gd name="connsiteX2" fmla="*/ 83146 w 141764"/>
                <a:gd name="connsiteY2" fmla="*/ 66738 h 249455"/>
                <a:gd name="connsiteX3" fmla="*/ 55431 w 141764"/>
                <a:gd name="connsiteY3" fmla="*/ 19760 h 249455"/>
                <a:gd name="connsiteX4" fmla="*/ 0 w 141764"/>
                <a:gd name="connsiteY4" fmla="*/ 8120 h 24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64" h="249455">
                  <a:moveTo>
                    <a:pt x="141765" y="246888"/>
                  </a:moveTo>
                  <a:cubicBezTo>
                    <a:pt x="110446" y="254787"/>
                    <a:pt x="67487" y="243008"/>
                    <a:pt x="63469" y="231229"/>
                  </a:cubicBezTo>
                  <a:cubicBezTo>
                    <a:pt x="59450" y="219450"/>
                    <a:pt x="83146" y="66738"/>
                    <a:pt x="83146" y="66738"/>
                  </a:cubicBezTo>
                  <a:lnTo>
                    <a:pt x="55431" y="19760"/>
                  </a:lnTo>
                  <a:cubicBezTo>
                    <a:pt x="55431" y="19760"/>
                    <a:pt x="31873" y="-15438"/>
                    <a:pt x="0" y="8120"/>
                  </a:cubicBezTo>
                </a:path>
              </a:pathLst>
            </a:custGeom>
            <a:noFill/>
            <a:ln w="13849" cap="rnd">
              <a:solidFill>
                <a:srgbClr val="263238"/>
              </a:solidFill>
              <a:prstDash val="solid"/>
              <a:round/>
            </a:ln>
          </p:spPr>
          <p:txBody>
            <a:bodyPr rtlCol="0" anchor="ctr"/>
            <a:lstStyle/>
            <a:p>
              <a:endParaRPr lang="en-LT"/>
            </a:p>
          </p:txBody>
        </p:sp>
        <p:sp>
          <p:nvSpPr>
            <p:cNvPr id="82" name="Freeform 461">
              <a:extLst>
                <a:ext uri="{FF2B5EF4-FFF2-40B4-BE49-F238E27FC236}">
                  <a16:creationId xmlns:a16="http://schemas.microsoft.com/office/drawing/2014/main" id="{9BEDDDD5-7C08-85D5-4AF2-A1664E11C8EB}"/>
                </a:ext>
              </a:extLst>
            </p:cNvPr>
            <p:cNvSpPr/>
            <p:nvPr/>
          </p:nvSpPr>
          <p:spPr>
            <a:xfrm>
              <a:off x="7946342" y="2383372"/>
              <a:ext cx="92569" cy="415"/>
            </a:xfrm>
            <a:custGeom>
              <a:avLst/>
              <a:gdLst>
                <a:gd name="connsiteX0" fmla="*/ 0 w 92569"/>
                <a:gd name="connsiteY0" fmla="*/ 416 h 415"/>
                <a:gd name="connsiteX1" fmla="*/ 92570 w 92569"/>
                <a:gd name="connsiteY1" fmla="*/ 0 h 415"/>
              </a:gdLst>
              <a:ahLst/>
              <a:cxnLst>
                <a:cxn ang="0">
                  <a:pos x="connsiteX0" y="connsiteY0"/>
                </a:cxn>
                <a:cxn ang="0">
                  <a:pos x="connsiteX1" y="connsiteY1"/>
                </a:cxn>
              </a:cxnLst>
              <a:rect l="l" t="t" r="r" b="b"/>
              <a:pathLst>
                <a:path w="92569" h="415">
                  <a:moveTo>
                    <a:pt x="0" y="416"/>
                  </a:moveTo>
                  <a:lnTo>
                    <a:pt x="92570" y="0"/>
                  </a:lnTo>
                </a:path>
              </a:pathLst>
            </a:custGeom>
            <a:ln w="13849" cap="rnd">
              <a:solidFill>
                <a:srgbClr val="263238"/>
              </a:solidFill>
              <a:prstDash val="solid"/>
              <a:round/>
            </a:ln>
          </p:spPr>
          <p:txBody>
            <a:bodyPr rtlCol="0" anchor="ctr"/>
            <a:lstStyle/>
            <a:p>
              <a:endParaRPr lang="en-LT"/>
            </a:p>
          </p:txBody>
        </p:sp>
        <p:sp>
          <p:nvSpPr>
            <p:cNvPr id="83" name="Freeform 462">
              <a:extLst>
                <a:ext uri="{FF2B5EF4-FFF2-40B4-BE49-F238E27FC236}">
                  <a16:creationId xmlns:a16="http://schemas.microsoft.com/office/drawing/2014/main" id="{36021E48-E9E2-23D5-083F-E9D37644F1BA}"/>
                </a:ext>
              </a:extLst>
            </p:cNvPr>
            <p:cNvSpPr/>
            <p:nvPr/>
          </p:nvSpPr>
          <p:spPr>
            <a:xfrm>
              <a:off x="8012859" y="2055623"/>
              <a:ext cx="176131" cy="26758"/>
            </a:xfrm>
            <a:custGeom>
              <a:avLst/>
              <a:gdLst>
                <a:gd name="connsiteX0" fmla="*/ 176132 w 176131"/>
                <a:gd name="connsiteY0" fmla="*/ 26759 h 26758"/>
                <a:gd name="connsiteX1" fmla="*/ 0 w 176131"/>
                <a:gd name="connsiteY1" fmla="*/ 22879 h 26758"/>
              </a:gdLst>
              <a:ahLst/>
              <a:cxnLst>
                <a:cxn ang="0">
                  <a:pos x="connsiteX0" y="connsiteY0"/>
                </a:cxn>
                <a:cxn ang="0">
                  <a:pos x="connsiteX1" y="connsiteY1"/>
                </a:cxn>
              </a:cxnLst>
              <a:rect l="l" t="t" r="r" b="b"/>
              <a:pathLst>
                <a:path w="176131" h="26758">
                  <a:moveTo>
                    <a:pt x="176132" y="26759"/>
                  </a:moveTo>
                  <a:cubicBezTo>
                    <a:pt x="122793" y="-7470"/>
                    <a:pt x="54793" y="-8967"/>
                    <a:pt x="0" y="22879"/>
                  </a:cubicBezTo>
                </a:path>
              </a:pathLst>
            </a:custGeom>
            <a:noFill/>
            <a:ln w="13849" cap="rnd">
              <a:solidFill>
                <a:srgbClr val="263238"/>
              </a:solidFill>
              <a:prstDash val="solid"/>
              <a:round/>
            </a:ln>
          </p:spPr>
          <p:txBody>
            <a:bodyPr rtlCol="0" anchor="ctr"/>
            <a:lstStyle/>
            <a:p>
              <a:endParaRPr lang="en-LT"/>
            </a:p>
          </p:txBody>
        </p:sp>
        <p:sp>
          <p:nvSpPr>
            <p:cNvPr id="84" name="Freeform 463">
              <a:extLst>
                <a:ext uri="{FF2B5EF4-FFF2-40B4-BE49-F238E27FC236}">
                  <a16:creationId xmlns:a16="http://schemas.microsoft.com/office/drawing/2014/main" id="{7C42F7FE-C102-342F-1CF9-1CB57A08650F}"/>
                </a:ext>
              </a:extLst>
            </p:cNvPr>
            <p:cNvSpPr/>
            <p:nvPr/>
          </p:nvSpPr>
          <p:spPr>
            <a:xfrm>
              <a:off x="8356808" y="2115233"/>
              <a:ext cx="91461" cy="102940"/>
            </a:xfrm>
            <a:custGeom>
              <a:avLst/>
              <a:gdLst>
                <a:gd name="connsiteX0" fmla="*/ 91461 w 91461"/>
                <a:gd name="connsiteY0" fmla="*/ 31864 h 102940"/>
                <a:gd name="connsiteX1" fmla="*/ 42405 w 91461"/>
                <a:gd name="connsiteY1" fmla="*/ 2486 h 102940"/>
                <a:gd name="connsiteX2" fmla="*/ 3187 w 91461"/>
                <a:gd name="connsiteY2" fmla="*/ 57917 h 102940"/>
                <a:gd name="connsiteX3" fmla="*/ 29379 w 91461"/>
                <a:gd name="connsiteY3" fmla="*/ 80782 h 102940"/>
                <a:gd name="connsiteX4" fmla="*/ 0 w 91461"/>
                <a:gd name="connsiteY4" fmla="*/ 100322 h 10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1" h="102940">
                  <a:moveTo>
                    <a:pt x="91461" y="31864"/>
                  </a:moveTo>
                  <a:cubicBezTo>
                    <a:pt x="91461" y="31864"/>
                    <a:pt x="75109" y="-10540"/>
                    <a:pt x="42405" y="2486"/>
                  </a:cubicBezTo>
                  <a:cubicBezTo>
                    <a:pt x="9701" y="15512"/>
                    <a:pt x="3187" y="57917"/>
                    <a:pt x="3187" y="57917"/>
                  </a:cubicBezTo>
                  <a:cubicBezTo>
                    <a:pt x="3187" y="57917"/>
                    <a:pt x="29379" y="48078"/>
                    <a:pt x="29379" y="80782"/>
                  </a:cubicBezTo>
                  <a:cubicBezTo>
                    <a:pt x="29379" y="113486"/>
                    <a:pt x="0" y="100322"/>
                    <a:pt x="0" y="100322"/>
                  </a:cubicBezTo>
                </a:path>
              </a:pathLst>
            </a:custGeom>
            <a:noFill/>
            <a:ln w="13849" cap="rnd">
              <a:solidFill>
                <a:srgbClr val="263238"/>
              </a:solidFill>
              <a:prstDash val="solid"/>
              <a:round/>
            </a:ln>
          </p:spPr>
          <p:txBody>
            <a:bodyPr rtlCol="0" anchor="ctr"/>
            <a:lstStyle/>
            <a:p>
              <a:endParaRPr lang="en-LT"/>
            </a:p>
          </p:txBody>
        </p:sp>
      </p:grpSp>
      <p:sp>
        <p:nvSpPr>
          <p:cNvPr id="101" name="Content Placeholder 100">
            <a:extLst>
              <a:ext uri="{FF2B5EF4-FFF2-40B4-BE49-F238E27FC236}">
                <a16:creationId xmlns:a16="http://schemas.microsoft.com/office/drawing/2014/main" id="{9680415B-B25C-6541-2DB7-445108B75583}"/>
              </a:ext>
            </a:extLst>
          </p:cNvPr>
          <p:cNvSpPr>
            <a:spLocks noGrp="1"/>
          </p:cNvSpPr>
          <p:nvPr>
            <p:ph idx="1"/>
          </p:nvPr>
        </p:nvSpPr>
        <p:spPr>
          <a:xfrm>
            <a:off x="839066" y="1485630"/>
            <a:ext cx="6522560" cy="2151207"/>
          </a:xfrm>
        </p:spPr>
        <p:txBody>
          <a:bodyPr>
            <a:normAutofit/>
          </a:bodyPr>
          <a:lstStyle/>
          <a:p>
            <a:pPr marL="0" indent="0" algn="just">
              <a:buNone/>
            </a:pPr>
            <a:r>
              <a:rPr lang="en-US" sz="2400" dirty="0"/>
              <a:t>A </a:t>
            </a:r>
            <a:r>
              <a:rPr lang="en-US" sz="2400" dirty="0">
                <a:solidFill>
                  <a:srgbClr val="002060"/>
                </a:solidFill>
              </a:rPr>
              <a:t>Collaborative Code Editor </a:t>
            </a:r>
            <a:r>
              <a:rPr lang="en-US" sz="2400" dirty="0"/>
              <a:t>is a tool that allows multiple developers to work together on the same codebase in real-time, enabling seamless communication, synchronized updates, and shared editing to streamline the development process.</a:t>
            </a:r>
            <a:endParaRPr lang="en-GB" sz="2400" dirty="0">
              <a:latin typeface="JetBrainsMono Nerd Font" panose="02000009000000000000" pitchFamily="50" charset="0"/>
              <a:ea typeface="JetBrainsMono Nerd Font" panose="02000009000000000000" pitchFamily="50" charset="0"/>
              <a:cs typeface="JetBrainsMono Nerd Font" panose="02000009000000000000" pitchFamily="50" charset="0"/>
              <a:sym typeface="Montserrat"/>
            </a:endParaRPr>
          </a:p>
        </p:txBody>
      </p:sp>
      <p:sp>
        <p:nvSpPr>
          <p:cNvPr id="102" name="TextBox 101">
            <a:extLst>
              <a:ext uri="{FF2B5EF4-FFF2-40B4-BE49-F238E27FC236}">
                <a16:creationId xmlns:a16="http://schemas.microsoft.com/office/drawing/2014/main" id="{27A6CC68-E29C-84F2-5B61-E8874B22C6E9}"/>
              </a:ext>
            </a:extLst>
          </p:cNvPr>
          <p:cNvSpPr txBox="1"/>
          <p:nvPr/>
        </p:nvSpPr>
        <p:spPr>
          <a:xfrm>
            <a:off x="825809" y="3576100"/>
            <a:ext cx="5180747" cy="2419124"/>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t>A Collaborative Code Editor is like a </a:t>
            </a:r>
            <a:r>
              <a:rPr lang="en-US" sz="2400" dirty="0">
                <a:solidFill>
                  <a:srgbClr val="002060"/>
                </a:solidFill>
              </a:rPr>
              <a:t>shared digital whiteboard </a:t>
            </a:r>
            <a:r>
              <a:rPr lang="en-US" sz="2400" dirty="0"/>
              <a:t>where multiple developers can write and edit code together in real-time. It's a tool that makes coding a team effort and allowing everyone to work on the same project simultaneously</a:t>
            </a:r>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51AA-5B88-8AB8-5A4B-8B5B43FFCC34}"/>
              </a:ext>
            </a:extLst>
          </p:cNvPr>
          <p:cNvSpPr>
            <a:spLocks noGrp="1"/>
          </p:cNvSpPr>
          <p:nvPr>
            <p:ph type="title"/>
          </p:nvPr>
        </p:nvSpPr>
        <p:spPr/>
        <p:txBody>
          <a:bodyPr/>
          <a:lstStyle/>
          <a:p>
            <a:r>
              <a:rPr lang="en-US" dirty="0"/>
              <a:t>Introducing </a:t>
            </a:r>
            <a:r>
              <a:rPr lang="en-US" b="1" dirty="0">
                <a:solidFill>
                  <a:srgbClr val="002060"/>
                </a:solidFill>
              </a:rPr>
              <a:t>CodeHive</a:t>
            </a:r>
          </a:p>
        </p:txBody>
      </p:sp>
      <p:sp>
        <p:nvSpPr>
          <p:cNvPr id="3" name="Content Placeholder 2">
            <a:extLst>
              <a:ext uri="{FF2B5EF4-FFF2-40B4-BE49-F238E27FC236}">
                <a16:creationId xmlns:a16="http://schemas.microsoft.com/office/drawing/2014/main" id="{D8DC49E1-097B-8F94-17CB-D8E2F8407746}"/>
              </a:ext>
            </a:extLst>
          </p:cNvPr>
          <p:cNvSpPr>
            <a:spLocks noGrp="1"/>
          </p:cNvSpPr>
          <p:nvPr>
            <p:ph idx="1"/>
          </p:nvPr>
        </p:nvSpPr>
        <p:spPr>
          <a:xfrm>
            <a:off x="838200" y="1511866"/>
            <a:ext cx="6183644" cy="1999685"/>
          </a:xfrm>
        </p:spPr>
        <p:txBody>
          <a:bodyPr>
            <a:normAutofit lnSpcReduction="100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dirty="0">
                <a:solidFill>
                  <a:srgbClr val="002060"/>
                </a:solidFill>
              </a:rPr>
              <a:t>CodeHive</a:t>
            </a:r>
            <a:r>
              <a:rPr lang="en-US" sz="2600" dirty="0"/>
              <a:t> is a cutting-edge Collaborative Code Editor designed to bring developers together, enabling seamless real-time collaboration and efficient project management.</a:t>
            </a:r>
            <a:endParaRPr kumimoji="0" lang="en-IN" sz="2600" b="0" i="0" u="none" strike="noStrike" kern="1200" cap="none" spc="0" normalizeH="0" baseline="0" noProof="0" dirty="0">
              <a:ln>
                <a:noFill/>
              </a:ln>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endParaRPr>
          </a:p>
          <a:p>
            <a:pPr marL="0" indent="0">
              <a:buNone/>
            </a:pPr>
            <a:endParaRPr lang="en-US" dirty="0"/>
          </a:p>
        </p:txBody>
      </p:sp>
      <p:sp>
        <p:nvSpPr>
          <p:cNvPr id="4" name="Slide Number Placeholder 3">
            <a:extLst>
              <a:ext uri="{FF2B5EF4-FFF2-40B4-BE49-F238E27FC236}">
                <a16:creationId xmlns:a16="http://schemas.microsoft.com/office/drawing/2014/main" id="{7D96C898-52DE-1D33-84B2-58ECFA9266C3}"/>
              </a:ext>
            </a:extLst>
          </p:cNvPr>
          <p:cNvSpPr>
            <a:spLocks noGrp="1"/>
          </p:cNvSpPr>
          <p:nvPr>
            <p:ph type="sldNum" sz="quarter" idx="12"/>
          </p:nvPr>
        </p:nvSpPr>
        <p:spPr/>
        <p:txBody>
          <a:bodyPr/>
          <a:lstStyle/>
          <a:p>
            <a:fld id="{BDCDBBEF-AA6C-4BA6-85B2-A17D7F280E38}" type="slidenum">
              <a:rPr lang="en-US" smtClean="0"/>
              <a:pPr/>
              <a:t>4</a:t>
            </a:fld>
            <a:endParaRPr lang="en-US"/>
          </a:p>
        </p:txBody>
      </p:sp>
      <p:grpSp>
        <p:nvGrpSpPr>
          <p:cNvPr id="24" name="Group 23">
            <a:extLst>
              <a:ext uri="{FF2B5EF4-FFF2-40B4-BE49-F238E27FC236}">
                <a16:creationId xmlns:a16="http://schemas.microsoft.com/office/drawing/2014/main" id="{45AB19D8-DA22-CC40-443C-495132252BB6}"/>
              </a:ext>
            </a:extLst>
          </p:cNvPr>
          <p:cNvGrpSpPr/>
          <p:nvPr/>
        </p:nvGrpSpPr>
        <p:grpSpPr>
          <a:xfrm>
            <a:off x="7166193" y="930054"/>
            <a:ext cx="4187607" cy="2402541"/>
            <a:chOff x="2173761" y="3048737"/>
            <a:chExt cx="13804933" cy="8307291"/>
          </a:xfrm>
        </p:grpSpPr>
        <p:sp>
          <p:nvSpPr>
            <p:cNvPr id="25" name="Graphic 5">
              <a:extLst>
                <a:ext uri="{FF2B5EF4-FFF2-40B4-BE49-F238E27FC236}">
                  <a16:creationId xmlns:a16="http://schemas.microsoft.com/office/drawing/2014/main" id="{5C9C39E2-022D-1010-F2B3-3566B091BBF8}"/>
                </a:ext>
              </a:extLst>
            </p:cNvPr>
            <p:cNvSpPr/>
            <p:nvPr/>
          </p:nvSpPr>
          <p:spPr>
            <a:xfrm rot="14704215">
              <a:off x="5496507" y="1844623"/>
              <a:ext cx="2329850" cy="4738078"/>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rgbClr val="0070C0"/>
            </a:solidFill>
            <a:effectLst>
              <a:outerShdw blurRad="635000" dist="254000" dir="18900000" algn="l" rotWithShape="0">
                <a:prstClr val="black">
                  <a:alpha val="20000"/>
                </a:prstClr>
              </a:outerShdw>
            </a:effectLst>
          </p:spPr>
          <p:txBody>
            <a:bodyPr vert="horz" lIns="91440" tIns="45720" rIns="91440" bIns="45720" rtlCol="0" anchor="ctr"/>
            <a:lstStyle/>
            <a:p>
              <a:pPr algn="ctr"/>
              <a:endParaRPr lang="en-LT" sz="2000" dirty="0">
                <a:latin typeface="+mj-lt"/>
              </a:endParaRPr>
            </a:p>
          </p:txBody>
        </p:sp>
        <p:sp>
          <p:nvSpPr>
            <p:cNvPr id="26" name="Graphic 5">
              <a:extLst>
                <a:ext uri="{FF2B5EF4-FFF2-40B4-BE49-F238E27FC236}">
                  <a16:creationId xmlns:a16="http://schemas.microsoft.com/office/drawing/2014/main" id="{0669DC26-E4D2-386E-013C-373A8F252327}"/>
                </a:ext>
              </a:extLst>
            </p:cNvPr>
            <p:cNvSpPr/>
            <p:nvPr/>
          </p:nvSpPr>
          <p:spPr>
            <a:xfrm rot="14704215">
              <a:off x="10549027" y="8727948"/>
              <a:ext cx="2092008" cy="3164152"/>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rgbClr val="002060"/>
            </a:solidFill>
            <a:effectLst>
              <a:outerShdw blurRad="1270000" dist="254000" dir="18900000" sx="95000" sy="95000" algn="l" rotWithShape="0">
                <a:prstClr val="black"/>
              </a:outerShdw>
            </a:effectLst>
          </p:spPr>
          <p:txBody>
            <a:bodyPr vert="horz" lIns="91440" tIns="45720" rIns="91440" bIns="45720" rtlCol="0" anchor="ctr"/>
            <a:lstStyle/>
            <a:p>
              <a:pPr algn="ctr"/>
              <a:endParaRPr lang="en-LT" sz="2000">
                <a:latin typeface="+mj-lt"/>
              </a:endParaRPr>
            </a:p>
          </p:txBody>
        </p:sp>
        <p:sp>
          <p:nvSpPr>
            <p:cNvPr id="27" name="Graphic 5">
              <a:extLst>
                <a:ext uri="{FF2B5EF4-FFF2-40B4-BE49-F238E27FC236}">
                  <a16:creationId xmlns:a16="http://schemas.microsoft.com/office/drawing/2014/main" id="{196BB8EC-7EF5-F2FC-166D-567D092AC4AC}"/>
                </a:ext>
              </a:extLst>
            </p:cNvPr>
            <p:cNvSpPr/>
            <p:nvPr/>
          </p:nvSpPr>
          <p:spPr>
            <a:xfrm rot="14704215">
              <a:off x="5954901" y="1563660"/>
              <a:ext cx="2329850" cy="6797208"/>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chemeClr val="accent1">
                <a:lumMod val="60000"/>
                <a:lumOff val="40000"/>
              </a:schemeClr>
            </a:solidFill>
            <a:effectLst>
              <a:outerShdw blurRad="635000" dist="254000" dir="18900000" algn="l" rotWithShape="0">
                <a:prstClr val="black">
                  <a:alpha val="20000"/>
                </a:prstClr>
              </a:outerShdw>
            </a:effectLst>
          </p:spPr>
          <p:txBody>
            <a:bodyPr vert="horz" lIns="91440" tIns="45720" rIns="91440" bIns="45720" rtlCol="0" anchor="ctr"/>
            <a:lstStyle/>
            <a:p>
              <a:pPr algn="ctr"/>
              <a:endParaRPr lang="en-LT" sz="2000">
                <a:latin typeface="+mj-lt"/>
              </a:endParaRPr>
            </a:p>
          </p:txBody>
        </p:sp>
        <p:sp>
          <p:nvSpPr>
            <p:cNvPr id="28" name="Graphic 5">
              <a:extLst>
                <a:ext uri="{FF2B5EF4-FFF2-40B4-BE49-F238E27FC236}">
                  <a16:creationId xmlns:a16="http://schemas.microsoft.com/office/drawing/2014/main" id="{ED59077C-E169-B02A-4150-788E3142D64E}"/>
                </a:ext>
              </a:extLst>
            </p:cNvPr>
            <p:cNvSpPr/>
            <p:nvPr/>
          </p:nvSpPr>
          <p:spPr>
            <a:xfrm rot="14704215">
              <a:off x="6948343" y="532449"/>
              <a:ext cx="2329850" cy="10749281"/>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chemeClr val="accent1">
                <a:lumMod val="75000"/>
              </a:schemeClr>
            </a:solidFill>
            <a:effectLst>
              <a:outerShdw blurRad="1270000" dist="254000" dir="18900000" sx="88000" sy="88000" algn="l" rotWithShape="0">
                <a:prstClr val="black">
                  <a:alpha val="56000"/>
                </a:prstClr>
              </a:outerShdw>
            </a:effectLst>
          </p:spPr>
          <p:txBody>
            <a:bodyPr vert="horz" lIns="91440" tIns="45720" rIns="91440" bIns="45720" rtlCol="0" anchor="ctr"/>
            <a:lstStyle/>
            <a:p>
              <a:pPr algn="ctr"/>
              <a:endParaRPr lang="en-LT" sz="2000">
                <a:latin typeface="+mj-lt"/>
              </a:endParaRPr>
            </a:p>
          </p:txBody>
        </p:sp>
        <p:sp>
          <p:nvSpPr>
            <p:cNvPr id="29" name="Graphic 5">
              <a:extLst>
                <a:ext uri="{FF2B5EF4-FFF2-40B4-BE49-F238E27FC236}">
                  <a16:creationId xmlns:a16="http://schemas.microsoft.com/office/drawing/2014/main" id="{217A6547-D71B-F27E-CDD4-AC110A2259FC}"/>
                </a:ext>
              </a:extLst>
            </p:cNvPr>
            <p:cNvSpPr/>
            <p:nvPr/>
          </p:nvSpPr>
          <p:spPr>
            <a:xfrm rot="14704215">
              <a:off x="7911303" y="164590"/>
              <a:ext cx="2329850" cy="13804933"/>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chemeClr val="accent5">
                <a:lumMod val="50000"/>
              </a:schemeClr>
            </a:solidFill>
            <a:effectLst>
              <a:outerShdw blurRad="1270000" dist="254000" dir="18900000" sx="95000" sy="95000" algn="l" rotWithShape="0">
                <a:prstClr val="black">
                  <a:alpha val="55000"/>
                </a:prstClr>
              </a:outerShdw>
            </a:effectLst>
          </p:spPr>
          <p:txBody>
            <a:bodyPr vert="horz" lIns="91440" tIns="45720" rIns="91440" bIns="45720" rtlCol="0" anchor="ctr"/>
            <a:lstStyle/>
            <a:p>
              <a:pPr algn="ctr"/>
              <a:endParaRPr lang="en-LT" sz="2000" dirty="0">
                <a:latin typeface="+mj-lt"/>
              </a:endParaRPr>
            </a:p>
          </p:txBody>
        </p:sp>
        <p:sp>
          <p:nvSpPr>
            <p:cNvPr id="30" name="Graphic 5">
              <a:extLst>
                <a:ext uri="{FF2B5EF4-FFF2-40B4-BE49-F238E27FC236}">
                  <a16:creationId xmlns:a16="http://schemas.microsoft.com/office/drawing/2014/main" id="{6460F446-DB2D-1757-A3FA-77EE847CA9F4}"/>
                </a:ext>
              </a:extLst>
            </p:cNvPr>
            <p:cNvSpPr/>
            <p:nvPr/>
          </p:nvSpPr>
          <p:spPr>
            <a:xfrm rot="14704215">
              <a:off x="9742239" y="5529727"/>
              <a:ext cx="2329850" cy="7802825"/>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chemeClr val="accent5">
                <a:lumMod val="75000"/>
              </a:schemeClr>
            </a:solidFill>
            <a:effectLst>
              <a:outerShdw blurRad="1270000" dist="254000" dir="18900000" sx="95000" sy="95000" algn="l" rotWithShape="0">
                <a:prstClr val="black"/>
              </a:outerShdw>
            </a:effectLst>
          </p:spPr>
          <p:txBody>
            <a:bodyPr vert="horz" lIns="91440" tIns="45720" rIns="91440" bIns="45720" rtlCol="0" anchor="ctr"/>
            <a:lstStyle/>
            <a:p>
              <a:pPr algn="ctr"/>
              <a:endParaRPr lang="en-LT" sz="2000">
                <a:latin typeface="+mj-lt"/>
              </a:endParaRPr>
            </a:p>
          </p:txBody>
        </p:sp>
        <p:sp>
          <p:nvSpPr>
            <p:cNvPr id="31" name="Graphic 5">
              <a:extLst>
                <a:ext uri="{FF2B5EF4-FFF2-40B4-BE49-F238E27FC236}">
                  <a16:creationId xmlns:a16="http://schemas.microsoft.com/office/drawing/2014/main" id="{FD3CBA13-E1D4-0EB7-2581-1BEBFD14D69E}"/>
                </a:ext>
              </a:extLst>
            </p:cNvPr>
            <p:cNvSpPr/>
            <p:nvPr/>
          </p:nvSpPr>
          <p:spPr>
            <a:xfrm rot="14704215">
              <a:off x="8863634" y="2857323"/>
              <a:ext cx="2329850" cy="10749281"/>
            </a:xfrm>
            <a:custGeom>
              <a:avLst/>
              <a:gdLst>
                <a:gd name="connsiteX0" fmla="*/ 597888 w 1063780"/>
                <a:gd name="connsiteY0" fmla="*/ -70 h 4500853"/>
                <a:gd name="connsiteX1" fmla="*/ 592798 w 1063780"/>
                <a:gd name="connsiteY1" fmla="*/ 20784 h 4500853"/>
                <a:gd name="connsiteX2" fmla="*/ 592817 w 1063780"/>
                <a:gd name="connsiteY2" fmla="*/ 38608 h 4500853"/>
                <a:gd name="connsiteX3" fmla="*/ 597889 w 1063780"/>
                <a:gd name="connsiteY3" fmla="*/ -70 h 4500853"/>
                <a:gd name="connsiteX4" fmla="*/ 705142 w 1063780"/>
                <a:gd name="connsiteY4" fmla="*/ 7402 h 4500853"/>
                <a:gd name="connsiteX5" fmla="*/ 701911 w 1063780"/>
                <a:gd name="connsiteY5" fmla="*/ 7866 h 4500853"/>
                <a:gd name="connsiteX6" fmla="*/ 706644 w 1063780"/>
                <a:gd name="connsiteY6" fmla="*/ 30300 h 4500853"/>
                <a:gd name="connsiteX7" fmla="*/ 737186 w 1063780"/>
                <a:gd name="connsiteY7" fmla="*/ 34668 h 4500853"/>
                <a:gd name="connsiteX8" fmla="*/ 725390 w 1063780"/>
                <a:gd name="connsiteY8" fmla="*/ 18999 h 4500853"/>
                <a:gd name="connsiteX9" fmla="*/ 705142 w 1063780"/>
                <a:gd name="connsiteY9" fmla="*/ 7402 h 4500853"/>
                <a:gd name="connsiteX10" fmla="*/ 696596 w 1063780"/>
                <a:gd name="connsiteY10" fmla="*/ 7903 h 4500853"/>
                <a:gd name="connsiteX11" fmla="*/ 692670 w 1063780"/>
                <a:gd name="connsiteY11" fmla="*/ 8202 h 4500853"/>
                <a:gd name="connsiteX12" fmla="*/ 696371 w 1063780"/>
                <a:gd name="connsiteY12" fmla="*/ 35635 h 4500853"/>
                <a:gd name="connsiteX13" fmla="*/ 699602 w 1063780"/>
                <a:gd name="connsiteY13" fmla="*/ 35466 h 4500853"/>
                <a:gd name="connsiteX14" fmla="*/ 696596 w 1063780"/>
                <a:gd name="connsiteY14" fmla="*/ 7903 h 4500853"/>
                <a:gd name="connsiteX15" fmla="*/ 602941 w 1063780"/>
                <a:gd name="connsiteY15" fmla="*/ 32827 h 4500853"/>
                <a:gd name="connsiteX16" fmla="*/ 600480 w 1063780"/>
                <a:gd name="connsiteY16" fmla="*/ 48495 h 4500853"/>
                <a:gd name="connsiteX17" fmla="*/ 615244 w 1063780"/>
                <a:gd name="connsiteY17" fmla="*/ 51971 h 4500853"/>
                <a:gd name="connsiteX18" fmla="*/ 602941 w 1063780"/>
                <a:gd name="connsiteY18" fmla="*/ 32827 h 4500853"/>
                <a:gd name="connsiteX19" fmla="*/ 827948 w 1063780"/>
                <a:gd name="connsiteY19" fmla="*/ 47752 h 4500853"/>
                <a:gd name="connsiteX20" fmla="*/ 818876 w 1063780"/>
                <a:gd name="connsiteY20" fmla="*/ 59089 h 4500853"/>
                <a:gd name="connsiteX21" fmla="*/ 819094 w 1063780"/>
                <a:gd name="connsiteY21" fmla="*/ 58978 h 4500853"/>
                <a:gd name="connsiteX22" fmla="*/ 822926 w 1063780"/>
                <a:gd name="connsiteY22" fmla="*/ 72546 h 4500853"/>
                <a:gd name="connsiteX23" fmla="*/ 829913 w 1063780"/>
                <a:gd name="connsiteY23" fmla="*/ 48681 h 4500853"/>
                <a:gd name="connsiteX24" fmla="*/ 827940 w 1063780"/>
                <a:gd name="connsiteY24" fmla="*/ 47752 h 4500853"/>
                <a:gd name="connsiteX25" fmla="*/ 818876 w 1063780"/>
                <a:gd name="connsiteY25" fmla="*/ 59089 h 4500853"/>
                <a:gd name="connsiteX26" fmla="*/ 818658 w 1063780"/>
                <a:gd name="connsiteY26" fmla="*/ 59201 h 4500853"/>
                <a:gd name="connsiteX27" fmla="*/ 818658 w 1063780"/>
                <a:gd name="connsiteY27" fmla="*/ 59370 h 4500853"/>
                <a:gd name="connsiteX28" fmla="*/ 818876 w 1063780"/>
                <a:gd name="connsiteY28" fmla="*/ 59089 h 4500853"/>
                <a:gd name="connsiteX29" fmla="*/ 818658 w 1063780"/>
                <a:gd name="connsiteY29" fmla="*/ 59201 h 4500853"/>
                <a:gd name="connsiteX30" fmla="*/ 818658 w 1063780"/>
                <a:gd name="connsiteY30" fmla="*/ 49015 h 4500853"/>
                <a:gd name="connsiteX31" fmla="*/ 816481 w 1063780"/>
                <a:gd name="connsiteY31" fmla="*/ 48588 h 4500853"/>
                <a:gd name="connsiteX32" fmla="*/ 809249 w 1063780"/>
                <a:gd name="connsiteY32" fmla="*/ 63773 h 4500853"/>
                <a:gd name="connsiteX33" fmla="*/ 818660 w 1063780"/>
                <a:gd name="connsiteY33" fmla="*/ 59201 h 4500853"/>
                <a:gd name="connsiteX34" fmla="*/ 502664 w 1063780"/>
                <a:gd name="connsiteY34" fmla="*/ 52324 h 4500853"/>
                <a:gd name="connsiteX35" fmla="*/ 499469 w 1063780"/>
                <a:gd name="connsiteY35" fmla="*/ 52696 h 4500853"/>
                <a:gd name="connsiteX36" fmla="*/ 504841 w 1063780"/>
                <a:gd name="connsiteY36" fmla="*/ 100332 h 4500853"/>
                <a:gd name="connsiteX37" fmla="*/ 508334 w 1063780"/>
                <a:gd name="connsiteY37" fmla="*/ 99960 h 4500853"/>
                <a:gd name="connsiteX38" fmla="*/ 502661 w 1063780"/>
                <a:gd name="connsiteY38" fmla="*/ 52324 h 4500853"/>
                <a:gd name="connsiteX39" fmla="*/ 635839 w 1063780"/>
                <a:gd name="connsiteY39" fmla="*/ 73624 h 4500853"/>
                <a:gd name="connsiteX40" fmla="*/ 617825 w 1063780"/>
                <a:gd name="connsiteY40" fmla="*/ 78568 h 4500853"/>
                <a:gd name="connsiteX41" fmla="*/ 618502 w 1063780"/>
                <a:gd name="connsiteY41" fmla="*/ 96243 h 4500853"/>
                <a:gd name="connsiteX42" fmla="*/ 627029 w 1063780"/>
                <a:gd name="connsiteY42" fmla="*/ 104439 h 4500853"/>
                <a:gd name="connsiteX43" fmla="*/ 607213 w 1063780"/>
                <a:gd name="connsiteY43" fmla="*/ 107599 h 4500853"/>
                <a:gd name="connsiteX44" fmla="*/ 613317 w 1063780"/>
                <a:gd name="connsiteY44" fmla="*/ 117673 h 4500853"/>
                <a:gd name="connsiteX45" fmla="*/ 618257 w 1063780"/>
                <a:gd name="connsiteY45" fmla="*/ 126241 h 4500853"/>
                <a:gd name="connsiteX46" fmla="*/ 623648 w 1063780"/>
                <a:gd name="connsiteY46" fmla="*/ 132932 h 4500853"/>
                <a:gd name="connsiteX47" fmla="*/ 621038 w 1063780"/>
                <a:gd name="connsiteY47" fmla="*/ 134549 h 4500853"/>
                <a:gd name="connsiteX48" fmla="*/ 599606 w 1063780"/>
                <a:gd name="connsiteY48" fmla="*/ 96819 h 4500853"/>
                <a:gd name="connsiteX49" fmla="*/ 602500 w 1063780"/>
                <a:gd name="connsiteY49" fmla="*/ 94199 h 4500853"/>
                <a:gd name="connsiteX50" fmla="*/ 605109 w 1063780"/>
                <a:gd name="connsiteY50" fmla="*/ 104551 h 4500853"/>
                <a:gd name="connsiteX51" fmla="*/ 595530 w 1063780"/>
                <a:gd name="connsiteY51" fmla="*/ 75111 h 4500853"/>
                <a:gd name="connsiteX52" fmla="*/ 596355 w 1063780"/>
                <a:gd name="connsiteY52" fmla="*/ 85649 h 4500853"/>
                <a:gd name="connsiteX53" fmla="*/ 587640 w 1063780"/>
                <a:gd name="connsiteY53" fmla="*/ 76430 h 4500853"/>
                <a:gd name="connsiteX54" fmla="*/ 584183 w 1063780"/>
                <a:gd name="connsiteY54" fmla="*/ 110443 h 4500853"/>
                <a:gd name="connsiteX55" fmla="*/ 581461 w 1063780"/>
                <a:gd name="connsiteY55" fmla="*/ 110256 h 4500853"/>
                <a:gd name="connsiteX56" fmla="*/ 579508 w 1063780"/>
                <a:gd name="connsiteY56" fmla="*/ 88882 h 4500853"/>
                <a:gd name="connsiteX57" fmla="*/ 575997 w 1063780"/>
                <a:gd name="connsiteY57" fmla="*/ 88882 h 4500853"/>
                <a:gd name="connsiteX58" fmla="*/ 575997 w 1063780"/>
                <a:gd name="connsiteY58" fmla="*/ 113416 h 4500853"/>
                <a:gd name="connsiteX59" fmla="*/ 566793 w 1063780"/>
                <a:gd name="connsiteY59" fmla="*/ 107189 h 4500853"/>
                <a:gd name="connsiteX60" fmla="*/ 569610 w 1063780"/>
                <a:gd name="connsiteY60" fmla="*/ 133303 h 4500853"/>
                <a:gd name="connsiteX61" fmla="*/ 559787 w 1063780"/>
                <a:gd name="connsiteY61" fmla="*/ 122486 h 4500853"/>
                <a:gd name="connsiteX62" fmla="*/ 554189 w 1063780"/>
                <a:gd name="connsiteY62" fmla="*/ 129325 h 4500853"/>
                <a:gd name="connsiteX63" fmla="*/ 547276 w 1063780"/>
                <a:gd name="connsiteY63" fmla="*/ 112765 h 4500853"/>
                <a:gd name="connsiteX64" fmla="*/ 545325 w 1063780"/>
                <a:gd name="connsiteY64" fmla="*/ 130589 h 4500853"/>
                <a:gd name="connsiteX65" fmla="*/ 542188 w 1063780"/>
                <a:gd name="connsiteY65" fmla="*/ 130460 h 4500853"/>
                <a:gd name="connsiteX66" fmla="*/ 537548 w 1063780"/>
                <a:gd name="connsiteY66" fmla="*/ 109718 h 4500853"/>
                <a:gd name="connsiteX67" fmla="*/ 534993 w 1063780"/>
                <a:gd name="connsiteY67" fmla="*/ 110070 h 4500853"/>
                <a:gd name="connsiteX68" fmla="*/ 537981 w 1063780"/>
                <a:gd name="connsiteY68" fmla="*/ 158320 h 4500853"/>
                <a:gd name="connsiteX69" fmla="*/ 531031 w 1063780"/>
                <a:gd name="connsiteY69" fmla="*/ 157037 h 4500853"/>
                <a:gd name="connsiteX70" fmla="*/ 523198 w 1063780"/>
                <a:gd name="connsiteY70" fmla="*/ 146741 h 4500853"/>
                <a:gd name="connsiteX71" fmla="*/ 510670 w 1063780"/>
                <a:gd name="connsiteY71" fmla="*/ 124995 h 4500853"/>
                <a:gd name="connsiteX72" fmla="*/ 520212 w 1063780"/>
                <a:gd name="connsiteY72" fmla="*/ 143060 h 4500853"/>
                <a:gd name="connsiteX73" fmla="*/ 508115 w 1063780"/>
                <a:gd name="connsiteY73" fmla="*/ 116427 h 4500853"/>
                <a:gd name="connsiteX74" fmla="*/ 501935 w 1063780"/>
                <a:gd name="connsiteY74" fmla="*/ 120794 h 4500853"/>
                <a:gd name="connsiteX75" fmla="*/ 504752 w 1063780"/>
                <a:gd name="connsiteY75" fmla="*/ 140942 h 4500853"/>
                <a:gd name="connsiteX76" fmla="*/ 496825 w 1063780"/>
                <a:gd name="connsiteY76" fmla="*/ 140942 h 4500853"/>
                <a:gd name="connsiteX77" fmla="*/ 485893 w 1063780"/>
                <a:gd name="connsiteY77" fmla="*/ 150309 h 4500853"/>
                <a:gd name="connsiteX78" fmla="*/ 473609 w 1063780"/>
                <a:gd name="connsiteY78" fmla="*/ 116333 h 4500853"/>
                <a:gd name="connsiteX79" fmla="*/ 470152 w 1063780"/>
                <a:gd name="connsiteY79" fmla="*/ 117281 h 4500853"/>
                <a:gd name="connsiteX80" fmla="*/ 480840 w 1063780"/>
                <a:gd name="connsiteY80" fmla="*/ 152855 h 4500853"/>
                <a:gd name="connsiteX81" fmla="*/ 477027 w 1063780"/>
                <a:gd name="connsiteY81" fmla="*/ 153877 h 4500853"/>
                <a:gd name="connsiteX82" fmla="*/ 462488 w 1063780"/>
                <a:gd name="connsiteY82" fmla="*/ 116519 h 4500853"/>
                <a:gd name="connsiteX83" fmla="*/ 459766 w 1063780"/>
                <a:gd name="connsiteY83" fmla="*/ 117541 h 4500853"/>
                <a:gd name="connsiteX84" fmla="*/ 472088 w 1063780"/>
                <a:gd name="connsiteY84" fmla="*/ 156442 h 4500853"/>
                <a:gd name="connsiteX85" fmla="*/ 468631 w 1063780"/>
                <a:gd name="connsiteY85" fmla="*/ 157576 h 4500853"/>
                <a:gd name="connsiteX86" fmla="*/ 459427 w 1063780"/>
                <a:gd name="connsiteY86" fmla="*/ 138562 h 4500853"/>
                <a:gd name="connsiteX87" fmla="*/ 443950 w 1063780"/>
                <a:gd name="connsiteY87" fmla="*/ 138562 h 4500853"/>
                <a:gd name="connsiteX88" fmla="*/ 462132 w 1063780"/>
                <a:gd name="connsiteY88" fmla="*/ 181013 h 4500853"/>
                <a:gd name="connsiteX89" fmla="*/ 432398 w 1063780"/>
                <a:gd name="connsiteY89" fmla="*/ 177760 h 4500853"/>
                <a:gd name="connsiteX90" fmla="*/ 426819 w 1063780"/>
                <a:gd name="connsiteY90" fmla="*/ 169285 h 4500853"/>
                <a:gd name="connsiteX91" fmla="*/ 431571 w 1063780"/>
                <a:gd name="connsiteY91" fmla="*/ 196662 h 4500853"/>
                <a:gd name="connsiteX92" fmla="*/ 426011 w 1063780"/>
                <a:gd name="connsiteY92" fmla="*/ 197703 h 4500853"/>
                <a:gd name="connsiteX93" fmla="*/ 417766 w 1063780"/>
                <a:gd name="connsiteY93" fmla="*/ 163133 h 4500853"/>
                <a:gd name="connsiteX94" fmla="*/ 405255 w 1063780"/>
                <a:gd name="connsiteY94" fmla="*/ 168876 h 4500853"/>
                <a:gd name="connsiteX95" fmla="*/ 405255 w 1063780"/>
                <a:gd name="connsiteY95" fmla="*/ 202108 h 4500853"/>
                <a:gd name="connsiteX96" fmla="*/ 396521 w 1063780"/>
                <a:gd name="connsiteY96" fmla="*/ 182723 h 4500853"/>
                <a:gd name="connsiteX97" fmla="*/ 398175 w 1063780"/>
                <a:gd name="connsiteY97" fmla="*/ 208743 h 4500853"/>
                <a:gd name="connsiteX98" fmla="*/ 405200 w 1063780"/>
                <a:gd name="connsiteY98" fmla="*/ 229523 h 4500853"/>
                <a:gd name="connsiteX99" fmla="*/ 405273 w 1063780"/>
                <a:gd name="connsiteY99" fmla="*/ 233983 h 4500853"/>
                <a:gd name="connsiteX100" fmla="*/ 391711 w 1063780"/>
                <a:gd name="connsiteY100" fmla="*/ 213185 h 4500853"/>
                <a:gd name="connsiteX101" fmla="*/ 387805 w 1063780"/>
                <a:gd name="connsiteY101" fmla="*/ 222255 h 4500853"/>
                <a:gd name="connsiteX102" fmla="*/ 382451 w 1063780"/>
                <a:gd name="connsiteY102" fmla="*/ 212963 h 4500853"/>
                <a:gd name="connsiteX103" fmla="*/ 380873 w 1063780"/>
                <a:gd name="connsiteY103" fmla="*/ 235303 h 4500853"/>
                <a:gd name="connsiteX104" fmla="*/ 370355 w 1063780"/>
                <a:gd name="connsiteY104" fmla="*/ 250023 h 4500853"/>
                <a:gd name="connsiteX105" fmla="*/ 367836 w 1063780"/>
                <a:gd name="connsiteY105" fmla="*/ 232143 h 4500853"/>
                <a:gd name="connsiteX106" fmla="*/ 366240 w 1063780"/>
                <a:gd name="connsiteY106" fmla="*/ 234485 h 4500853"/>
                <a:gd name="connsiteX107" fmla="*/ 349730 w 1063780"/>
                <a:gd name="connsiteY107" fmla="*/ 224560 h 4500853"/>
                <a:gd name="connsiteX108" fmla="*/ 352867 w 1063780"/>
                <a:gd name="connsiteY108" fmla="*/ 244708 h 4500853"/>
                <a:gd name="connsiteX109" fmla="*/ 349599 w 1063780"/>
                <a:gd name="connsiteY109" fmla="*/ 245321 h 4500853"/>
                <a:gd name="connsiteX110" fmla="*/ 344884 w 1063780"/>
                <a:gd name="connsiteY110" fmla="*/ 238426 h 4500853"/>
                <a:gd name="connsiteX111" fmla="*/ 346931 w 1063780"/>
                <a:gd name="connsiteY111" fmla="*/ 254652 h 4500853"/>
                <a:gd name="connsiteX112" fmla="*/ 345070 w 1063780"/>
                <a:gd name="connsiteY112" fmla="*/ 271305 h 4500853"/>
                <a:gd name="connsiteX113" fmla="*/ 348225 w 1063780"/>
                <a:gd name="connsiteY113" fmla="*/ 283720 h 4500853"/>
                <a:gd name="connsiteX114" fmla="*/ 345012 w 1063780"/>
                <a:gd name="connsiteY114" fmla="*/ 284445 h 4500853"/>
                <a:gd name="connsiteX115" fmla="*/ 337987 w 1063780"/>
                <a:gd name="connsiteY115" fmla="*/ 261752 h 4500853"/>
                <a:gd name="connsiteX116" fmla="*/ 330380 w 1063780"/>
                <a:gd name="connsiteY116" fmla="*/ 264725 h 4500853"/>
                <a:gd name="connsiteX117" fmla="*/ 328631 w 1063780"/>
                <a:gd name="connsiteY117" fmla="*/ 245043 h 4500853"/>
                <a:gd name="connsiteX118" fmla="*/ 323860 w 1063780"/>
                <a:gd name="connsiteY118" fmla="*/ 226308 h 4500853"/>
                <a:gd name="connsiteX119" fmla="*/ 319765 w 1063780"/>
                <a:gd name="connsiteY119" fmla="*/ 230545 h 4500853"/>
                <a:gd name="connsiteX120" fmla="*/ 308514 w 1063780"/>
                <a:gd name="connsiteY120" fmla="*/ 220918 h 4500853"/>
                <a:gd name="connsiteX121" fmla="*/ 306617 w 1063780"/>
                <a:gd name="connsiteY121" fmla="*/ 222553 h 4500853"/>
                <a:gd name="connsiteX122" fmla="*/ 312064 w 1063780"/>
                <a:gd name="connsiteY122" fmla="*/ 232256 h 4500853"/>
                <a:gd name="connsiteX123" fmla="*/ 302485 w 1063780"/>
                <a:gd name="connsiteY123" fmla="*/ 228538 h 4500853"/>
                <a:gd name="connsiteX124" fmla="*/ 305450 w 1063780"/>
                <a:gd name="connsiteY124" fmla="*/ 239207 h 4500853"/>
                <a:gd name="connsiteX125" fmla="*/ 291005 w 1063780"/>
                <a:gd name="connsiteY125" fmla="*/ 219357 h 4500853"/>
                <a:gd name="connsiteX126" fmla="*/ 279472 w 1063780"/>
                <a:gd name="connsiteY126" fmla="*/ 226271 h 4500853"/>
                <a:gd name="connsiteX127" fmla="*/ 284901 w 1063780"/>
                <a:gd name="connsiteY127" fmla="*/ 238091 h 4500853"/>
                <a:gd name="connsiteX128" fmla="*/ 287286 w 1063780"/>
                <a:gd name="connsiteY128" fmla="*/ 257328 h 4500853"/>
                <a:gd name="connsiteX129" fmla="*/ 286515 w 1063780"/>
                <a:gd name="connsiteY129" fmla="*/ 264725 h 4500853"/>
                <a:gd name="connsiteX130" fmla="*/ 286442 w 1063780"/>
                <a:gd name="connsiteY130" fmla="*/ 272773 h 4500853"/>
                <a:gd name="connsiteX131" fmla="*/ 288848 w 1063780"/>
                <a:gd name="connsiteY131" fmla="*/ 300560 h 4500853"/>
                <a:gd name="connsiteX132" fmla="*/ 285711 w 1063780"/>
                <a:gd name="connsiteY132" fmla="*/ 300599 h 4500853"/>
                <a:gd name="connsiteX133" fmla="*/ 282237 w 1063780"/>
                <a:gd name="connsiteY133" fmla="*/ 276047 h 4500853"/>
                <a:gd name="connsiteX134" fmla="*/ 280303 w 1063780"/>
                <a:gd name="connsiteY134" fmla="*/ 276216 h 4500853"/>
                <a:gd name="connsiteX135" fmla="*/ 282840 w 1063780"/>
                <a:gd name="connsiteY135" fmla="*/ 324354 h 4500853"/>
                <a:gd name="connsiteX136" fmla="*/ 287179 w 1063780"/>
                <a:gd name="connsiteY136" fmla="*/ 324037 h 4500853"/>
                <a:gd name="connsiteX137" fmla="*/ 284867 w 1063780"/>
                <a:gd name="connsiteY137" fmla="*/ 307328 h 4500853"/>
                <a:gd name="connsiteX138" fmla="*/ 288530 w 1063780"/>
                <a:gd name="connsiteY138" fmla="*/ 306864 h 4500853"/>
                <a:gd name="connsiteX139" fmla="*/ 293545 w 1063780"/>
                <a:gd name="connsiteY139" fmla="*/ 327588 h 4500853"/>
                <a:gd name="connsiteX140" fmla="*/ 295122 w 1063780"/>
                <a:gd name="connsiteY140" fmla="*/ 327458 h 4500853"/>
                <a:gd name="connsiteX141" fmla="*/ 295122 w 1063780"/>
                <a:gd name="connsiteY141" fmla="*/ 303296 h 4500853"/>
                <a:gd name="connsiteX142" fmla="*/ 301885 w 1063780"/>
                <a:gd name="connsiteY142" fmla="*/ 319001 h 4500853"/>
                <a:gd name="connsiteX143" fmla="*/ 295667 w 1063780"/>
                <a:gd name="connsiteY143" fmla="*/ 345096 h 4500853"/>
                <a:gd name="connsiteX144" fmla="*/ 295289 w 1063780"/>
                <a:gd name="connsiteY144" fmla="*/ 356248 h 4500853"/>
                <a:gd name="connsiteX145" fmla="*/ 288002 w 1063780"/>
                <a:gd name="connsiteY145" fmla="*/ 366396 h 4500853"/>
                <a:gd name="connsiteX146" fmla="*/ 284000 w 1063780"/>
                <a:gd name="connsiteY146" fmla="*/ 337699 h 4500853"/>
                <a:gd name="connsiteX147" fmla="*/ 282725 w 1063780"/>
                <a:gd name="connsiteY147" fmla="*/ 337828 h 4500853"/>
                <a:gd name="connsiteX148" fmla="*/ 279777 w 1063780"/>
                <a:gd name="connsiteY148" fmla="*/ 366079 h 4500853"/>
                <a:gd name="connsiteX149" fmla="*/ 274893 w 1063780"/>
                <a:gd name="connsiteY149" fmla="*/ 347047 h 4500853"/>
                <a:gd name="connsiteX150" fmla="*/ 258533 w 1063780"/>
                <a:gd name="connsiteY150" fmla="*/ 296121 h 4500853"/>
                <a:gd name="connsiteX151" fmla="*/ 256730 w 1063780"/>
                <a:gd name="connsiteY151" fmla="*/ 296308 h 4500853"/>
                <a:gd name="connsiteX152" fmla="*/ 256730 w 1063780"/>
                <a:gd name="connsiteY152" fmla="*/ 316418 h 4500853"/>
                <a:gd name="connsiteX153" fmla="*/ 252992 w 1063780"/>
                <a:gd name="connsiteY153" fmla="*/ 316846 h 4500853"/>
                <a:gd name="connsiteX154" fmla="*/ 250360 w 1063780"/>
                <a:gd name="connsiteY154" fmla="*/ 301642 h 4500853"/>
                <a:gd name="connsiteX155" fmla="*/ 251771 w 1063780"/>
                <a:gd name="connsiteY155" fmla="*/ 287126 h 4500853"/>
                <a:gd name="connsiteX156" fmla="*/ 247657 w 1063780"/>
                <a:gd name="connsiteY156" fmla="*/ 253709 h 4500853"/>
                <a:gd name="connsiteX157" fmla="*/ 248933 w 1063780"/>
                <a:gd name="connsiteY157" fmla="*/ 247482 h 4500853"/>
                <a:gd name="connsiteX158" fmla="*/ 246076 w 1063780"/>
                <a:gd name="connsiteY158" fmla="*/ 226517 h 4500853"/>
                <a:gd name="connsiteX159" fmla="*/ 247072 w 1063780"/>
                <a:gd name="connsiteY159" fmla="*/ 219919 h 4500853"/>
                <a:gd name="connsiteX160" fmla="*/ 237624 w 1063780"/>
                <a:gd name="connsiteY160" fmla="*/ 249861 h 4500853"/>
                <a:gd name="connsiteX161" fmla="*/ 233172 w 1063780"/>
                <a:gd name="connsiteY161" fmla="*/ 266867 h 4500853"/>
                <a:gd name="connsiteX162" fmla="*/ 234281 w 1063780"/>
                <a:gd name="connsiteY162" fmla="*/ 271012 h 4500853"/>
                <a:gd name="connsiteX163" fmla="*/ 232780 w 1063780"/>
                <a:gd name="connsiteY163" fmla="*/ 278409 h 4500853"/>
                <a:gd name="connsiteX164" fmla="*/ 230806 w 1063780"/>
                <a:gd name="connsiteY164" fmla="*/ 278280 h 4500853"/>
                <a:gd name="connsiteX165" fmla="*/ 220832 w 1063780"/>
                <a:gd name="connsiteY165" fmla="*/ 243431 h 4500853"/>
                <a:gd name="connsiteX166" fmla="*/ 208660 w 1063780"/>
                <a:gd name="connsiteY166" fmla="*/ 249304 h 4500853"/>
                <a:gd name="connsiteX167" fmla="*/ 220137 w 1063780"/>
                <a:gd name="connsiteY167" fmla="*/ 297833 h 4500853"/>
                <a:gd name="connsiteX168" fmla="*/ 223049 w 1063780"/>
                <a:gd name="connsiteY168" fmla="*/ 297331 h 4500853"/>
                <a:gd name="connsiteX169" fmla="*/ 215948 w 1063780"/>
                <a:gd name="connsiteY169" fmla="*/ 254899 h 4500853"/>
                <a:gd name="connsiteX170" fmla="*/ 220043 w 1063780"/>
                <a:gd name="connsiteY170" fmla="*/ 254304 h 4500853"/>
                <a:gd name="connsiteX171" fmla="*/ 226467 w 1063780"/>
                <a:gd name="connsiteY171" fmla="*/ 282722 h 4500853"/>
                <a:gd name="connsiteX172" fmla="*/ 246152 w 1063780"/>
                <a:gd name="connsiteY172" fmla="*/ 293651 h 4500853"/>
                <a:gd name="connsiteX173" fmla="*/ 232196 w 1063780"/>
                <a:gd name="connsiteY173" fmla="*/ 321400 h 4500853"/>
                <a:gd name="connsiteX174" fmla="*/ 232051 w 1063780"/>
                <a:gd name="connsiteY174" fmla="*/ 327273 h 4500853"/>
                <a:gd name="connsiteX175" fmla="*/ 241142 w 1063780"/>
                <a:gd name="connsiteY175" fmla="*/ 396767 h 4500853"/>
                <a:gd name="connsiteX176" fmla="*/ 239132 w 1063780"/>
                <a:gd name="connsiteY176" fmla="*/ 416487 h 4500853"/>
                <a:gd name="connsiteX177" fmla="*/ 239023 w 1063780"/>
                <a:gd name="connsiteY177" fmla="*/ 486389 h 4500853"/>
                <a:gd name="connsiteX178" fmla="*/ 234027 w 1063780"/>
                <a:gd name="connsiteY178" fmla="*/ 477096 h 4500853"/>
                <a:gd name="connsiteX179" fmla="*/ 232543 w 1063780"/>
                <a:gd name="connsiteY179" fmla="*/ 455462 h 4500853"/>
                <a:gd name="connsiteX180" fmla="*/ 220334 w 1063780"/>
                <a:gd name="connsiteY180" fmla="*/ 432211 h 4500853"/>
                <a:gd name="connsiteX181" fmla="*/ 218212 w 1063780"/>
                <a:gd name="connsiteY181" fmla="*/ 433102 h 4500853"/>
                <a:gd name="connsiteX182" fmla="*/ 221912 w 1063780"/>
                <a:gd name="connsiteY182" fmla="*/ 451763 h 4500853"/>
                <a:gd name="connsiteX183" fmla="*/ 221893 w 1063780"/>
                <a:gd name="connsiteY183" fmla="*/ 451744 h 4500853"/>
                <a:gd name="connsiteX184" fmla="*/ 221748 w 1063780"/>
                <a:gd name="connsiteY184" fmla="*/ 451391 h 4500853"/>
                <a:gd name="connsiteX185" fmla="*/ 221728 w 1063780"/>
                <a:gd name="connsiteY185" fmla="*/ 451449 h 4500853"/>
                <a:gd name="connsiteX186" fmla="*/ 221765 w 1063780"/>
                <a:gd name="connsiteY186" fmla="*/ 451524 h 4500853"/>
                <a:gd name="connsiteX187" fmla="*/ 224978 w 1063780"/>
                <a:gd name="connsiteY187" fmla="*/ 471356 h 4500853"/>
                <a:gd name="connsiteX188" fmla="*/ 235196 w 1063780"/>
                <a:gd name="connsiteY188" fmla="*/ 526166 h 4500853"/>
                <a:gd name="connsiteX189" fmla="*/ 234294 w 1063780"/>
                <a:gd name="connsiteY189" fmla="*/ 541779 h 4500853"/>
                <a:gd name="connsiteX190" fmla="*/ 232546 w 1063780"/>
                <a:gd name="connsiteY190" fmla="*/ 541520 h 4500853"/>
                <a:gd name="connsiteX191" fmla="*/ 229784 w 1063780"/>
                <a:gd name="connsiteY191" fmla="*/ 518064 h 4500853"/>
                <a:gd name="connsiteX192" fmla="*/ 224130 w 1063780"/>
                <a:gd name="connsiteY192" fmla="*/ 518380 h 4500853"/>
                <a:gd name="connsiteX193" fmla="*/ 221913 w 1063780"/>
                <a:gd name="connsiteY193" fmla="*/ 650063 h 4500853"/>
                <a:gd name="connsiteX194" fmla="*/ 221913 w 1063780"/>
                <a:gd name="connsiteY194" fmla="*/ 626584 h 4500853"/>
                <a:gd name="connsiteX195" fmla="*/ 219659 w 1063780"/>
                <a:gd name="connsiteY195" fmla="*/ 626696 h 4500853"/>
                <a:gd name="connsiteX196" fmla="*/ 218645 w 1063780"/>
                <a:gd name="connsiteY196" fmla="*/ 633591 h 4500853"/>
                <a:gd name="connsiteX197" fmla="*/ 212484 w 1063780"/>
                <a:gd name="connsiteY197" fmla="*/ 627960 h 4500853"/>
                <a:gd name="connsiteX198" fmla="*/ 207600 w 1063780"/>
                <a:gd name="connsiteY198" fmla="*/ 636769 h 4500853"/>
                <a:gd name="connsiteX199" fmla="*/ 204725 w 1063780"/>
                <a:gd name="connsiteY199" fmla="*/ 628127 h 4500853"/>
                <a:gd name="connsiteX200" fmla="*/ 194244 w 1063780"/>
                <a:gd name="connsiteY200" fmla="*/ 629874 h 4500853"/>
                <a:gd name="connsiteX201" fmla="*/ 203392 w 1063780"/>
                <a:gd name="connsiteY201" fmla="*/ 616306 h 4500853"/>
                <a:gd name="connsiteX202" fmla="*/ 201814 w 1063780"/>
                <a:gd name="connsiteY202" fmla="*/ 605675 h 4500853"/>
                <a:gd name="connsiteX203" fmla="*/ 202828 w 1063780"/>
                <a:gd name="connsiteY203" fmla="*/ 591568 h 4500853"/>
                <a:gd name="connsiteX204" fmla="*/ 199673 w 1063780"/>
                <a:gd name="connsiteY204" fmla="*/ 583557 h 4500853"/>
                <a:gd name="connsiteX205" fmla="*/ 200651 w 1063780"/>
                <a:gd name="connsiteY205" fmla="*/ 564376 h 4500853"/>
                <a:gd name="connsiteX206" fmla="*/ 198546 w 1063780"/>
                <a:gd name="connsiteY206" fmla="*/ 541459 h 4500853"/>
                <a:gd name="connsiteX207" fmla="*/ 199673 w 1063780"/>
                <a:gd name="connsiteY207" fmla="*/ 526684 h 4500853"/>
                <a:gd name="connsiteX208" fmla="*/ 202454 w 1063780"/>
                <a:gd name="connsiteY208" fmla="*/ 512800 h 4500853"/>
                <a:gd name="connsiteX209" fmla="*/ 194827 w 1063780"/>
                <a:gd name="connsiteY209" fmla="*/ 495998 h 4500853"/>
                <a:gd name="connsiteX210" fmla="*/ 204200 w 1063780"/>
                <a:gd name="connsiteY210" fmla="*/ 498637 h 4500853"/>
                <a:gd name="connsiteX211" fmla="*/ 191972 w 1063780"/>
                <a:gd name="connsiteY211" fmla="*/ 459978 h 4500853"/>
                <a:gd name="connsiteX212" fmla="*/ 190395 w 1063780"/>
                <a:gd name="connsiteY212" fmla="*/ 460219 h 4500853"/>
                <a:gd name="connsiteX213" fmla="*/ 188196 w 1063780"/>
                <a:gd name="connsiteY213" fmla="*/ 474177 h 4500853"/>
                <a:gd name="connsiteX214" fmla="*/ 185022 w 1063780"/>
                <a:gd name="connsiteY214" fmla="*/ 473563 h 4500853"/>
                <a:gd name="connsiteX215" fmla="*/ 192743 w 1063780"/>
                <a:gd name="connsiteY215" fmla="*/ 438380 h 4500853"/>
                <a:gd name="connsiteX216" fmla="*/ 188967 w 1063780"/>
                <a:gd name="connsiteY216" fmla="*/ 436726 h 4500853"/>
                <a:gd name="connsiteX217" fmla="*/ 181998 w 1063780"/>
                <a:gd name="connsiteY217" fmla="*/ 447543 h 4500853"/>
                <a:gd name="connsiteX218" fmla="*/ 177997 w 1063780"/>
                <a:gd name="connsiteY218" fmla="*/ 438807 h 4500853"/>
                <a:gd name="connsiteX219" fmla="*/ 174240 w 1063780"/>
                <a:gd name="connsiteY219" fmla="*/ 439588 h 4500853"/>
                <a:gd name="connsiteX220" fmla="*/ 174240 w 1063780"/>
                <a:gd name="connsiteY220" fmla="*/ 462077 h 4500853"/>
                <a:gd name="connsiteX221" fmla="*/ 171987 w 1063780"/>
                <a:gd name="connsiteY221" fmla="*/ 461908 h 4500853"/>
                <a:gd name="connsiteX222" fmla="*/ 171987 w 1063780"/>
                <a:gd name="connsiteY222" fmla="*/ 433601 h 4500853"/>
                <a:gd name="connsiteX223" fmla="*/ 180966 w 1063780"/>
                <a:gd name="connsiteY223" fmla="*/ 427152 h 4500853"/>
                <a:gd name="connsiteX224" fmla="*/ 187840 w 1063780"/>
                <a:gd name="connsiteY224" fmla="*/ 434586 h 4500853"/>
                <a:gd name="connsiteX225" fmla="*/ 190562 w 1063780"/>
                <a:gd name="connsiteY225" fmla="*/ 433656 h 4500853"/>
                <a:gd name="connsiteX226" fmla="*/ 190562 w 1063780"/>
                <a:gd name="connsiteY226" fmla="*/ 411669 h 4500853"/>
                <a:gd name="connsiteX227" fmla="*/ 183181 w 1063780"/>
                <a:gd name="connsiteY227" fmla="*/ 411669 h 4500853"/>
                <a:gd name="connsiteX228" fmla="*/ 176438 w 1063780"/>
                <a:gd name="connsiteY228" fmla="*/ 396245 h 4500853"/>
                <a:gd name="connsiteX229" fmla="*/ 168999 w 1063780"/>
                <a:gd name="connsiteY229" fmla="*/ 349742 h 4500853"/>
                <a:gd name="connsiteX230" fmla="*/ 166219 w 1063780"/>
                <a:gd name="connsiteY230" fmla="*/ 349782 h 4500853"/>
                <a:gd name="connsiteX231" fmla="*/ 166219 w 1063780"/>
                <a:gd name="connsiteY231" fmla="*/ 379761 h 4500853"/>
                <a:gd name="connsiteX232" fmla="*/ 160865 w 1063780"/>
                <a:gd name="connsiteY232" fmla="*/ 379819 h 4500853"/>
                <a:gd name="connsiteX233" fmla="*/ 160865 w 1063780"/>
                <a:gd name="connsiteY233" fmla="*/ 350118 h 4500853"/>
                <a:gd name="connsiteX234" fmla="*/ 156620 w 1063780"/>
                <a:gd name="connsiteY234" fmla="*/ 362310 h 4500853"/>
                <a:gd name="connsiteX235" fmla="*/ 153258 w 1063780"/>
                <a:gd name="connsiteY235" fmla="*/ 385283 h 4500853"/>
                <a:gd name="connsiteX236" fmla="*/ 147153 w 1063780"/>
                <a:gd name="connsiteY236" fmla="*/ 420857 h 4500853"/>
                <a:gd name="connsiteX237" fmla="*/ 145107 w 1063780"/>
                <a:gd name="connsiteY237" fmla="*/ 404352 h 4500853"/>
                <a:gd name="connsiteX238" fmla="*/ 141163 w 1063780"/>
                <a:gd name="connsiteY238" fmla="*/ 404872 h 4500853"/>
                <a:gd name="connsiteX239" fmla="*/ 143925 w 1063780"/>
                <a:gd name="connsiteY239" fmla="*/ 424760 h 4500853"/>
                <a:gd name="connsiteX240" fmla="*/ 156942 w 1063780"/>
                <a:gd name="connsiteY240" fmla="*/ 427882 h 4500853"/>
                <a:gd name="connsiteX241" fmla="*/ 158501 w 1063780"/>
                <a:gd name="connsiteY241" fmla="*/ 509717 h 4500853"/>
                <a:gd name="connsiteX242" fmla="*/ 158520 w 1063780"/>
                <a:gd name="connsiteY242" fmla="*/ 537745 h 4500853"/>
                <a:gd name="connsiteX243" fmla="*/ 162953 w 1063780"/>
                <a:gd name="connsiteY243" fmla="*/ 537669 h 4500853"/>
                <a:gd name="connsiteX244" fmla="*/ 162953 w 1063780"/>
                <a:gd name="connsiteY244" fmla="*/ 500348 h 4500853"/>
                <a:gd name="connsiteX245" fmla="*/ 167537 w 1063780"/>
                <a:gd name="connsiteY245" fmla="*/ 500406 h 4500853"/>
                <a:gd name="connsiteX246" fmla="*/ 167464 w 1063780"/>
                <a:gd name="connsiteY246" fmla="*/ 527635 h 4500853"/>
                <a:gd name="connsiteX247" fmla="*/ 165621 w 1063780"/>
                <a:gd name="connsiteY247" fmla="*/ 538731 h 4500853"/>
                <a:gd name="connsiteX248" fmla="*/ 159667 w 1063780"/>
                <a:gd name="connsiteY248" fmla="*/ 566294 h 4500853"/>
                <a:gd name="connsiteX249" fmla="*/ 163631 w 1063780"/>
                <a:gd name="connsiteY249" fmla="*/ 545329 h 4500853"/>
                <a:gd name="connsiteX250" fmla="*/ 167275 w 1063780"/>
                <a:gd name="connsiteY250" fmla="*/ 545830 h 4500853"/>
                <a:gd name="connsiteX251" fmla="*/ 164814 w 1063780"/>
                <a:gd name="connsiteY251" fmla="*/ 583318 h 4500853"/>
                <a:gd name="connsiteX252" fmla="*/ 161113 w 1063780"/>
                <a:gd name="connsiteY252" fmla="*/ 583207 h 4500853"/>
                <a:gd name="connsiteX253" fmla="*/ 161113 w 1063780"/>
                <a:gd name="connsiteY253" fmla="*/ 571572 h 4500853"/>
                <a:gd name="connsiteX254" fmla="*/ 157900 w 1063780"/>
                <a:gd name="connsiteY254" fmla="*/ 571367 h 4500853"/>
                <a:gd name="connsiteX255" fmla="*/ 152246 w 1063780"/>
                <a:gd name="connsiteY255" fmla="*/ 595715 h 4500853"/>
                <a:gd name="connsiteX256" fmla="*/ 151421 w 1063780"/>
                <a:gd name="connsiteY256" fmla="*/ 651492 h 4500853"/>
                <a:gd name="connsiteX257" fmla="*/ 138967 w 1063780"/>
                <a:gd name="connsiteY257" fmla="*/ 689686 h 4500853"/>
                <a:gd name="connsiteX258" fmla="*/ 138179 w 1063780"/>
                <a:gd name="connsiteY258" fmla="*/ 677754 h 4500853"/>
                <a:gd name="connsiteX259" fmla="*/ 136150 w 1063780"/>
                <a:gd name="connsiteY259" fmla="*/ 677883 h 4500853"/>
                <a:gd name="connsiteX260" fmla="*/ 136150 w 1063780"/>
                <a:gd name="connsiteY260" fmla="*/ 701283 h 4500853"/>
                <a:gd name="connsiteX261" fmla="*/ 138106 w 1063780"/>
                <a:gd name="connsiteY261" fmla="*/ 701673 h 4500853"/>
                <a:gd name="connsiteX262" fmla="*/ 140265 w 1063780"/>
                <a:gd name="connsiteY262" fmla="*/ 695317 h 4500853"/>
                <a:gd name="connsiteX263" fmla="*/ 144811 w 1063780"/>
                <a:gd name="connsiteY263" fmla="*/ 698718 h 4500853"/>
                <a:gd name="connsiteX264" fmla="*/ 134179 w 1063780"/>
                <a:gd name="connsiteY264" fmla="*/ 714015 h 4500853"/>
                <a:gd name="connsiteX265" fmla="*/ 133816 w 1063780"/>
                <a:gd name="connsiteY265" fmla="*/ 728902 h 4500853"/>
                <a:gd name="connsiteX266" fmla="*/ 130886 w 1063780"/>
                <a:gd name="connsiteY266" fmla="*/ 728845 h 4500853"/>
                <a:gd name="connsiteX267" fmla="*/ 130886 w 1063780"/>
                <a:gd name="connsiteY267" fmla="*/ 705594 h 4500853"/>
                <a:gd name="connsiteX268" fmla="*/ 122452 w 1063780"/>
                <a:gd name="connsiteY268" fmla="*/ 709627 h 4500853"/>
                <a:gd name="connsiteX269" fmla="*/ 125346 w 1063780"/>
                <a:gd name="connsiteY269" fmla="*/ 694591 h 4500853"/>
                <a:gd name="connsiteX270" fmla="*/ 128108 w 1063780"/>
                <a:gd name="connsiteY270" fmla="*/ 699683 h 4500853"/>
                <a:gd name="connsiteX271" fmla="*/ 129762 w 1063780"/>
                <a:gd name="connsiteY271" fmla="*/ 699219 h 4500853"/>
                <a:gd name="connsiteX272" fmla="*/ 126080 w 1063780"/>
                <a:gd name="connsiteY272" fmla="*/ 658218 h 4500853"/>
                <a:gd name="connsiteX273" fmla="*/ 120558 w 1063780"/>
                <a:gd name="connsiteY273" fmla="*/ 658459 h 4500853"/>
                <a:gd name="connsiteX274" fmla="*/ 120558 w 1063780"/>
                <a:gd name="connsiteY274" fmla="*/ 774919 h 4500853"/>
                <a:gd name="connsiteX275" fmla="*/ 115205 w 1063780"/>
                <a:gd name="connsiteY275" fmla="*/ 774844 h 4500853"/>
                <a:gd name="connsiteX276" fmla="*/ 115205 w 1063780"/>
                <a:gd name="connsiteY276" fmla="*/ 640149 h 4500853"/>
                <a:gd name="connsiteX277" fmla="*/ 111861 w 1063780"/>
                <a:gd name="connsiteY277" fmla="*/ 639908 h 4500853"/>
                <a:gd name="connsiteX278" fmla="*/ 110697 w 1063780"/>
                <a:gd name="connsiteY278" fmla="*/ 650743 h 4500853"/>
                <a:gd name="connsiteX279" fmla="*/ 110952 w 1063780"/>
                <a:gd name="connsiteY279" fmla="*/ 680091 h 4500853"/>
                <a:gd name="connsiteX280" fmla="*/ 109581 w 1063780"/>
                <a:gd name="connsiteY280" fmla="*/ 718806 h 4500853"/>
                <a:gd name="connsiteX281" fmla="*/ 108230 w 1063780"/>
                <a:gd name="connsiteY281" fmla="*/ 722820 h 4500853"/>
                <a:gd name="connsiteX282" fmla="*/ 100378 w 1063780"/>
                <a:gd name="connsiteY282" fmla="*/ 733024 h 4500853"/>
                <a:gd name="connsiteX283" fmla="*/ 109864 w 1063780"/>
                <a:gd name="connsiteY283" fmla="*/ 736333 h 4500853"/>
                <a:gd name="connsiteX284" fmla="*/ 110191 w 1063780"/>
                <a:gd name="connsiteY284" fmla="*/ 772018 h 4500853"/>
                <a:gd name="connsiteX285" fmla="*/ 108126 w 1063780"/>
                <a:gd name="connsiteY285" fmla="*/ 771960 h 4500853"/>
                <a:gd name="connsiteX286" fmla="*/ 105814 w 1063780"/>
                <a:gd name="connsiteY286" fmla="*/ 741517 h 4500853"/>
                <a:gd name="connsiteX287" fmla="*/ 101344 w 1063780"/>
                <a:gd name="connsiteY287" fmla="*/ 741775 h 4500853"/>
                <a:gd name="connsiteX288" fmla="*/ 101344 w 1063780"/>
                <a:gd name="connsiteY288" fmla="*/ 776048 h 4500853"/>
                <a:gd name="connsiteX289" fmla="*/ 99051 w 1063780"/>
                <a:gd name="connsiteY289" fmla="*/ 775901 h 4500853"/>
                <a:gd name="connsiteX290" fmla="*/ 95481 w 1063780"/>
                <a:gd name="connsiteY290" fmla="*/ 742817 h 4500853"/>
                <a:gd name="connsiteX291" fmla="*/ 92533 w 1063780"/>
                <a:gd name="connsiteY291" fmla="*/ 751999 h 4500853"/>
                <a:gd name="connsiteX292" fmla="*/ 89189 w 1063780"/>
                <a:gd name="connsiteY292" fmla="*/ 750940 h 4500853"/>
                <a:gd name="connsiteX293" fmla="*/ 89189 w 1063780"/>
                <a:gd name="connsiteY293" fmla="*/ 752166 h 4500853"/>
                <a:gd name="connsiteX294" fmla="*/ 75402 w 1063780"/>
                <a:gd name="connsiteY294" fmla="*/ 753021 h 4500853"/>
                <a:gd name="connsiteX295" fmla="*/ 75402 w 1063780"/>
                <a:gd name="connsiteY295" fmla="*/ 838331 h 4500853"/>
                <a:gd name="connsiteX296" fmla="*/ 78237 w 1063780"/>
                <a:gd name="connsiteY296" fmla="*/ 838461 h 4500853"/>
                <a:gd name="connsiteX297" fmla="*/ 78237 w 1063780"/>
                <a:gd name="connsiteY297" fmla="*/ 773836 h 4500853"/>
                <a:gd name="connsiteX298" fmla="*/ 83703 w 1063780"/>
                <a:gd name="connsiteY298" fmla="*/ 773948 h 4500853"/>
                <a:gd name="connsiteX299" fmla="*/ 83739 w 1063780"/>
                <a:gd name="connsiteY299" fmla="*/ 923511 h 4500853"/>
                <a:gd name="connsiteX300" fmla="*/ 74442 w 1063780"/>
                <a:gd name="connsiteY300" fmla="*/ 910185 h 4500853"/>
                <a:gd name="connsiteX301" fmla="*/ 74442 w 1063780"/>
                <a:gd name="connsiteY301" fmla="*/ 979994 h 4500853"/>
                <a:gd name="connsiteX302" fmla="*/ 75852 w 1063780"/>
                <a:gd name="connsiteY302" fmla="*/ 979789 h 4500853"/>
                <a:gd name="connsiteX303" fmla="*/ 81712 w 1063780"/>
                <a:gd name="connsiteY303" fmla="*/ 927580 h 4500853"/>
                <a:gd name="connsiteX304" fmla="*/ 84813 w 1063780"/>
                <a:gd name="connsiteY304" fmla="*/ 927768 h 4500853"/>
                <a:gd name="connsiteX305" fmla="*/ 86089 w 1063780"/>
                <a:gd name="connsiteY305" fmla="*/ 934961 h 4500853"/>
                <a:gd name="connsiteX306" fmla="*/ 83890 w 1063780"/>
                <a:gd name="connsiteY306" fmla="*/ 982281 h 4500853"/>
                <a:gd name="connsiteX307" fmla="*/ 84035 w 1063780"/>
                <a:gd name="connsiteY307" fmla="*/ 1053243 h 4500853"/>
                <a:gd name="connsiteX308" fmla="*/ 79884 w 1063780"/>
                <a:gd name="connsiteY308" fmla="*/ 1095954 h 4500853"/>
                <a:gd name="connsiteX309" fmla="*/ 73910 w 1063780"/>
                <a:gd name="connsiteY309" fmla="*/ 1146136 h 4500853"/>
                <a:gd name="connsiteX310" fmla="*/ 72878 w 1063780"/>
                <a:gd name="connsiteY310" fmla="*/ 1173086 h 4500853"/>
                <a:gd name="connsiteX311" fmla="*/ 71657 w 1063780"/>
                <a:gd name="connsiteY311" fmla="*/ 1209106 h 4500853"/>
                <a:gd name="connsiteX312" fmla="*/ 76240 w 1063780"/>
                <a:gd name="connsiteY312" fmla="*/ 1215537 h 4500853"/>
                <a:gd name="connsiteX313" fmla="*/ 74437 w 1063780"/>
                <a:gd name="connsiteY313" fmla="*/ 1231131 h 4500853"/>
                <a:gd name="connsiteX314" fmla="*/ 71038 w 1063780"/>
                <a:gd name="connsiteY314" fmla="*/ 1245349 h 4500853"/>
                <a:gd name="connsiteX315" fmla="*/ 68033 w 1063780"/>
                <a:gd name="connsiteY315" fmla="*/ 1245062 h 4500853"/>
                <a:gd name="connsiteX316" fmla="*/ 68033 w 1063780"/>
                <a:gd name="connsiteY316" fmla="*/ 1221290 h 4500853"/>
                <a:gd name="connsiteX317" fmla="*/ 66848 w 1063780"/>
                <a:gd name="connsiteY317" fmla="*/ 1221434 h 4500853"/>
                <a:gd name="connsiteX318" fmla="*/ 60499 w 1063780"/>
                <a:gd name="connsiteY318" fmla="*/ 1242603 h 4500853"/>
                <a:gd name="connsiteX319" fmla="*/ 57191 w 1063780"/>
                <a:gd name="connsiteY319" fmla="*/ 1283865 h 4500853"/>
                <a:gd name="connsiteX320" fmla="*/ 64310 w 1063780"/>
                <a:gd name="connsiteY320" fmla="*/ 1296057 h 4500853"/>
                <a:gd name="connsiteX321" fmla="*/ 45020 w 1063780"/>
                <a:gd name="connsiteY321" fmla="*/ 1294906 h 4500853"/>
                <a:gd name="connsiteX322" fmla="*/ 46408 w 1063780"/>
                <a:gd name="connsiteY322" fmla="*/ 1238442 h 4500853"/>
                <a:gd name="connsiteX323" fmla="*/ 44285 w 1063780"/>
                <a:gd name="connsiteY323" fmla="*/ 1253236 h 4500853"/>
                <a:gd name="connsiteX324" fmla="*/ 41279 w 1063780"/>
                <a:gd name="connsiteY324" fmla="*/ 1297601 h 4500853"/>
                <a:gd name="connsiteX325" fmla="*/ 44641 w 1063780"/>
                <a:gd name="connsiteY325" fmla="*/ 1327934 h 4500853"/>
                <a:gd name="connsiteX326" fmla="*/ 44264 w 1063780"/>
                <a:gd name="connsiteY326" fmla="*/ 1327574 h 4500853"/>
                <a:gd name="connsiteX327" fmla="*/ 44191 w 1063780"/>
                <a:gd name="connsiteY327" fmla="*/ 1327948 h 4500853"/>
                <a:gd name="connsiteX328" fmla="*/ 44409 w 1063780"/>
                <a:gd name="connsiteY328" fmla="*/ 1327948 h 4500853"/>
                <a:gd name="connsiteX329" fmla="*/ 48221 w 1063780"/>
                <a:gd name="connsiteY329" fmla="*/ 1337390 h 4500853"/>
                <a:gd name="connsiteX330" fmla="*/ 50250 w 1063780"/>
                <a:gd name="connsiteY330" fmla="*/ 1323078 h 4500853"/>
                <a:gd name="connsiteX331" fmla="*/ 52841 w 1063780"/>
                <a:gd name="connsiteY331" fmla="*/ 1322755 h 4500853"/>
                <a:gd name="connsiteX332" fmla="*/ 57387 w 1063780"/>
                <a:gd name="connsiteY332" fmla="*/ 1339185 h 4500853"/>
                <a:gd name="connsiteX333" fmla="*/ 60488 w 1063780"/>
                <a:gd name="connsiteY333" fmla="*/ 1329985 h 4500853"/>
                <a:gd name="connsiteX334" fmla="*/ 61876 w 1063780"/>
                <a:gd name="connsiteY334" fmla="*/ 1330395 h 4500853"/>
                <a:gd name="connsiteX335" fmla="*/ 55978 w 1063780"/>
                <a:gd name="connsiteY335" fmla="*/ 1368125 h 4500853"/>
                <a:gd name="connsiteX336" fmla="*/ 54175 w 1063780"/>
                <a:gd name="connsiteY336" fmla="*/ 1368449 h 4500853"/>
                <a:gd name="connsiteX337" fmla="*/ 49348 w 1063780"/>
                <a:gd name="connsiteY337" fmla="*/ 1345179 h 4500853"/>
                <a:gd name="connsiteX338" fmla="*/ 46888 w 1063780"/>
                <a:gd name="connsiteY338" fmla="*/ 1346423 h 4500853"/>
                <a:gd name="connsiteX339" fmla="*/ 46287 w 1063780"/>
                <a:gd name="connsiteY339" fmla="*/ 1350605 h 4500853"/>
                <a:gd name="connsiteX340" fmla="*/ 41686 w 1063780"/>
                <a:gd name="connsiteY340" fmla="*/ 1392981 h 4500853"/>
                <a:gd name="connsiteX341" fmla="*/ 42049 w 1063780"/>
                <a:gd name="connsiteY341" fmla="*/ 1398148 h 4500853"/>
                <a:gd name="connsiteX342" fmla="*/ 39738 w 1063780"/>
                <a:gd name="connsiteY342" fmla="*/ 1421567 h 4500853"/>
                <a:gd name="connsiteX343" fmla="*/ 47983 w 1063780"/>
                <a:gd name="connsiteY343" fmla="*/ 1420394 h 4500853"/>
                <a:gd name="connsiteX344" fmla="*/ 48274 w 1063780"/>
                <a:gd name="connsiteY344" fmla="*/ 1424669 h 4500853"/>
                <a:gd name="connsiteX345" fmla="*/ 43841 w 1063780"/>
                <a:gd name="connsiteY345" fmla="*/ 1455671 h 4500853"/>
                <a:gd name="connsiteX346" fmla="*/ 42413 w 1063780"/>
                <a:gd name="connsiteY346" fmla="*/ 1467900 h 4500853"/>
                <a:gd name="connsiteX347" fmla="*/ 40195 w 1063780"/>
                <a:gd name="connsiteY347" fmla="*/ 1467649 h 4500853"/>
                <a:gd name="connsiteX348" fmla="*/ 36157 w 1063780"/>
                <a:gd name="connsiteY348" fmla="*/ 1434119 h 4500853"/>
                <a:gd name="connsiteX349" fmla="*/ 31536 w 1063780"/>
                <a:gd name="connsiteY349" fmla="*/ 1434641 h 4500853"/>
                <a:gd name="connsiteX350" fmla="*/ 38092 w 1063780"/>
                <a:gd name="connsiteY350" fmla="*/ 1500622 h 4500853"/>
                <a:gd name="connsiteX351" fmla="*/ 41661 w 1063780"/>
                <a:gd name="connsiteY351" fmla="*/ 1500909 h 4500853"/>
                <a:gd name="connsiteX352" fmla="*/ 45888 w 1063780"/>
                <a:gd name="connsiteY352" fmla="*/ 1494088 h 4500853"/>
                <a:gd name="connsiteX353" fmla="*/ 41022 w 1063780"/>
                <a:gd name="connsiteY353" fmla="*/ 1516057 h 4500853"/>
                <a:gd name="connsiteX354" fmla="*/ 40732 w 1063780"/>
                <a:gd name="connsiteY354" fmla="*/ 1539122 h 4500853"/>
                <a:gd name="connsiteX355" fmla="*/ 37577 w 1063780"/>
                <a:gd name="connsiteY355" fmla="*/ 1539302 h 4500853"/>
                <a:gd name="connsiteX356" fmla="*/ 27640 w 1063780"/>
                <a:gd name="connsiteY356" fmla="*/ 1507594 h 4500853"/>
                <a:gd name="connsiteX357" fmla="*/ 22475 w 1063780"/>
                <a:gd name="connsiteY357" fmla="*/ 1508857 h 4500853"/>
                <a:gd name="connsiteX358" fmla="*/ 31791 w 1063780"/>
                <a:gd name="connsiteY358" fmla="*/ 1553854 h 4500853"/>
                <a:gd name="connsiteX359" fmla="*/ 42329 w 1063780"/>
                <a:gd name="connsiteY359" fmla="*/ 1543092 h 4500853"/>
                <a:gd name="connsiteX360" fmla="*/ 48471 w 1063780"/>
                <a:gd name="connsiteY360" fmla="*/ 1569001 h 4500853"/>
                <a:gd name="connsiteX361" fmla="*/ 48471 w 1063780"/>
                <a:gd name="connsiteY361" fmla="*/ 1598554 h 4500853"/>
                <a:gd name="connsiteX362" fmla="*/ 38967 w 1063780"/>
                <a:gd name="connsiteY362" fmla="*/ 1582680 h 4500853"/>
                <a:gd name="connsiteX363" fmla="*/ 29707 w 1063780"/>
                <a:gd name="connsiteY363" fmla="*/ 1583162 h 4500853"/>
                <a:gd name="connsiteX364" fmla="*/ 34139 w 1063780"/>
                <a:gd name="connsiteY364" fmla="*/ 1603551 h 4500853"/>
                <a:gd name="connsiteX365" fmla="*/ 33183 w 1063780"/>
                <a:gd name="connsiteY365" fmla="*/ 1587827 h 4500853"/>
                <a:gd name="connsiteX366" fmla="*/ 36058 w 1063780"/>
                <a:gd name="connsiteY366" fmla="*/ 1587363 h 4500853"/>
                <a:gd name="connsiteX367" fmla="*/ 41149 w 1063780"/>
                <a:gd name="connsiteY367" fmla="*/ 1609221 h 4500853"/>
                <a:gd name="connsiteX368" fmla="*/ 53264 w 1063780"/>
                <a:gd name="connsiteY368" fmla="*/ 1646504 h 4500853"/>
                <a:gd name="connsiteX369" fmla="*/ 44736 w 1063780"/>
                <a:gd name="connsiteY369" fmla="*/ 1661727 h 4500853"/>
                <a:gd name="connsiteX370" fmla="*/ 31400 w 1063780"/>
                <a:gd name="connsiteY370" fmla="*/ 1606972 h 4500853"/>
                <a:gd name="connsiteX371" fmla="*/ 35044 w 1063780"/>
                <a:gd name="connsiteY371" fmla="*/ 1812943 h 4500853"/>
                <a:gd name="connsiteX372" fmla="*/ 45281 w 1063780"/>
                <a:gd name="connsiteY372" fmla="*/ 1794339 h 4500853"/>
                <a:gd name="connsiteX373" fmla="*/ 45881 w 1063780"/>
                <a:gd name="connsiteY373" fmla="*/ 1790454 h 4500853"/>
                <a:gd name="connsiteX374" fmla="*/ 52042 w 1063780"/>
                <a:gd name="connsiteY374" fmla="*/ 1767575 h 4500853"/>
                <a:gd name="connsiteX375" fmla="*/ 57320 w 1063780"/>
                <a:gd name="connsiteY375" fmla="*/ 1780195 h 4500853"/>
                <a:gd name="connsiteX376" fmla="*/ 59614 w 1063780"/>
                <a:gd name="connsiteY376" fmla="*/ 1779712 h 4500853"/>
                <a:gd name="connsiteX377" fmla="*/ 61002 w 1063780"/>
                <a:gd name="connsiteY377" fmla="*/ 1770401 h 4500853"/>
                <a:gd name="connsiteX378" fmla="*/ 62787 w 1063780"/>
                <a:gd name="connsiteY378" fmla="*/ 1770509 h 4500853"/>
                <a:gd name="connsiteX379" fmla="*/ 62787 w 1063780"/>
                <a:gd name="connsiteY379" fmla="*/ 1803703 h 4500853"/>
                <a:gd name="connsiteX380" fmla="*/ 60362 w 1063780"/>
                <a:gd name="connsiteY380" fmla="*/ 1803776 h 4500853"/>
                <a:gd name="connsiteX381" fmla="*/ 60362 w 1063780"/>
                <a:gd name="connsiteY381" fmla="*/ 1783517 h 4500853"/>
                <a:gd name="connsiteX382" fmla="*/ 57208 w 1063780"/>
                <a:gd name="connsiteY382" fmla="*/ 1783536 h 4500853"/>
                <a:gd name="connsiteX383" fmla="*/ 55968 w 1063780"/>
                <a:gd name="connsiteY383" fmla="*/ 1850799 h 4500853"/>
                <a:gd name="connsiteX384" fmla="*/ 53002 w 1063780"/>
                <a:gd name="connsiteY384" fmla="*/ 1852640 h 4500853"/>
                <a:gd name="connsiteX385" fmla="*/ 43047 w 1063780"/>
                <a:gd name="connsiteY385" fmla="*/ 1845132 h 4500853"/>
                <a:gd name="connsiteX386" fmla="*/ 41186 w 1063780"/>
                <a:gd name="connsiteY386" fmla="*/ 1851358 h 4500853"/>
                <a:gd name="connsiteX387" fmla="*/ 41862 w 1063780"/>
                <a:gd name="connsiteY387" fmla="*/ 1839091 h 4500853"/>
                <a:gd name="connsiteX388" fmla="*/ 47760 w 1063780"/>
                <a:gd name="connsiteY388" fmla="*/ 1820133 h 4500853"/>
                <a:gd name="connsiteX389" fmla="*/ 42500 w 1063780"/>
                <a:gd name="connsiteY389" fmla="*/ 1810394 h 4500853"/>
                <a:gd name="connsiteX390" fmla="*/ 35194 w 1063780"/>
                <a:gd name="connsiteY390" fmla="*/ 1831229 h 4500853"/>
                <a:gd name="connsiteX391" fmla="*/ 35608 w 1063780"/>
                <a:gd name="connsiteY391" fmla="*/ 1837679 h 4500853"/>
                <a:gd name="connsiteX392" fmla="*/ 32057 w 1063780"/>
                <a:gd name="connsiteY392" fmla="*/ 1890983 h 4500853"/>
                <a:gd name="connsiteX393" fmla="*/ 33991 w 1063780"/>
                <a:gd name="connsiteY393" fmla="*/ 1905890 h 4500853"/>
                <a:gd name="connsiteX394" fmla="*/ 30872 w 1063780"/>
                <a:gd name="connsiteY394" fmla="*/ 1906465 h 4500853"/>
                <a:gd name="connsiteX395" fmla="*/ 27248 w 1063780"/>
                <a:gd name="connsiteY395" fmla="*/ 1899570 h 4500853"/>
                <a:gd name="connsiteX396" fmla="*/ 32150 w 1063780"/>
                <a:gd name="connsiteY396" fmla="*/ 1944307 h 4500853"/>
                <a:gd name="connsiteX397" fmla="*/ 28206 w 1063780"/>
                <a:gd name="connsiteY397" fmla="*/ 1942911 h 4500853"/>
                <a:gd name="connsiteX398" fmla="*/ 24767 w 1063780"/>
                <a:gd name="connsiteY398" fmla="*/ 1946461 h 4500853"/>
                <a:gd name="connsiteX399" fmla="*/ 23640 w 1063780"/>
                <a:gd name="connsiteY399" fmla="*/ 1993707 h 4500853"/>
                <a:gd name="connsiteX400" fmla="*/ 20296 w 1063780"/>
                <a:gd name="connsiteY400" fmla="*/ 2032775 h 4500853"/>
                <a:gd name="connsiteX401" fmla="*/ 16521 w 1063780"/>
                <a:gd name="connsiteY401" fmla="*/ 2069576 h 4500853"/>
                <a:gd name="connsiteX402" fmla="*/ 18473 w 1063780"/>
                <a:gd name="connsiteY402" fmla="*/ 2077493 h 4500853"/>
                <a:gd name="connsiteX403" fmla="*/ 19131 w 1063780"/>
                <a:gd name="connsiteY403" fmla="*/ 2115614 h 4500853"/>
                <a:gd name="connsiteX404" fmla="*/ 16801 w 1063780"/>
                <a:gd name="connsiteY404" fmla="*/ 2125539 h 4500853"/>
                <a:gd name="connsiteX405" fmla="*/ 31264 w 1063780"/>
                <a:gd name="connsiteY405" fmla="*/ 2129348 h 4500853"/>
                <a:gd name="connsiteX406" fmla="*/ 40487 w 1063780"/>
                <a:gd name="connsiteY406" fmla="*/ 2129097 h 4500853"/>
                <a:gd name="connsiteX407" fmla="*/ 36298 w 1063780"/>
                <a:gd name="connsiteY407" fmla="*/ 2139691 h 4500853"/>
                <a:gd name="connsiteX408" fmla="*/ 32128 w 1063780"/>
                <a:gd name="connsiteY408" fmla="*/ 2149374 h 4500853"/>
                <a:gd name="connsiteX409" fmla="*/ 29460 w 1063780"/>
                <a:gd name="connsiteY409" fmla="*/ 2140454 h 4500853"/>
                <a:gd name="connsiteX410" fmla="*/ 23374 w 1063780"/>
                <a:gd name="connsiteY410" fmla="*/ 2155192 h 4500853"/>
                <a:gd name="connsiteX411" fmla="*/ 34513 w 1063780"/>
                <a:gd name="connsiteY411" fmla="*/ 2157645 h 4500853"/>
                <a:gd name="connsiteX412" fmla="*/ 27713 w 1063780"/>
                <a:gd name="connsiteY412" fmla="*/ 2201471 h 4500853"/>
                <a:gd name="connsiteX413" fmla="*/ 24293 w 1063780"/>
                <a:gd name="connsiteY413" fmla="*/ 2236729 h 4500853"/>
                <a:gd name="connsiteX414" fmla="*/ 23919 w 1063780"/>
                <a:gd name="connsiteY414" fmla="*/ 2239758 h 4500853"/>
                <a:gd name="connsiteX415" fmla="*/ 26474 w 1063780"/>
                <a:gd name="connsiteY415" fmla="*/ 2255556 h 4500853"/>
                <a:gd name="connsiteX416" fmla="*/ 38195 w 1063780"/>
                <a:gd name="connsiteY416" fmla="*/ 2275275 h 4500853"/>
                <a:gd name="connsiteX417" fmla="*/ 34702 w 1063780"/>
                <a:gd name="connsiteY417" fmla="*/ 2298304 h 4500853"/>
                <a:gd name="connsiteX418" fmla="*/ 31790 w 1063780"/>
                <a:gd name="connsiteY418" fmla="*/ 2299811 h 4500853"/>
                <a:gd name="connsiteX419" fmla="*/ 33539 w 1063780"/>
                <a:gd name="connsiteY419" fmla="*/ 2300796 h 4500853"/>
                <a:gd name="connsiteX420" fmla="*/ 31641 w 1063780"/>
                <a:gd name="connsiteY420" fmla="*/ 2329307 h 4500853"/>
                <a:gd name="connsiteX421" fmla="*/ 36844 w 1063780"/>
                <a:gd name="connsiteY421" fmla="*/ 2338322 h 4500853"/>
                <a:gd name="connsiteX422" fmla="*/ 29650 w 1063780"/>
                <a:gd name="connsiteY422" fmla="*/ 2340570 h 4500853"/>
                <a:gd name="connsiteX423" fmla="*/ 29631 w 1063780"/>
                <a:gd name="connsiteY423" fmla="*/ 2362130 h 4500853"/>
                <a:gd name="connsiteX424" fmla="*/ 29413 w 1063780"/>
                <a:gd name="connsiteY424" fmla="*/ 2388838 h 4500853"/>
                <a:gd name="connsiteX425" fmla="*/ 38279 w 1063780"/>
                <a:gd name="connsiteY425" fmla="*/ 2430304 h 4500853"/>
                <a:gd name="connsiteX426" fmla="*/ 40082 w 1063780"/>
                <a:gd name="connsiteY426" fmla="*/ 2461417 h 4500853"/>
                <a:gd name="connsiteX427" fmla="*/ 40154 w 1063780"/>
                <a:gd name="connsiteY427" fmla="*/ 2534683 h 4500853"/>
                <a:gd name="connsiteX428" fmla="*/ 38181 w 1063780"/>
                <a:gd name="connsiteY428" fmla="*/ 2534899 h 4500853"/>
                <a:gd name="connsiteX429" fmla="*/ 33992 w 1063780"/>
                <a:gd name="connsiteY429" fmla="*/ 2500050 h 4500853"/>
                <a:gd name="connsiteX430" fmla="*/ 31175 w 1063780"/>
                <a:gd name="connsiteY430" fmla="*/ 2500571 h 4500853"/>
                <a:gd name="connsiteX431" fmla="*/ 31175 w 1063780"/>
                <a:gd name="connsiteY431" fmla="*/ 2547112 h 4500853"/>
                <a:gd name="connsiteX432" fmla="*/ 38557 w 1063780"/>
                <a:gd name="connsiteY432" fmla="*/ 2544378 h 4500853"/>
                <a:gd name="connsiteX433" fmla="*/ 40531 w 1063780"/>
                <a:gd name="connsiteY433" fmla="*/ 2581996 h 4500853"/>
                <a:gd name="connsiteX434" fmla="*/ 35985 w 1063780"/>
                <a:gd name="connsiteY434" fmla="*/ 2616009 h 4500853"/>
                <a:gd name="connsiteX435" fmla="*/ 35804 w 1063780"/>
                <a:gd name="connsiteY435" fmla="*/ 2617829 h 4500853"/>
                <a:gd name="connsiteX436" fmla="*/ 40443 w 1063780"/>
                <a:gd name="connsiteY436" fmla="*/ 2617401 h 4500853"/>
                <a:gd name="connsiteX437" fmla="*/ 49027 w 1063780"/>
                <a:gd name="connsiteY437" fmla="*/ 2650038 h 4500853"/>
                <a:gd name="connsiteX438" fmla="*/ 47958 w 1063780"/>
                <a:gd name="connsiteY438" fmla="*/ 2622475 h 4500853"/>
                <a:gd name="connsiteX439" fmla="*/ 49594 w 1063780"/>
                <a:gd name="connsiteY439" fmla="*/ 2608498 h 4500853"/>
                <a:gd name="connsiteX440" fmla="*/ 51717 w 1063780"/>
                <a:gd name="connsiteY440" fmla="*/ 2602198 h 4500853"/>
                <a:gd name="connsiteX441" fmla="*/ 48824 w 1063780"/>
                <a:gd name="connsiteY441" fmla="*/ 2548799 h 4500853"/>
                <a:gd name="connsiteX442" fmla="*/ 52712 w 1063780"/>
                <a:gd name="connsiteY442" fmla="*/ 2543168 h 4500853"/>
                <a:gd name="connsiteX443" fmla="*/ 52384 w 1063780"/>
                <a:gd name="connsiteY443" fmla="*/ 2687861 h 4500853"/>
                <a:gd name="connsiteX444" fmla="*/ 48177 w 1063780"/>
                <a:gd name="connsiteY444" fmla="*/ 2687753 h 4500853"/>
                <a:gd name="connsiteX445" fmla="*/ 50863 w 1063780"/>
                <a:gd name="connsiteY445" fmla="*/ 2660041 h 4500853"/>
                <a:gd name="connsiteX446" fmla="*/ 46393 w 1063780"/>
                <a:gd name="connsiteY446" fmla="*/ 2659649 h 4500853"/>
                <a:gd name="connsiteX447" fmla="*/ 43914 w 1063780"/>
                <a:gd name="connsiteY447" fmla="*/ 2678886 h 4500853"/>
                <a:gd name="connsiteX448" fmla="*/ 43179 w 1063780"/>
                <a:gd name="connsiteY448" fmla="*/ 2711040 h 4500853"/>
                <a:gd name="connsiteX449" fmla="*/ 42296 w 1063780"/>
                <a:gd name="connsiteY449" fmla="*/ 2732562 h 4500853"/>
                <a:gd name="connsiteX450" fmla="*/ 32810 w 1063780"/>
                <a:gd name="connsiteY450" fmla="*/ 2766315 h 4500853"/>
                <a:gd name="connsiteX451" fmla="*/ 31553 w 1063780"/>
                <a:gd name="connsiteY451" fmla="*/ 2757803 h 4500853"/>
                <a:gd name="connsiteX452" fmla="*/ 30444 w 1063780"/>
                <a:gd name="connsiteY452" fmla="*/ 2757875 h 4500853"/>
                <a:gd name="connsiteX453" fmla="*/ 30444 w 1063780"/>
                <a:gd name="connsiteY453" fmla="*/ 2769639 h 4500853"/>
                <a:gd name="connsiteX454" fmla="*/ 30048 w 1063780"/>
                <a:gd name="connsiteY454" fmla="*/ 2769819 h 4500853"/>
                <a:gd name="connsiteX455" fmla="*/ 30302 w 1063780"/>
                <a:gd name="connsiteY455" fmla="*/ 2770564 h 4500853"/>
                <a:gd name="connsiteX456" fmla="*/ 30302 w 1063780"/>
                <a:gd name="connsiteY456" fmla="*/ 2770583 h 4500853"/>
                <a:gd name="connsiteX457" fmla="*/ 34867 w 1063780"/>
                <a:gd name="connsiteY457" fmla="*/ 2812439 h 4500853"/>
                <a:gd name="connsiteX458" fmla="*/ 34794 w 1063780"/>
                <a:gd name="connsiteY458" fmla="*/ 2813108 h 4500853"/>
                <a:gd name="connsiteX459" fmla="*/ 35085 w 1063780"/>
                <a:gd name="connsiteY459" fmla="*/ 2815061 h 4500853"/>
                <a:gd name="connsiteX460" fmla="*/ 35085 w 1063780"/>
                <a:gd name="connsiteY460" fmla="*/ 2815080 h 4500853"/>
                <a:gd name="connsiteX461" fmla="*/ 34467 w 1063780"/>
                <a:gd name="connsiteY461" fmla="*/ 2840691 h 4500853"/>
                <a:gd name="connsiteX462" fmla="*/ 37793 w 1063780"/>
                <a:gd name="connsiteY462" fmla="*/ 2850933 h 4500853"/>
                <a:gd name="connsiteX463" fmla="*/ 40988 w 1063780"/>
                <a:gd name="connsiteY463" fmla="*/ 2898104 h 4500853"/>
                <a:gd name="connsiteX464" fmla="*/ 40915 w 1063780"/>
                <a:gd name="connsiteY464" fmla="*/ 2897924 h 4500853"/>
                <a:gd name="connsiteX465" fmla="*/ 40915 w 1063780"/>
                <a:gd name="connsiteY465" fmla="*/ 2898446 h 4500853"/>
                <a:gd name="connsiteX466" fmla="*/ 40879 w 1063780"/>
                <a:gd name="connsiteY466" fmla="*/ 2898626 h 4500853"/>
                <a:gd name="connsiteX467" fmla="*/ 40915 w 1063780"/>
                <a:gd name="connsiteY467" fmla="*/ 2898590 h 4500853"/>
                <a:gd name="connsiteX468" fmla="*/ 41133 w 1063780"/>
                <a:gd name="connsiteY468" fmla="*/ 2898410 h 4500853"/>
                <a:gd name="connsiteX469" fmla="*/ 41315 w 1063780"/>
                <a:gd name="connsiteY469" fmla="*/ 2947254 h 4500853"/>
                <a:gd name="connsiteX470" fmla="*/ 40828 w 1063780"/>
                <a:gd name="connsiteY470" fmla="*/ 3008143 h 4500853"/>
                <a:gd name="connsiteX471" fmla="*/ 44041 w 1063780"/>
                <a:gd name="connsiteY471" fmla="*/ 3012826 h 4500853"/>
                <a:gd name="connsiteX472" fmla="*/ 39083 w 1063780"/>
                <a:gd name="connsiteY472" fmla="*/ 3028587 h 4500853"/>
                <a:gd name="connsiteX473" fmla="*/ 38555 w 1063780"/>
                <a:gd name="connsiteY473" fmla="*/ 3108136 h 4500853"/>
                <a:gd name="connsiteX474" fmla="*/ 36189 w 1063780"/>
                <a:gd name="connsiteY474" fmla="*/ 3131592 h 4500853"/>
                <a:gd name="connsiteX475" fmla="*/ 34648 w 1063780"/>
                <a:gd name="connsiteY475" fmla="*/ 3146665 h 4500853"/>
                <a:gd name="connsiteX476" fmla="*/ 33445 w 1063780"/>
                <a:gd name="connsiteY476" fmla="*/ 3151683 h 4500853"/>
                <a:gd name="connsiteX477" fmla="*/ 33426 w 1063780"/>
                <a:gd name="connsiteY477" fmla="*/ 3151719 h 4500853"/>
                <a:gd name="connsiteX478" fmla="*/ 26062 w 1063780"/>
                <a:gd name="connsiteY478" fmla="*/ 3149115 h 4500853"/>
                <a:gd name="connsiteX479" fmla="*/ 27753 w 1063780"/>
                <a:gd name="connsiteY479" fmla="*/ 3139265 h 4500853"/>
                <a:gd name="connsiteX480" fmla="*/ 23076 w 1063780"/>
                <a:gd name="connsiteY480" fmla="*/ 3138578 h 4500853"/>
                <a:gd name="connsiteX481" fmla="*/ 15111 w 1063780"/>
                <a:gd name="connsiteY481" fmla="*/ 3199782 h 4500853"/>
                <a:gd name="connsiteX482" fmla="*/ 15489 w 1063780"/>
                <a:gd name="connsiteY482" fmla="*/ 3210413 h 4500853"/>
                <a:gd name="connsiteX483" fmla="*/ 9835 w 1063780"/>
                <a:gd name="connsiteY483" fmla="*/ 3226342 h 4500853"/>
                <a:gd name="connsiteX484" fmla="*/ 25858 w 1063780"/>
                <a:gd name="connsiteY484" fmla="*/ 3259760 h 4500853"/>
                <a:gd name="connsiteX485" fmla="*/ 22365 w 1063780"/>
                <a:gd name="connsiteY485" fmla="*/ 3232271 h 4500853"/>
                <a:gd name="connsiteX486" fmla="*/ 26722 w 1063780"/>
                <a:gd name="connsiteY486" fmla="*/ 3177386 h 4500853"/>
                <a:gd name="connsiteX487" fmla="*/ 33635 w 1063780"/>
                <a:gd name="connsiteY487" fmla="*/ 3151458 h 4500853"/>
                <a:gd name="connsiteX488" fmla="*/ 28244 w 1063780"/>
                <a:gd name="connsiteY488" fmla="*/ 3345535 h 4500853"/>
                <a:gd name="connsiteX489" fmla="*/ 26027 w 1063780"/>
                <a:gd name="connsiteY489" fmla="*/ 3345607 h 4500853"/>
                <a:gd name="connsiteX490" fmla="*/ 24675 w 1063780"/>
                <a:gd name="connsiteY490" fmla="*/ 3322764 h 4500853"/>
                <a:gd name="connsiteX491" fmla="*/ 20993 w 1063780"/>
                <a:gd name="connsiteY491" fmla="*/ 3323016 h 4500853"/>
                <a:gd name="connsiteX492" fmla="*/ 22945 w 1063780"/>
                <a:gd name="connsiteY492" fmla="*/ 3396766 h 4500853"/>
                <a:gd name="connsiteX493" fmla="*/ 25875 w 1063780"/>
                <a:gd name="connsiteY493" fmla="*/ 3392937 h 4500853"/>
                <a:gd name="connsiteX494" fmla="*/ 29725 w 1063780"/>
                <a:gd name="connsiteY494" fmla="*/ 3386989 h 4500853"/>
                <a:gd name="connsiteX495" fmla="*/ 39135 w 1063780"/>
                <a:gd name="connsiteY495" fmla="*/ 3509045 h 4500853"/>
                <a:gd name="connsiteX496" fmla="*/ 36261 w 1063780"/>
                <a:gd name="connsiteY496" fmla="*/ 3456167 h 4500853"/>
                <a:gd name="connsiteX497" fmla="*/ 41181 w 1063780"/>
                <a:gd name="connsiteY497" fmla="*/ 3341063 h 4500853"/>
                <a:gd name="connsiteX498" fmla="*/ 43886 w 1063780"/>
                <a:gd name="connsiteY498" fmla="*/ 3276569 h 4500853"/>
                <a:gd name="connsiteX499" fmla="*/ 43995 w 1063780"/>
                <a:gd name="connsiteY499" fmla="*/ 3229230 h 4500853"/>
                <a:gd name="connsiteX500" fmla="*/ 49517 w 1063780"/>
                <a:gd name="connsiteY500" fmla="*/ 3278112 h 4500853"/>
                <a:gd name="connsiteX501" fmla="*/ 51414 w 1063780"/>
                <a:gd name="connsiteY501" fmla="*/ 3312069 h 4500853"/>
                <a:gd name="connsiteX502" fmla="*/ 51124 w 1063780"/>
                <a:gd name="connsiteY502" fmla="*/ 3319930 h 4500853"/>
                <a:gd name="connsiteX503" fmla="*/ 49848 w 1063780"/>
                <a:gd name="connsiteY503" fmla="*/ 3345970 h 4500853"/>
                <a:gd name="connsiteX504" fmla="*/ 52178 w 1063780"/>
                <a:gd name="connsiteY504" fmla="*/ 3385521 h 4500853"/>
                <a:gd name="connsiteX505" fmla="*/ 52069 w 1063780"/>
                <a:gd name="connsiteY505" fmla="*/ 3394089 h 4500853"/>
                <a:gd name="connsiteX506" fmla="*/ 56257 w 1063780"/>
                <a:gd name="connsiteY506" fmla="*/ 3415947 h 4500853"/>
                <a:gd name="connsiteX507" fmla="*/ 56584 w 1063780"/>
                <a:gd name="connsiteY507" fmla="*/ 3437823 h 4500853"/>
                <a:gd name="connsiteX508" fmla="*/ 57035 w 1063780"/>
                <a:gd name="connsiteY508" fmla="*/ 3454885 h 4500853"/>
                <a:gd name="connsiteX509" fmla="*/ 57054 w 1063780"/>
                <a:gd name="connsiteY509" fmla="*/ 3498320 h 4500853"/>
                <a:gd name="connsiteX510" fmla="*/ 61037 w 1063780"/>
                <a:gd name="connsiteY510" fmla="*/ 3498301 h 4500853"/>
                <a:gd name="connsiteX511" fmla="*/ 61109 w 1063780"/>
                <a:gd name="connsiteY511" fmla="*/ 3464754 h 4500853"/>
                <a:gd name="connsiteX512" fmla="*/ 63061 w 1063780"/>
                <a:gd name="connsiteY512" fmla="*/ 3445702 h 4500853"/>
                <a:gd name="connsiteX513" fmla="*/ 68302 w 1063780"/>
                <a:gd name="connsiteY513" fmla="*/ 3430202 h 4500853"/>
                <a:gd name="connsiteX514" fmla="*/ 64639 w 1063780"/>
                <a:gd name="connsiteY514" fmla="*/ 3435722 h 4500853"/>
                <a:gd name="connsiteX515" fmla="*/ 62891 w 1063780"/>
                <a:gd name="connsiteY515" fmla="*/ 3435398 h 4500853"/>
                <a:gd name="connsiteX516" fmla="*/ 65802 w 1063780"/>
                <a:gd name="connsiteY516" fmla="*/ 3414229 h 4500853"/>
                <a:gd name="connsiteX517" fmla="*/ 65068 w 1063780"/>
                <a:gd name="connsiteY517" fmla="*/ 3310667 h 4500853"/>
                <a:gd name="connsiteX518" fmla="*/ 60541 w 1063780"/>
                <a:gd name="connsiteY518" fmla="*/ 3275483 h 4500853"/>
                <a:gd name="connsiteX519" fmla="*/ 63340 w 1063780"/>
                <a:gd name="connsiteY519" fmla="*/ 3273753 h 4500853"/>
                <a:gd name="connsiteX520" fmla="*/ 63303 w 1063780"/>
                <a:gd name="connsiteY520" fmla="*/ 3273681 h 4500853"/>
                <a:gd name="connsiteX521" fmla="*/ 70779 w 1063780"/>
                <a:gd name="connsiteY521" fmla="*/ 3279684 h 4500853"/>
                <a:gd name="connsiteX522" fmla="*/ 78048 w 1063780"/>
                <a:gd name="connsiteY522" fmla="*/ 3301895 h 4500853"/>
                <a:gd name="connsiteX523" fmla="*/ 78463 w 1063780"/>
                <a:gd name="connsiteY523" fmla="*/ 3307675 h 4500853"/>
                <a:gd name="connsiteX524" fmla="*/ 73711 w 1063780"/>
                <a:gd name="connsiteY524" fmla="*/ 3335852 h 4500853"/>
                <a:gd name="connsiteX525" fmla="*/ 73674 w 1063780"/>
                <a:gd name="connsiteY525" fmla="*/ 3359289 h 4500853"/>
                <a:gd name="connsiteX526" fmla="*/ 72547 w 1063780"/>
                <a:gd name="connsiteY526" fmla="*/ 3382893 h 4500853"/>
                <a:gd name="connsiteX527" fmla="*/ 73638 w 1063780"/>
                <a:gd name="connsiteY527" fmla="*/ 3400067 h 4500853"/>
                <a:gd name="connsiteX528" fmla="*/ 76247 w 1063780"/>
                <a:gd name="connsiteY528" fmla="*/ 3421497 h 4500853"/>
                <a:gd name="connsiteX529" fmla="*/ 77393 w 1063780"/>
                <a:gd name="connsiteY529" fmla="*/ 3426942 h 4500853"/>
                <a:gd name="connsiteX530" fmla="*/ 73692 w 1063780"/>
                <a:gd name="connsiteY530" fmla="*/ 3461606 h 4500853"/>
                <a:gd name="connsiteX531" fmla="*/ 73802 w 1063780"/>
                <a:gd name="connsiteY531" fmla="*/ 3517494 h 4500853"/>
                <a:gd name="connsiteX532" fmla="*/ 70588 w 1063780"/>
                <a:gd name="connsiteY532" fmla="*/ 3641594 h 4500853"/>
                <a:gd name="connsiteX533" fmla="*/ 70569 w 1063780"/>
                <a:gd name="connsiteY533" fmla="*/ 3660607 h 4500853"/>
                <a:gd name="connsiteX534" fmla="*/ 75227 w 1063780"/>
                <a:gd name="connsiteY534" fmla="*/ 3660679 h 4500853"/>
                <a:gd name="connsiteX535" fmla="*/ 75227 w 1063780"/>
                <a:gd name="connsiteY535" fmla="*/ 3613991 h 4500853"/>
                <a:gd name="connsiteX536" fmla="*/ 78477 w 1063780"/>
                <a:gd name="connsiteY536" fmla="*/ 3613667 h 4500853"/>
                <a:gd name="connsiteX537" fmla="*/ 80541 w 1063780"/>
                <a:gd name="connsiteY537" fmla="*/ 3617942 h 4500853"/>
                <a:gd name="connsiteX538" fmla="*/ 84449 w 1063780"/>
                <a:gd name="connsiteY538" fmla="*/ 3670876 h 4500853"/>
                <a:gd name="connsiteX539" fmla="*/ 81875 w 1063780"/>
                <a:gd name="connsiteY539" fmla="*/ 3720687 h 4500853"/>
                <a:gd name="connsiteX540" fmla="*/ 79621 w 1063780"/>
                <a:gd name="connsiteY540" fmla="*/ 3776389 h 4500853"/>
                <a:gd name="connsiteX541" fmla="*/ 83792 w 1063780"/>
                <a:gd name="connsiteY541" fmla="*/ 3817836 h 4500853"/>
                <a:gd name="connsiteX542" fmla="*/ 81501 w 1063780"/>
                <a:gd name="connsiteY542" fmla="*/ 3844489 h 4500853"/>
                <a:gd name="connsiteX543" fmla="*/ 83079 w 1063780"/>
                <a:gd name="connsiteY543" fmla="*/ 3913406 h 4500853"/>
                <a:gd name="connsiteX544" fmla="*/ 79172 w 1063780"/>
                <a:gd name="connsiteY544" fmla="*/ 3943590 h 4500853"/>
                <a:gd name="connsiteX545" fmla="*/ 80281 w 1063780"/>
                <a:gd name="connsiteY545" fmla="*/ 3980465 h 4500853"/>
                <a:gd name="connsiteX546" fmla="*/ 80863 w 1063780"/>
                <a:gd name="connsiteY546" fmla="*/ 3996839 h 4500853"/>
                <a:gd name="connsiteX547" fmla="*/ 85032 w 1063780"/>
                <a:gd name="connsiteY547" fmla="*/ 4030648 h 4500853"/>
                <a:gd name="connsiteX548" fmla="*/ 85323 w 1063780"/>
                <a:gd name="connsiteY548" fmla="*/ 4048751 h 4500853"/>
                <a:gd name="connsiteX549" fmla="*/ 88140 w 1063780"/>
                <a:gd name="connsiteY549" fmla="*/ 4101702 h 4500853"/>
                <a:gd name="connsiteX550" fmla="*/ 86148 w 1063780"/>
                <a:gd name="connsiteY550" fmla="*/ 4135771 h 4500853"/>
                <a:gd name="connsiteX551" fmla="*/ 89623 w 1063780"/>
                <a:gd name="connsiteY551" fmla="*/ 4136023 h 4500853"/>
                <a:gd name="connsiteX552" fmla="*/ 93661 w 1063780"/>
                <a:gd name="connsiteY552" fmla="*/ 4084149 h 4500853"/>
                <a:gd name="connsiteX553" fmla="*/ 93062 w 1063780"/>
                <a:gd name="connsiteY553" fmla="*/ 4026438 h 4500853"/>
                <a:gd name="connsiteX554" fmla="*/ 93567 w 1063780"/>
                <a:gd name="connsiteY554" fmla="*/ 3993449 h 4500853"/>
                <a:gd name="connsiteX555" fmla="*/ 92872 w 1063780"/>
                <a:gd name="connsiteY555" fmla="*/ 3941203 h 4500853"/>
                <a:gd name="connsiteX556" fmla="*/ 91106 w 1063780"/>
                <a:gd name="connsiteY556" fmla="*/ 3916297 h 4500853"/>
                <a:gd name="connsiteX557" fmla="*/ 90205 w 1063780"/>
                <a:gd name="connsiteY557" fmla="*/ 3901930 h 4500853"/>
                <a:gd name="connsiteX558" fmla="*/ 92647 w 1063780"/>
                <a:gd name="connsiteY558" fmla="*/ 3820448 h 4500853"/>
                <a:gd name="connsiteX559" fmla="*/ 98658 w 1063780"/>
                <a:gd name="connsiteY559" fmla="*/ 3773165 h 4500853"/>
                <a:gd name="connsiteX560" fmla="*/ 111581 w 1063780"/>
                <a:gd name="connsiteY560" fmla="*/ 3868568 h 4500853"/>
                <a:gd name="connsiteX561" fmla="*/ 108219 w 1063780"/>
                <a:gd name="connsiteY561" fmla="*/ 3864665 h 4500853"/>
                <a:gd name="connsiteX562" fmla="*/ 108219 w 1063780"/>
                <a:gd name="connsiteY562" fmla="*/ 3936816 h 4500853"/>
                <a:gd name="connsiteX563" fmla="*/ 111225 w 1063780"/>
                <a:gd name="connsiteY563" fmla="*/ 3936744 h 4500853"/>
                <a:gd name="connsiteX564" fmla="*/ 111261 w 1063780"/>
                <a:gd name="connsiteY564" fmla="*/ 3909961 h 4500853"/>
                <a:gd name="connsiteX565" fmla="*/ 112126 w 1063780"/>
                <a:gd name="connsiteY565" fmla="*/ 3894498 h 4500853"/>
                <a:gd name="connsiteX566" fmla="*/ 122833 w 1063780"/>
                <a:gd name="connsiteY566" fmla="*/ 3871005 h 4500853"/>
                <a:gd name="connsiteX567" fmla="*/ 126177 w 1063780"/>
                <a:gd name="connsiteY567" fmla="*/ 3946223 h 4500853"/>
                <a:gd name="connsiteX568" fmla="*/ 126395 w 1063780"/>
                <a:gd name="connsiteY568" fmla="*/ 4004695 h 4500853"/>
                <a:gd name="connsiteX569" fmla="*/ 126414 w 1063780"/>
                <a:gd name="connsiteY569" fmla="*/ 4067498 h 4500853"/>
                <a:gd name="connsiteX570" fmla="*/ 129100 w 1063780"/>
                <a:gd name="connsiteY570" fmla="*/ 4077311 h 4500853"/>
                <a:gd name="connsiteX571" fmla="*/ 129173 w 1063780"/>
                <a:gd name="connsiteY571" fmla="*/ 4083519 h 4500853"/>
                <a:gd name="connsiteX572" fmla="*/ 126582 w 1063780"/>
                <a:gd name="connsiteY572" fmla="*/ 4149110 h 4500853"/>
                <a:gd name="connsiteX573" fmla="*/ 122958 w 1063780"/>
                <a:gd name="connsiteY573" fmla="*/ 4168904 h 4500853"/>
                <a:gd name="connsiteX574" fmla="*/ 124891 w 1063780"/>
                <a:gd name="connsiteY574" fmla="*/ 4196597 h 4500853"/>
                <a:gd name="connsiteX575" fmla="*/ 130057 w 1063780"/>
                <a:gd name="connsiteY575" fmla="*/ 4164666 h 4500853"/>
                <a:gd name="connsiteX576" fmla="*/ 135560 w 1063780"/>
                <a:gd name="connsiteY576" fmla="*/ 4164810 h 4500853"/>
                <a:gd name="connsiteX577" fmla="*/ 139655 w 1063780"/>
                <a:gd name="connsiteY577" fmla="*/ 4217744 h 4500853"/>
                <a:gd name="connsiteX578" fmla="*/ 145215 w 1063780"/>
                <a:gd name="connsiteY578" fmla="*/ 4247017 h 4500853"/>
                <a:gd name="connsiteX579" fmla="*/ 146455 w 1063780"/>
                <a:gd name="connsiteY579" fmla="*/ 4255158 h 4500853"/>
                <a:gd name="connsiteX580" fmla="*/ 153912 w 1063780"/>
                <a:gd name="connsiteY580" fmla="*/ 4270714 h 4500853"/>
                <a:gd name="connsiteX581" fmla="*/ 164412 w 1063780"/>
                <a:gd name="connsiteY581" fmla="*/ 4285081 h 4500853"/>
                <a:gd name="connsiteX582" fmla="*/ 168544 w 1063780"/>
                <a:gd name="connsiteY582" fmla="*/ 4300917 h 4500853"/>
                <a:gd name="connsiteX583" fmla="*/ 176659 w 1063780"/>
                <a:gd name="connsiteY583" fmla="*/ 4317291 h 4500853"/>
                <a:gd name="connsiteX584" fmla="*/ 190239 w 1063780"/>
                <a:gd name="connsiteY584" fmla="*/ 4337755 h 4500853"/>
                <a:gd name="connsiteX585" fmla="*/ 184717 w 1063780"/>
                <a:gd name="connsiteY585" fmla="*/ 4301418 h 4500853"/>
                <a:gd name="connsiteX586" fmla="*/ 191498 w 1063780"/>
                <a:gd name="connsiteY586" fmla="*/ 4306492 h 4500853"/>
                <a:gd name="connsiteX587" fmla="*/ 191498 w 1063780"/>
                <a:gd name="connsiteY587" fmla="*/ 4168397 h 4500853"/>
                <a:gd name="connsiteX588" fmla="*/ 196700 w 1063780"/>
                <a:gd name="connsiteY588" fmla="*/ 4174736 h 4500853"/>
                <a:gd name="connsiteX589" fmla="*/ 200551 w 1063780"/>
                <a:gd name="connsiteY589" fmla="*/ 4151893 h 4500853"/>
                <a:gd name="connsiteX590" fmla="*/ 211389 w 1063780"/>
                <a:gd name="connsiteY590" fmla="*/ 4172263 h 4500853"/>
                <a:gd name="connsiteX591" fmla="*/ 217062 w 1063780"/>
                <a:gd name="connsiteY591" fmla="*/ 4263020 h 4500853"/>
                <a:gd name="connsiteX592" fmla="*/ 237799 w 1063780"/>
                <a:gd name="connsiteY592" fmla="*/ 4270138 h 4500853"/>
                <a:gd name="connsiteX593" fmla="*/ 255737 w 1063780"/>
                <a:gd name="connsiteY593" fmla="*/ 4312923 h 4500853"/>
                <a:gd name="connsiteX594" fmla="*/ 260414 w 1063780"/>
                <a:gd name="connsiteY594" fmla="*/ 4311215 h 4500853"/>
                <a:gd name="connsiteX595" fmla="*/ 252319 w 1063780"/>
                <a:gd name="connsiteY595" fmla="*/ 4294450 h 4500853"/>
                <a:gd name="connsiteX596" fmla="*/ 248902 w 1063780"/>
                <a:gd name="connsiteY596" fmla="*/ 4274414 h 4500853"/>
                <a:gd name="connsiteX597" fmla="*/ 247870 w 1063780"/>
                <a:gd name="connsiteY597" fmla="*/ 4256070 h 4500853"/>
                <a:gd name="connsiteX598" fmla="*/ 252510 w 1063780"/>
                <a:gd name="connsiteY598" fmla="*/ 4255660 h 4500853"/>
                <a:gd name="connsiteX599" fmla="*/ 268250 w 1063780"/>
                <a:gd name="connsiteY599" fmla="*/ 4310340 h 4500853"/>
                <a:gd name="connsiteX600" fmla="*/ 270900 w 1063780"/>
                <a:gd name="connsiteY600" fmla="*/ 4310053 h 4500853"/>
                <a:gd name="connsiteX601" fmla="*/ 276309 w 1063780"/>
                <a:gd name="connsiteY601" fmla="*/ 4292061 h 4500853"/>
                <a:gd name="connsiteX602" fmla="*/ 280704 w 1063780"/>
                <a:gd name="connsiteY602" fmla="*/ 4305462 h 4500853"/>
                <a:gd name="connsiteX603" fmla="*/ 282282 w 1063780"/>
                <a:gd name="connsiteY603" fmla="*/ 4304980 h 4500853"/>
                <a:gd name="connsiteX604" fmla="*/ 282282 w 1063780"/>
                <a:gd name="connsiteY604" fmla="*/ 4273643 h 4500853"/>
                <a:gd name="connsiteX605" fmla="*/ 284743 w 1063780"/>
                <a:gd name="connsiteY605" fmla="*/ 4273662 h 4500853"/>
                <a:gd name="connsiteX606" fmla="*/ 287898 w 1063780"/>
                <a:gd name="connsiteY606" fmla="*/ 4320016 h 4500853"/>
                <a:gd name="connsiteX607" fmla="*/ 285906 w 1063780"/>
                <a:gd name="connsiteY607" fmla="*/ 4320232 h 4500853"/>
                <a:gd name="connsiteX608" fmla="*/ 282976 w 1063780"/>
                <a:gd name="connsiteY608" fmla="*/ 4312333 h 4500853"/>
                <a:gd name="connsiteX609" fmla="*/ 282976 w 1063780"/>
                <a:gd name="connsiteY609" fmla="*/ 4328577 h 4500853"/>
                <a:gd name="connsiteX610" fmla="*/ 284328 w 1063780"/>
                <a:gd name="connsiteY610" fmla="*/ 4327556 h 4500853"/>
                <a:gd name="connsiteX611" fmla="*/ 291091 w 1063780"/>
                <a:gd name="connsiteY611" fmla="*/ 4372163 h 4500853"/>
                <a:gd name="connsiteX612" fmla="*/ 293722 w 1063780"/>
                <a:gd name="connsiteY612" fmla="*/ 4371875 h 4500853"/>
                <a:gd name="connsiteX613" fmla="*/ 291712 w 1063780"/>
                <a:gd name="connsiteY613" fmla="*/ 4361876 h 4500853"/>
                <a:gd name="connsiteX614" fmla="*/ 314215 w 1063780"/>
                <a:gd name="connsiteY614" fmla="*/ 4369645 h 4500853"/>
                <a:gd name="connsiteX615" fmla="*/ 323212 w 1063780"/>
                <a:gd name="connsiteY615" fmla="*/ 4360612 h 4500853"/>
                <a:gd name="connsiteX616" fmla="*/ 327814 w 1063780"/>
                <a:gd name="connsiteY616" fmla="*/ 4367303 h 4500853"/>
                <a:gd name="connsiteX617" fmla="*/ 330446 w 1063780"/>
                <a:gd name="connsiteY617" fmla="*/ 4366688 h 4500853"/>
                <a:gd name="connsiteX618" fmla="*/ 330446 w 1063780"/>
                <a:gd name="connsiteY618" fmla="*/ 4339497 h 4500853"/>
                <a:gd name="connsiteX619" fmla="*/ 336175 w 1063780"/>
                <a:gd name="connsiteY619" fmla="*/ 4339353 h 4500853"/>
                <a:gd name="connsiteX620" fmla="*/ 340871 w 1063780"/>
                <a:gd name="connsiteY620" fmla="*/ 4377492 h 4500853"/>
                <a:gd name="connsiteX621" fmla="*/ 343070 w 1063780"/>
                <a:gd name="connsiteY621" fmla="*/ 4362084 h 4500853"/>
                <a:gd name="connsiteX622" fmla="*/ 346283 w 1063780"/>
                <a:gd name="connsiteY622" fmla="*/ 4377752 h 4500853"/>
                <a:gd name="connsiteX623" fmla="*/ 348311 w 1063780"/>
                <a:gd name="connsiteY623" fmla="*/ 4377501 h 4500853"/>
                <a:gd name="connsiteX624" fmla="*/ 353721 w 1063780"/>
                <a:gd name="connsiteY624" fmla="*/ 4252508 h 4500853"/>
                <a:gd name="connsiteX625" fmla="*/ 356276 w 1063780"/>
                <a:gd name="connsiteY625" fmla="*/ 4252293 h 4500853"/>
                <a:gd name="connsiteX626" fmla="*/ 376506 w 1063780"/>
                <a:gd name="connsiteY626" fmla="*/ 4395332 h 4500853"/>
                <a:gd name="connsiteX627" fmla="*/ 379923 w 1063780"/>
                <a:gd name="connsiteY627" fmla="*/ 4372396 h 4500853"/>
                <a:gd name="connsiteX628" fmla="*/ 382645 w 1063780"/>
                <a:gd name="connsiteY628" fmla="*/ 4345223 h 4500853"/>
                <a:gd name="connsiteX629" fmla="*/ 387886 w 1063780"/>
                <a:gd name="connsiteY629" fmla="*/ 4326229 h 4500853"/>
                <a:gd name="connsiteX630" fmla="*/ 390910 w 1063780"/>
                <a:gd name="connsiteY630" fmla="*/ 4327009 h 4500853"/>
                <a:gd name="connsiteX631" fmla="*/ 390910 w 1063780"/>
                <a:gd name="connsiteY631" fmla="*/ 4346617 h 4500853"/>
                <a:gd name="connsiteX632" fmla="*/ 393727 w 1063780"/>
                <a:gd name="connsiteY632" fmla="*/ 4343513 h 4500853"/>
                <a:gd name="connsiteX633" fmla="*/ 394101 w 1063780"/>
                <a:gd name="connsiteY633" fmla="*/ 4342510 h 4500853"/>
                <a:gd name="connsiteX634" fmla="*/ 394908 w 1063780"/>
                <a:gd name="connsiteY634" fmla="*/ 4342258 h 4500853"/>
                <a:gd name="connsiteX635" fmla="*/ 400957 w 1063780"/>
                <a:gd name="connsiteY635" fmla="*/ 4399522 h 4500853"/>
                <a:gd name="connsiteX636" fmla="*/ 403453 w 1063780"/>
                <a:gd name="connsiteY636" fmla="*/ 4399378 h 4500853"/>
                <a:gd name="connsiteX637" fmla="*/ 398889 w 1063780"/>
                <a:gd name="connsiteY637" fmla="*/ 4322525 h 4500853"/>
                <a:gd name="connsiteX638" fmla="*/ 403679 w 1063780"/>
                <a:gd name="connsiteY638" fmla="*/ 4322381 h 4500853"/>
                <a:gd name="connsiteX639" fmla="*/ 403679 w 1063780"/>
                <a:gd name="connsiteY639" fmla="*/ 4337231 h 4500853"/>
                <a:gd name="connsiteX640" fmla="*/ 409051 w 1063780"/>
                <a:gd name="connsiteY640" fmla="*/ 4332900 h 4500853"/>
                <a:gd name="connsiteX641" fmla="*/ 410778 w 1063780"/>
                <a:gd name="connsiteY641" fmla="*/ 4355483 h 4500853"/>
                <a:gd name="connsiteX642" fmla="*/ 422612 w 1063780"/>
                <a:gd name="connsiteY642" fmla="*/ 4289075 h 4500853"/>
                <a:gd name="connsiteX643" fmla="*/ 430501 w 1063780"/>
                <a:gd name="connsiteY643" fmla="*/ 4349609 h 4500853"/>
                <a:gd name="connsiteX644" fmla="*/ 436605 w 1063780"/>
                <a:gd name="connsiteY644" fmla="*/ 4292216 h 4500853"/>
                <a:gd name="connsiteX645" fmla="*/ 439836 w 1063780"/>
                <a:gd name="connsiteY645" fmla="*/ 4292323 h 4500853"/>
                <a:gd name="connsiteX646" fmla="*/ 439836 w 1063780"/>
                <a:gd name="connsiteY646" fmla="*/ 4369345 h 4500853"/>
                <a:gd name="connsiteX647" fmla="*/ 439654 w 1063780"/>
                <a:gd name="connsiteY647" fmla="*/ 4280856 h 4500853"/>
                <a:gd name="connsiteX648" fmla="*/ 443524 w 1063780"/>
                <a:gd name="connsiteY648" fmla="*/ 4279666 h 4500853"/>
                <a:gd name="connsiteX649" fmla="*/ 458682 w 1063780"/>
                <a:gd name="connsiteY649" fmla="*/ 4299571 h 4500853"/>
                <a:gd name="connsiteX650" fmla="*/ 467585 w 1063780"/>
                <a:gd name="connsiteY650" fmla="*/ 4287137 h 4500853"/>
                <a:gd name="connsiteX651" fmla="*/ 472225 w 1063780"/>
                <a:gd name="connsiteY651" fmla="*/ 4288399 h 4500853"/>
                <a:gd name="connsiteX652" fmla="*/ 472225 w 1063780"/>
                <a:gd name="connsiteY652" fmla="*/ 4365421 h 4500853"/>
                <a:gd name="connsiteX653" fmla="*/ 476395 w 1063780"/>
                <a:gd name="connsiteY653" fmla="*/ 4365745 h 4500853"/>
                <a:gd name="connsiteX654" fmla="*/ 491141 w 1063780"/>
                <a:gd name="connsiteY654" fmla="*/ 4299336 h 4500853"/>
                <a:gd name="connsiteX655" fmla="*/ 494822 w 1063780"/>
                <a:gd name="connsiteY655" fmla="*/ 4299228 h 4500853"/>
                <a:gd name="connsiteX656" fmla="*/ 504683 w 1063780"/>
                <a:gd name="connsiteY656" fmla="*/ 4386490 h 4500853"/>
                <a:gd name="connsiteX657" fmla="*/ 510318 w 1063780"/>
                <a:gd name="connsiteY657" fmla="*/ 4378926 h 4500853"/>
                <a:gd name="connsiteX658" fmla="*/ 510427 w 1063780"/>
                <a:gd name="connsiteY658" fmla="*/ 4379214 h 4500853"/>
                <a:gd name="connsiteX659" fmla="*/ 510354 w 1063780"/>
                <a:gd name="connsiteY659" fmla="*/ 4378890 h 4500853"/>
                <a:gd name="connsiteX660" fmla="*/ 510318 w 1063780"/>
                <a:gd name="connsiteY660" fmla="*/ 4378926 h 4500853"/>
                <a:gd name="connsiteX661" fmla="*/ 506167 w 1063780"/>
                <a:gd name="connsiteY661" fmla="*/ 4304284 h 4500853"/>
                <a:gd name="connsiteX662" fmla="*/ 529271 w 1063780"/>
                <a:gd name="connsiteY662" fmla="*/ 4384743 h 4500853"/>
                <a:gd name="connsiteX663" fmla="*/ 534981 w 1063780"/>
                <a:gd name="connsiteY663" fmla="*/ 4377532 h 4500853"/>
                <a:gd name="connsiteX664" fmla="*/ 538230 w 1063780"/>
                <a:gd name="connsiteY664" fmla="*/ 4417994 h 4500853"/>
                <a:gd name="connsiteX665" fmla="*/ 546213 w 1063780"/>
                <a:gd name="connsiteY665" fmla="*/ 4413068 h 4500853"/>
                <a:gd name="connsiteX666" fmla="*/ 552938 w 1063780"/>
                <a:gd name="connsiteY666" fmla="*/ 4456245 h 4500853"/>
                <a:gd name="connsiteX667" fmla="*/ 557146 w 1063780"/>
                <a:gd name="connsiteY667" fmla="*/ 4456101 h 4500853"/>
                <a:gd name="connsiteX668" fmla="*/ 559606 w 1063780"/>
                <a:gd name="connsiteY668" fmla="*/ 4410304 h 4500853"/>
                <a:gd name="connsiteX669" fmla="*/ 561806 w 1063780"/>
                <a:gd name="connsiteY669" fmla="*/ 4410484 h 4500853"/>
                <a:gd name="connsiteX670" fmla="*/ 566388 w 1063780"/>
                <a:gd name="connsiteY670" fmla="*/ 4450221 h 4500853"/>
                <a:gd name="connsiteX671" fmla="*/ 566098 w 1063780"/>
                <a:gd name="connsiteY671" fmla="*/ 4403570 h 4500853"/>
                <a:gd name="connsiteX672" fmla="*/ 567621 w 1063780"/>
                <a:gd name="connsiteY672" fmla="*/ 4392047 h 4500853"/>
                <a:gd name="connsiteX673" fmla="*/ 576843 w 1063780"/>
                <a:gd name="connsiteY673" fmla="*/ 4364019 h 4500853"/>
                <a:gd name="connsiteX674" fmla="*/ 580038 w 1063780"/>
                <a:gd name="connsiteY674" fmla="*/ 4442638 h 4500853"/>
                <a:gd name="connsiteX675" fmla="*/ 586538 w 1063780"/>
                <a:gd name="connsiteY675" fmla="*/ 4437490 h 4500853"/>
                <a:gd name="connsiteX676" fmla="*/ 605396 w 1063780"/>
                <a:gd name="connsiteY676" fmla="*/ 4310899 h 4500853"/>
                <a:gd name="connsiteX677" fmla="*/ 609585 w 1063780"/>
                <a:gd name="connsiteY677" fmla="*/ 4311187 h 4500853"/>
                <a:gd name="connsiteX678" fmla="*/ 610279 w 1063780"/>
                <a:gd name="connsiteY678" fmla="*/ 4371815 h 4500853"/>
                <a:gd name="connsiteX679" fmla="*/ 622132 w 1063780"/>
                <a:gd name="connsiteY679" fmla="*/ 4434544 h 4500853"/>
                <a:gd name="connsiteX680" fmla="*/ 638605 w 1063780"/>
                <a:gd name="connsiteY680" fmla="*/ 4496696 h 4500853"/>
                <a:gd name="connsiteX681" fmla="*/ 659304 w 1063780"/>
                <a:gd name="connsiteY681" fmla="*/ 4471902 h 4500853"/>
                <a:gd name="connsiteX682" fmla="*/ 681788 w 1063780"/>
                <a:gd name="connsiteY682" fmla="*/ 4500784 h 4500853"/>
                <a:gd name="connsiteX683" fmla="*/ 693640 w 1063780"/>
                <a:gd name="connsiteY683" fmla="*/ 4470954 h 4500853"/>
                <a:gd name="connsiteX684" fmla="*/ 696515 w 1063780"/>
                <a:gd name="connsiteY684" fmla="*/ 4447591 h 4500853"/>
                <a:gd name="connsiteX685" fmla="*/ 699201 w 1063780"/>
                <a:gd name="connsiteY685" fmla="*/ 4410809 h 4500853"/>
                <a:gd name="connsiteX686" fmla="*/ 700067 w 1063780"/>
                <a:gd name="connsiteY686" fmla="*/ 4402260 h 4500853"/>
                <a:gd name="connsiteX687" fmla="*/ 703654 w 1063780"/>
                <a:gd name="connsiteY687" fmla="*/ 4402367 h 4500853"/>
                <a:gd name="connsiteX688" fmla="*/ 706304 w 1063780"/>
                <a:gd name="connsiteY688" fmla="*/ 4432347 h 4500853"/>
                <a:gd name="connsiteX689" fmla="*/ 711132 w 1063780"/>
                <a:gd name="connsiteY689" fmla="*/ 4422831 h 4500853"/>
                <a:gd name="connsiteX690" fmla="*/ 722721 w 1063780"/>
                <a:gd name="connsiteY690" fmla="*/ 4430395 h 4500853"/>
                <a:gd name="connsiteX691" fmla="*/ 732300 w 1063780"/>
                <a:gd name="connsiteY691" fmla="*/ 4417868 h 4500853"/>
                <a:gd name="connsiteX692" fmla="*/ 736752 w 1063780"/>
                <a:gd name="connsiteY692" fmla="*/ 4440135 h 4500853"/>
                <a:gd name="connsiteX693" fmla="*/ 748510 w 1063780"/>
                <a:gd name="connsiteY693" fmla="*/ 4453164 h 4500853"/>
                <a:gd name="connsiteX694" fmla="*/ 770618 w 1063780"/>
                <a:gd name="connsiteY694" fmla="*/ 4432477 h 4500853"/>
                <a:gd name="connsiteX695" fmla="*/ 754709 w 1063780"/>
                <a:gd name="connsiteY695" fmla="*/ 4410211 h 4500853"/>
                <a:gd name="connsiteX696" fmla="*/ 754382 w 1063780"/>
                <a:gd name="connsiteY696" fmla="*/ 4408111 h 4500853"/>
                <a:gd name="connsiteX697" fmla="*/ 764788 w 1063780"/>
                <a:gd name="connsiteY697" fmla="*/ 4371273 h 4500853"/>
                <a:gd name="connsiteX698" fmla="*/ 774236 w 1063780"/>
                <a:gd name="connsiteY698" fmla="*/ 4341869 h 4500853"/>
                <a:gd name="connsiteX699" fmla="*/ 779946 w 1063780"/>
                <a:gd name="connsiteY699" fmla="*/ 4303657 h 4500853"/>
                <a:gd name="connsiteX700" fmla="*/ 784549 w 1063780"/>
                <a:gd name="connsiteY700" fmla="*/ 4298861 h 4500853"/>
                <a:gd name="connsiteX701" fmla="*/ 786784 w 1063780"/>
                <a:gd name="connsiteY701" fmla="*/ 4256224 h 4500853"/>
                <a:gd name="connsiteX702" fmla="*/ 791311 w 1063780"/>
                <a:gd name="connsiteY702" fmla="*/ 4280963 h 4500853"/>
                <a:gd name="connsiteX703" fmla="*/ 796851 w 1063780"/>
                <a:gd name="connsiteY703" fmla="*/ 4332093 h 4500853"/>
                <a:gd name="connsiteX704" fmla="*/ 802205 w 1063780"/>
                <a:gd name="connsiteY704" fmla="*/ 4396290 h 4500853"/>
                <a:gd name="connsiteX705" fmla="*/ 803255 w 1063780"/>
                <a:gd name="connsiteY705" fmla="*/ 4418556 h 4500853"/>
                <a:gd name="connsiteX706" fmla="*/ 805491 w 1063780"/>
                <a:gd name="connsiteY706" fmla="*/ 4454111 h 4500853"/>
                <a:gd name="connsiteX707" fmla="*/ 810243 w 1063780"/>
                <a:gd name="connsiteY707" fmla="*/ 4469464 h 4500853"/>
                <a:gd name="connsiteX708" fmla="*/ 818075 w 1063780"/>
                <a:gd name="connsiteY708" fmla="*/ 4478942 h 4500853"/>
                <a:gd name="connsiteX709" fmla="*/ 819297 w 1063780"/>
                <a:gd name="connsiteY709" fmla="*/ 4477921 h 4500853"/>
                <a:gd name="connsiteX710" fmla="*/ 817007 w 1063780"/>
                <a:gd name="connsiteY710" fmla="*/ 4469613 h 4500853"/>
                <a:gd name="connsiteX711" fmla="*/ 834250 w 1063780"/>
                <a:gd name="connsiteY711" fmla="*/ 4462438 h 4500853"/>
                <a:gd name="connsiteX712" fmla="*/ 837761 w 1063780"/>
                <a:gd name="connsiteY712" fmla="*/ 4435265 h 4500853"/>
                <a:gd name="connsiteX713" fmla="*/ 854629 w 1063780"/>
                <a:gd name="connsiteY713" fmla="*/ 4431660 h 4500853"/>
                <a:gd name="connsiteX714" fmla="*/ 845857 w 1063780"/>
                <a:gd name="connsiteY714" fmla="*/ 4448351 h 4500853"/>
                <a:gd name="connsiteX715" fmla="*/ 848714 w 1063780"/>
                <a:gd name="connsiteY715" fmla="*/ 4452310 h 4500853"/>
                <a:gd name="connsiteX716" fmla="*/ 865169 w 1063780"/>
                <a:gd name="connsiteY716" fmla="*/ 4437607 h 4500853"/>
                <a:gd name="connsiteX717" fmla="*/ 862541 w 1063780"/>
                <a:gd name="connsiteY717" fmla="*/ 4432181 h 4500853"/>
                <a:gd name="connsiteX718" fmla="*/ 852115 w 1063780"/>
                <a:gd name="connsiteY718" fmla="*/ 4428667 h 4500853"/>
                <a:gd name="connsiteX719" fmla="*/ 838892 w 1063780"/>
                <a:gd name="connsiteY719" fmla="*/ 4431065 h 4500853"/>
                <a:gd name="connsiteX720" fmla="*/ 853881 w 1063780"/>
                <a:gd name="connsiteY720" fmla="*/ 4390529 h 4500853"/>
                <a:gd name="connsiteX721" fmla="*/ 830871 w 1063780"/>
                <a:gd name="connsiteY721" fmla="*/ 4384396 h 4500853"/>
                <a:gd name="connsiteX722" fmla="*/ 822963 w 1063780"/>
                <a:gd name="connsiteY722" fmla="*/ 4344640 h 4500853"/>
                <a:gd name="connsiteX723" fmla="*/ 822673 w 1063780"/>
                <a:gd name="connsiteY723" fmla="*/ 4302208 h 4500853"/>
                <a:gd name="connsiteX724" fmla="*/ 831914 w 1063780"/>
                <a:gd name="connsiteY724" fmla="*/ 4333655 h 4500853"/>
                <a:gd name="connsiteX725" fmla="*/ 831369 w 1063780"/>
                <a:gd name="connsiteY725" fmla="*/ 4338971 h 4500853"/>
                <a:gd name="connsiteX726" fmla="*/ 836948 w 1063780"/>
                <a:gd name="connsiteY726" fmla="*/ 4353766 h 4500853"/>
                <a:gd name="connsiteX727" fmla="*/ 841061 w 1063780"/>
                <a:gd name="connsiteY727" fmla="*/ 4379954 h 4500853"/>
                <a:gd name="connsiteX728" fmla="*/ 846283 w 1063780"/>
                <a:gd name="connsiteY728" fmla="*/ 4379360 h 4500853"/>
                <a:gd name="connsiteX729" fmla="*/ 844084 w 1063780"/>
                <a:gd name="connsiteY729" fmla="*/ 4364100 h 4500853"/>
                <a:gd name="connsiteX730" fmla="*/ 840816 w 1063780"/>
                <a:gd name="connsiteY730" fmla="*/ 4322654 h 4500853"/>
                <a:gd name="connsiteX731" fmla="*/ 850790 w 1063780"/>
                <a:gd name="connsiteY731" fmla="*/ 4292321 h 4500853"/>
                <a:gd name="connsiteX732" fmla="*/ 852350 w 1063780"/>
                <a:gd name="connsiteY732" fmla="*/ 4320869 h 4500853"/>
                <a:gd name="connsiteX733" fmla="*/ 856369 w 1063780"/>
                <a:gd name="connsiteY733" fmla="*/ 4343358 h 4500853"/>
                <a:gd name="connsiteX734" fmla="*/ 860896 w 1063780"/>
                <a:gd name="connsiteY734" fmla="*/ 4337541 h 4500853"/>
                <a:gd name="connsiteX735" fmla="*/ 857497 w 1063780"/>
                <a:gd name="connsiteY735" fmla="*/ 4387166 h 4500853"/>
                <a:gd name="connsiteX736" fmla="*/ 865011 w 1063780"/>
                <a:gd name="connsiteY736" fmla="*/ 4356425 h 4500853"/>
                <a:gd name="connsiteX737" fmla="*/ 873276 w 1063780"/>
                <a:gd name="connsiteY737" fmla="*/ 4318304 h 4500853"/>
                <a:gd name="connsiteX738" fmla="*/ 893712 w 1063780"/>
                <a:gd name="connsiteY738" fmla="*/ 4281857 h 4500853"/>
                <a:gd name="connsiteX739" fmla="*/ 899817 w 1063780"/>
                <a:gd name="connsiteY739" fmla="*/ 4297339 h 4500853"/>
                <a:gd name="connsiteX740" fmla="*/ 903124 w 1063780"/>
                <a:gd name="connsiteY740" fmla="*/ 4269218 h 4500853"/>
                <a:gd name="connsiteX741" fmla="*/ 905640 w 1063780"/>
                <a:gd name="connsiteY741" fmla="*/ 4227363 h 4500853"/>
                <a:gd name="connsiteX742" fmla="*/ 922864 w 1063780"/>
                <a:gd name="connsiteY742" fmla="*/ 4123038 h 4500853"/>
                <a:gd name="connsiteX743" fmla="*/ 930866 w 1063780"/>
                <a:gd name="connsiteY743" fmla="*/ 4098913 h 4500853"/>
                <a:gd name="connsiteX744" fmla="*/ 933872 w 1063780"/>
                <a:gd name="connsiteY744" fmla="*/ 4083041 h 4500853"/>
                <a:gd name="connsiteX745" fmla="*/ 942606 w 1063780"/>
                <a:gd name="connsiteY745" fmla="*/ 4129506 h 4500853"/>
                <a:gd name="connsiteX746" fmla="*/ 939546 w 1063780"/>
                <a:gd name="connsiteY746" fmla="*/ 4104768 h 4500853"/>
                <a:gd name="connsiteX747" fmla="*/ 939040 w 1063780"/>
                <a:gd name="connsiteY747" fmla="*/ 4074268 h 4500853"/>
                <a:gd name="connsiteX748" fmla="*/ 941876 w 1063780"/>
                <a:gd name="connsiteY748" fmla="*/ 4054753 h 4500853"/>
                <a:gd name="connsiteX749" fmla="*/ 937668 w 1063780"/>
                <a:gd name="connsiteY749" fmla="*/ 4029271 h 4500853"/>
                <a:gd name="connsiteX750" fmla="*/ 929741 w 1063780"/>
                <a:gd name="connsiteY750" fmla="*/ 4018212 h 4500853"/>
                <a:gd name="connsiteX751" fmla="*/ 935734 w 1063780"/>
                <a:gd name="connsiteY751" fmla="*/ 3989739 h 4500853"/>
                <a:gd name="connsiteX752" fmla="*/ 940035 w 1063780"/>
                <a:gd name="connsiteY752" fmla="*/ 3984200 h 4500853"/>
                <a:gd name="connsiteX753" fmla="*/ 963777 w 1063780"/>
                <a:gd name="connsiteY753" fmla="*/ 3973103 h 4500853"/>
                <a:gd name="connsiteX754" fmla="*/ 969018 w 1063780"/>
                <a:gd name="connsiteY754" fmla="*/ 3983549 h 4500853"/>
                <a:gd name="connsiteX755" fmla="*/ 967968 w 1063780"/>
                <a:gd name="connsiteY755" fmla="*/ 3939593 h 4500853"/>
                <a:gd name="connsiteX756" fmla="*/ 964943 w 1063780"/>
                <a:gd name="connsiteY756" fmla="*/ 3916193 h 4500853"/>
                <a:gd name="connsiteX757" fmla="*/ 959421 w 1063780"/>
                <a:gd name="connsiteY757" fmla="*/ 3852982 h 4500853"/>
                <a:gd name="connsiteX758" fmla="*/ 962031 w 1063780"/>
                <a:gd name="connsiteY758" fmla="*/ 3838800 h 4500853"/>
                <a:gd name="connsiteX759" fmla="*/ 974371 w 1063780"/>
                <a:gd name="connsiteY759" fmla="*/ 3848651 h 4500853"/>
                <a:gd name="connsiteX760" fmla="*/ 971271 w 1063780"/>
                <a:gd name="connsiteY760" fmla="*/ 3840175 h 4500853"/>
                <a:gd name="connsiteX761" fmla="*/ 960433 w 1063780"/>
                <a:gd name="connsiteY761" fmla="*/ 3808914 h 4500853"/>
                <a:gd name="connsiteX762" fmla="*/ 967608 w 1063780"/>
                <a:gd name="connsiteY762" fmla="*/ 3741409 h 4500853"/>
                <a:gd name="connsiteX763" fmla="*/ 970163 w 1063780"/>
                <a:gd name="connsiteY763" fmla="*/ 3693271 h 4500853"/>
                <a:gd name="connsiteX764" fmla="*/ 969298 w 1063780"/>
                <a:gd name="connsiteY764" fmla="*/ 3677882 h 4500853"/>
                <a:gd name="connsiteX765" fmla="*/ 974088 w 1063780"/>
                <a:gd name="connsiteY765" fmla="*/ 3657753 h 4500853"/>
                <a:gd name="connsiteX766" fmla="*/ 974015 w 1063780"/>
                <a:gd name="connsiteY766" fmla="*/ 3648496 h 4500853"/>
                <a:gd name="connsiteX767" fmla="*/ 972118 w 1063780"/>
                <a:gd name="connsiteY767" fmla="*/ 3634910 h 4500853"/>
                <a:gd name="connsiteX768" fmla="*/ 973827 w 1063780"/>
                <a:gd name="connsiteY768" fmla="*/ 3624539 h 4500853"/>
                <a:gd name="connsiteX769" fmla="*/ 973827 w 1063780"/>
                <a:gd name="connsiteY769" fmla="*/ 3549414 h 4500853"/>
                <a:gd name="connsiteX770" fmla="*/ 980176 w 1063780"/>
                <a:gd name="connsiteY770" fmla="*/ 3571160 h 4500853"/>
                <a:gd name="connsiteX771" fmla="*/ 983480 w 1063780"/>
                <a:gd name="connsiteY771" fmla="*/ 3571141 h 4500853"/>
                <a:gd name="connsiteX772" fmla="*/ 988137 w 1063780"/>
                <a:gd name="connsiteY772" fmla="*/ 3542629 h 4500853"/>
                <a:gd name="connsiteX773" fmla="*/ 986728 w 1063780"/>
                <a:gd name="connsiteY773" fmla="*/ 3542342 h 4500853"/>
                <a:gd name="connsiteX774" fmla="*/ 980942 w 1063780"/>
                <a:gd name="connsiteY774" fmla="*/ 3559125 h 4500853"/>
                <a:gd name="connsiteX775" fmla="*/ 990935 w 1063780"/>
                <a:gd name="connsiteY775" fmla="*/ 3530354 h 4500853"/>
                <a:gd name="connsiteX776" fmla="*/ 990717 w 1063780"/>
                <a:gd name="connsiteY776" fmla="*/ 3565333 h 4500853"/>
                <a:gd name="connsiteX777" fmla="*/ 986040 w 1063780"/>
                <a:gd name="connsiteY777" fmla="*/ 3594141 h 4500853"/>
                <a:gd name="connsiteX778" fmla="*/ 982659 w 1063780"/>
                <a:gd name="connsiteY778" fmla="*/ 3659843 h 4500853"/>
                <a:gd name="connsiteX779" fmla="*/ 982841 w 1063780"/>
                <a:gd name="connsiteY779" fmla="*/ 3698893 h 4500853"/>
                <a:gd name="connsiteX780" fmla="*/ 982659 w 1063780"/>
                <a:gd name="connsiteY780" fmla="*/ 3704283 h 4500853"/>
                <a:gd name="connsiteX781" fmla="*/ 979486 w 1063780"/>
                <a:gd name="connsiteY781" fmla="*/ 3726307 h 4500853"/>
                <a:gd name="connsiteX782" fmla="*/ 980257 w 1063780"/>
                <a:gd name="connsiteY782" fmla="*/ 3764799 h 4500853"/>
                <a:gd name="connsiteX783" fmla="*/ 983019 w 1063780"/>
                <a:gd name="connsiteY783" fmla="*/ 3784129 h 4500853"/>
                <a:gd name="connsiteX784" fmla="*/ 988260 w 1063780"/>
                <a:gd name="connsiteY784" fmla="*/ 3783805 h 4500853"/>
                <a:gd name="connsiteX785" fmla="*/ 988260 w 1063780"/>
                <a:gd name="connsiteY785" fmla="*/ 3716171 h 4500853"/>
                <a:gd name="connsiteX786" fmla="*/ 991564 w 1063780"/>
                <a:gd name="connsiteY786" fmla="*/ 3716314 h 4500853"/>
                <a:gd name="connsiteX787" fmla="*/ 993854 w 1063780"/>
                <a:gd name="connsiteY787" fmla="*/ 3737149 h 4500853"/>
                <a:gd name="connsiteX788" fmla="*/ 995355 w 1063780"/>
                <a:gd name="connsiteY788" fmla="*/ 3682134 h 4500853"/>
                <a:gd name="connsiteX789" fmla="*/ 992294 w 1063780"/>
                <a:gd name="connsiteY789" fmla="*/ 3658307 h 4500853"/>
                <a:gd name="connsiteX790" fmla="*/ 993948 w 1063780"/>
                <a:gd name="connsiteY790" fmla="*/ 3658199 h 4500853"/>
                <a:gd name="connsiteX791" fmla="*/ 996297 w 1063780"/>
                <a:gd name="connsiteY791" fmla="*/ 3671024 h 4500853"/>
                <a:gd name="connsiteX792" fmla="*/ 999320 w 1063780"/>
                <a:gd name="connsiteY792" fmla="*/ 3671096 h 4500853"/>
                <a:gd name="connsiteX793" fmla="*/ 1001047 w 1063780"/>
                <a:gd name="connsiteY793" fmla="*/ 3659554 h 4500853"/>
                <a:gd name="connsiteX794" fmla="*/ 995318 w 1063780"/>
                <a:gd name="connsiteY794" fmla="*/ 3609891 h 4500853"/>
                <a:gd name="connsiteX795" fmla="*/ 999600 w 1063780"/>
                <a:gd name="connsiteY795" fmla="*/ 3570303 h 4500853"/>
                <a:gd name="connsiteX796" fmla="*/ 999746 w 1063780"/>
                <a:gd name="connsiteY796" fmla="*/ 3540397 h 4500853"/>
                <a:gd name="connsiteX797" fmla="*/ 1015581 w 1063780"/>
                <a:gd name="connsiteY797" fmla="*/ 3532610 h 4500853"/>
                <a:gd name="connsiteX798" fmla="*/ 1014567 w 1063780"/>
                <a:gd name="connsiteY798" fmla="*/ 3530733 h 4500853"/>
                <a:gd name="connsiteX799" fmla="*/ 1000197 w 1063780"/>
                <a:gd name="connsiteY799" fmla="*/ 3532517 h 4500853"/>
                <a:gd name="connsiteX800" fmla="*/ 1013646 w 1063780"/>
                <a:gd name="connsiteY800" fmla="*/ 3480327 h 4500853"/>
                <a:gd name="connsiteX801" fmla="*/ 1004142 w 1063780"/>
                <a:gd name="connsiteY801" fmla="*/ 3472781 h 4500853"/>
                <a:gd name="connsiteX802" fmla="*/ 1002280 w 1063780"/>
                <a:gd name="connsiteY802" fmla="*/ 3494452 h 4500853"/>
                <a:gd name="connsiteX803" fmla="*/ 1000122 w 1063780"/>
                <a:gd name="connsiteY803" fmla="*/ 3494129 h 4500853"/>
                <a:gd name="connsiteX804" fmla="*/ 994562 w 1063780"/>
                <a:gd name="connsiteY804" fmla="*/ 3435731 h 4500853"/>
                <a:gd name="connsiteX805" fmla="*/ 999746 w 1063780"/>
                <a:gd name="connsiteY805" fmla="*/ 3440675 h 4500853"/>
                <a:gd name="connsiteX806" fmla="*/ 1002338 w 1063780"/>
                <a:gd name="connsiteY806" fmla="*/ 3436865 h 4500853"/>
                <a:gd name="connsiteX807" fmla="*/ 998714 w 1063780"/>
                <a:gd name="connsiteY807" fmla="*/ 3417833 h 4500853"/>
                <a:gd name="connsiteX808" fmla="*/ 996911 w 1063780"/>
                <a:gd name="connsiteY808" fmla="*/ 3425118 h 4500853"/>
                <a:gd name="connsiteX809" fmla="*/ 996874 w 1063780"/>
                <a:gd name="connsiteY809" fmla="*/ 3372408 h 4500853"/>
                <a:gd name="connsiteX810" fmla="*/ 995464 w 1063780"/>
                <a:gd name="connsiteY810" fmla="*/ 3295163 h 4500853"/>
                <a:gd name="connsiteX811" fmla="*/ 989416 w 1063780"/>
                <a:gd name="connsiteY811" fmla="*/ 3279254 h 4500853"/>
                <a:gd name="connsiteX812" fmla="*/ 997004 w 1063780"/>
                <a:gd name="connsiteY812" fmla="*/ 3261560 h 4500853"/>
                <a:gd name="connsiteX813" fmla="*/ 990862 w 1063780"/>
                <a:gd name="connsiteY813" fmla="*/ 3247657 h 4500853"/>
                <a:gd name="connsiteX814" fmla="*/ 987950 w 1063780"/>
                <a:gd name="connsiteY814" fmla="*/ 3215634 h 4500853"/>
                <a:gd name="connsiteX815" fmla="*/ 991989 w 1063780"/>
                <a:gd name="connsiteY815" fmla="*/ 3163407 h 4500853"/>
                <a:gd name="connsiteX816" fmla="*/ 988025 w 1063780"/>
                <a:gd name="connsiteY816" fmla="*/ 3148500 h 4500853"/>
                <a:gd name="connsiteX817" fmla="*/ 985641 w 1063780"/>
                <a:gd name="connsiteY817" fmla="*/ 3120695 h 4500853"/>
                <a:gd name="connsiteX818" fmla="*/ 989435 w 1063780"/>
                <a:gd name="connsiteY818" fmla="*/ 3112202 h 4500853"/>
                <a:gd name="connsiteX819" fmla="*/ 984026 w 1063780"/>
                <a:gd name="connsiteY819" fmla="*/ 3093132 h 4500853"/>
                <a:gd name="connsiteX820" fmla="*/ 973882 w 1063780"/>
                <a:gd name="connsiteY820" fmla="*/ 3107072 h 4500853"/>
                <a:gd name="connsiteX821" fmla="*/ 972963 w 1063780"/>
                <a:gd name="connsiteY821" fmla="*/ 3095604 h 4500853"/>
                <a:gd name="connsiteX822" fmla="*/ 974126 w 1063780"/>
                <a:gd name="connsiteY822" fmla="*/ 3050012 h 4500853"/>
                <a:gd name="connsiteX823" fmla="*/ 976024 w 1063780"/>
                <a:gd name="connsiteY823" fmla="*/ 2946933 h 4500853"/>
                <a:gd name="connsiteX824" fmla="*/ 976848 w 1063780"/>
                <a:gd name="connsiteY824" fmla="*/ 2908609 h 4500853"/>
                <a:gd name="connsiteX825" fmla="*/ 976885 w 1063780"/>
                <a:gd name="connsiteY825" fmla="*/ 2852367 h 4500853"/>
                <a:gd name="connsiteX826" fmla="*/ 980266 w 1063780"/>
                <a:gd name="connsiteY826" fmla="*/ 2852367 h 4500853"/>
                <a:gd name="connsiteX827" fmla="*/ 984097 w 1063780"/>
                <a:gd name="connsiteY827" fmla="*/ 2919482 h 4500853"/>
                <a:gd name="connsiteX828" fmla="*/ 991610 w 1063780"/>
                <a:gd name="connsiteY828" fmla="*/ 2896528 h 4500853"/>
                <a:gd name="connsiteX829" fmla="*/ 990840 w 1063780"/>
                <a:gd name="connsiteY829" fmla="*/ 2850899 h 4500853"/>
                <a:gd name="connsiteX830" fmla="*/ 990695 w 1063780"/>
                <a:gd name="connsiteY830" fmla="*/ 2824116 h 4500853"/>
                <a:gd name="connsiteX831" fmla="*/ 990000 w 1063780"/>
                <a:gd name="connsiteY831" fmla="*/ 2822203 h 4500853"/>
                <a:gd name="connsiteX832" fmla="*/ 983032 w 1063780"/>
                <a:gd name="connsiteY832" fmla="*/ 2810921 h 4500853"/>
                <a:gd name="connsiteX833" fmla="*/ 979162 w 1063780"/>
                <a:gd name="connsiteY833" fmla="*/ 2806442 h 4500853"/>
                <a:gd name="connsiteX834" fmla="*/ 974974 w 1063780"/>
                <a:gd name="connsiteY834" fmla="*/ 2810642 h 4500853"/>
                <a:gd name="connsiteX835" fmla="*/ 974683 w 1063780"/>
                <a:gd name="connsiteY835" fmla="*/ 2818802 h 4500853"/>
                <a:gd name="connsiteX836" fmla="*/ 973331 w 1063780"/>
                <a:gd name="connsiteY836" fmla="*/ 2838651 h 4500853"/>
                <a:gd name="connsiteX837" fmla="*/ 969668 w 1063780"/>
                <a:gd name="connsiteY837" fmla="*/ 2809843 h 4500853"/>
                <a:gd name="connsiteX838" fmla="*/ 969922 w 1063780"/>
                <a:gd name="connsiteY838" fmla="*/ 2794491 h 4500853"/>
                <a:gd name="connsiteX839" fmla="*/ 965264 w 1063780"/>
                <a:gd name="connsiteY839" fmla="*/ 2781425 h 4500853"/>
                <a:gd name="connsiteX840" fmla="*/ 964588 w 1063780"/>
                <a:gd name="connsiteY840" fmla="*/ 2714087 h 4500853"/>
                <a:gd name="connsiteX841" fmla="*/ 963254 w 1063780"/>
                <a:gd name="connsiteY841" fmla="*/ 2676692 h 4500853"/>
                <a:gd name="connsiteX842" fmla="*/ 966729 w 1063780"/>
                <a:gd name="connsiteY842" fmla="*/ 2643385 h 4500853"/>
                <a:gd name="connsiteX843" fmla="*/ 965922 w 1063780"/>
                <a:gd name="connsiteY843" fmla="*/ 2640469 h 4500853"/>
                <a:gd name="connsiteX844" fmla="*/ 962672 w 1063780"/>
                <a:gd name="connsiteY844" fmla="*/ 2612552 h 4500853"/>
                <a:gd name="connsiteX845" fmla="*/ 965998 w 1063780"/>
                <a:gd name="connsiteY845" fmla="*/ 2615843 h 4500853"/>
                <a:gd name="connsiteX846" fmla="*/ 972366 w 1063780"/>
                <a:gd name="connsiteY846" fmla="*/ 2593800 h 4500853"/>
                <a:gd name="connsiteX847" fmla="*/ 962974 w 1063780"/>
                <a:gd name="connsiteY847" fmla="*/ 2602238 h 4500853"/>
                <a:gd name="connsiteX848" fmla="*/ 978489 w 1063780"/>
                <a:gd name="connsiteY848" fmla="*/ 2528656 h 4500853"/>
                <a:gd name="connsiteX849" fmla="*/ 974526 w 1063780"/>
                <a:gd name="connsiteY849" fmla="*/ 2527465 h 4500853"/>
                <a:gd name="connsiteX850" fmla="*/ 963012 w 1063780"/>
                <a:gd name="connsiteY850" fmla="*/ 2547352 h 4500853"/>
                <a:gd name="connsiteX851" fmla="*/ 960475 w 1063780"/>
                <a:gd name="connsiteY851" fmla="*/ 2492635 h 4500853"/>
                <a:gd name="connsiteX852" fmla="*/ 965020 w 1063780"/>
                <a:gd name="connsiteY852" fmla="*/ 2439032 h 4500853"/>
                <a:gd name="connsiteX853" fmla="*/ 986790 w 1063780"/>
                <a:gd name="connsiteY853" fmla="*/ 2565009 h 4500853"/>
                <a:gd name="connsiteX854" fmla="*/ 990058 w 1063780"/>
                <a:gd name="connsiteY854" fmla="*/ 2540438 h 4500853"/>
                <a:gd name="connsiteX855" fmla="*/ 1007676 w 1063780"/>
                <a:gd name="connsiteY855" fmla="*/ 2556273 h 4500853"/>
                <a:gd name="connsiteX856" fmla="*/ 1006324 w 1063780"/>
                <a:gd name="connsiteY856" fmla="*/ 2571365 h 4500853"/>
                <a:gd name="connsiteX857" fmla="*/ 992143 w 1063780"/>
                <a:gd name="connsiteY857" fmla="*/ 2573279 h 4500853"/>
                <a:gd name="connsiteX858" fmla="*/ 998680 w 1063780"/>
                <a:gd name="connsiteY858" fmla="*/ 2610637 h 4500853"/>
                <a:gd name="connsiteX859" fmla="*/ 1001780 w 1063780"/>
                <a:gd name="connsiteY859" fmla="*/ 2610313 h 4500853"/>
                <a:gd name="connsiteX860" fmla="*/ 1003808 w 1063780"/>
                <a:gd name="connsiteY860" fmla="*/ 2603084 h 4500853"/>
                <a:gd name="connsiteX861" fmla="*/ 1005611 w 1063780"/>
                <a:gd name="connsiteY861" fmla="*/ 2603263 h 4500853"/>
                <a:gd name="connsiteX862" fmla="*/ 1005611 w 1063780"/>
                <a:gd name="connsiteY862" fmla="*/ 2654579 h 4500853"/>
                <a:gd name="connsiteX863" fmla="*/ 1008992 w 1063780"/>
                <a:gd name="connsiteY863" fmla="*/ 2654688 h 4500853"/>
                <a:gd name="connsiteX864" fmla="*/ 1012390 w 1063780"/>
                <a:gd name="connsiteY864" fmla="*/ 2574990 h 4500853"/>
                <a:gd name="connsiteX865" fmla="*/ 1018871 w 1063780"/>
                <a:gd name="connsiteY865" fmla="*/ 2630563 h 4500853"/>
                <a:gd name="connsiteX866" fmla="*/ 1019198 w 1063780"/>
                <a:gd name="connsiteY866" fmla="*/ 2585398 h 4500853"/>
                <a:gd name="connsiteX867" fmla="*/ 1016813 w 1063780"/>
                <a:gd name="connsiteY867" fmla="*/ 2571644 h 4500853"/>
                <a:gd name="connsiteX868" fmla="*/ 1021791 w 1063780"/>
                <a:gd name="connsiteY868" fmla="*/ 2543375 h 4500853"/>
                <a:gd name="connsiteX869" fmla="*/ 1030450 w 1063780"/>
                <a:gd name="connsiteY869" fmla="*/ 2557798 h 4500853"/>
                <a:gd name="connsiteX870" fmla="*/ 1031915 w 1063780"/>
                <a:gd name="connsiteY870" fmla="*/ 2540178 h 4500853"/>
                <a:gd name="connsiteX871" fmla="*/ 1028327 w 1063780"/>
                <a:gd name="connsiteY871" fmla="*/ 2527502 h 4500853"/>
                <a:gd name="connsiteX872" fmla="*/ 1018860 w 1063780"/>
                <a:gd name="connsiteY872" fmla="*/ 2539602 h 4500853"/>
                <a:gd name="connsiteX873" fmla="*/ 1014972 w 1063780"/>
                <a:gd name="connsiteY873" fmla="*/ 2537818 h 4500853"/>
                <a:gd name="connsiteX874" fmla="*/ 1022429 w 1063780"/>
                <a:gd name="connsiteY874" fmla="*/ 2505794 h 4500853"/>
                <a:gd name="connsiteX875" fmla="*/ 1024872 w 1063780"/>
                <a:gd name="connsiteY875" fmla="*/ 2506240 h 4500853"/>
                <a:gd name="connsiteX876" fmla="*/ 1029680 w 1063780"/>
                <a:gd name="connsiteY876" fmla="*/ 2520644 h 4500853"/>
                <a:gd name="connsiteX877" fmla="*/ 1036630 w 1063780"/>
                <a:gd name="connsiteY877" fmla="*/ 2478194 h 4500853"/>
                <a:gd name="connsiteX878" fmla="*/ 1031164 w 1063780"/>
                <a:gd name="connsiteY878" fmla="*/ 2482951 h 4500853"/>
                <a:gd name="connsiteX879" fmla="*/ 1019387 w 1063780"/>
                <a:gd name="connsiteY879" fmla="*/ 2467674 h 4500853"/>
                <a:gd name="connsiteX880" fmla="*/ 1014785 w 1063780"/>
                <a:gd name="connsiteY880" fmla="*/ 2471037 h 4500853"/>
                <a:gd name="connsiteX881" fmla="*/ 1010559 w 1063780"/>
                <a:gd name="connsiteY881" fmla="*/ 2424293 h 4500853"/>
                <a:gd name="connsiteX882" fmla="*/ 1008305 w 1063780"/>
                <a:gd name="connsiteY882" fmla="*/ 2424580 h 4500853"/>
                <a:gd name="connsiteX883" fmla="*/ 1006182 w 1063780"/>
                <a:gd name="connsiteY883" fmla="*/ 2438446 h 4500853"/>
                <a:gd name="connsiteX884" fmla="*/ 995269 w 1063780"/>
                <a:gd name="connsiteY884" fmla="*/ 2380531 h 4500853"/>
                <a:gd name="connsiteX885" fmla="*/ 990498 w 1063780"/>
                <a:gd name="connsiteY885" fmla="*/ 2344604 h 4500853"/>
                <a:gd name="connsiteX886" fmla="*/ 983041 w 1063780"/>
                <a:gd name="connsiteY886" fmla="*/ 2302767 h 4500853"/>
                <a:gd name="connsiteX887" fmla="*/ 987850 w 1063780"/>
                <a:gd name="connsiteY887" fmla="*/ 2263327 h 4500853"/>
                <a:gd name="connsiteX888" fmla="*/ 990009 w 1063780"/>
                <a:gd name="connsiteY888" fmla="*/ 2240094 h 4500853"/>
                <a:gd name="connsiteX889" fmla="*/ 985708 w 1063780"/>
                <a:gd name="connsiteY889" fmla="*/ 2193610 h 4500853"/>
                <a:gd name="connsiteX890" fmla="*/ 988357 w 1063780"/>
                <a:gd name="connsiteY890" fmla="*/ 2199483 h 4500853"/>
                <a:gd name="connsiteX891" fmla="*/ 988357 w 1063780"/>
                <a:gd name="connsiteY891" fmla="*/ 2162680 h 4500853"/>
                <a:gd name="connsiteX892" fmla="*/ 992734 w 1063780"/>
                <a:gd name="connsiteY892" fmla="*/ 2161881 h 4500853"/>
                <a:gd name="connsiteX893" fmla="*/ 1003572 w 1063780"/>
                <a:gd name="connsiteY893" fmla="*/ 2182735 h 4500853"/>
                <a:gd name="connsiteX894" fmla="*/ 1005564 w 1063780"/>
                <a:gd name="connsiteY894" fmla="*/ 2173200 h 4500853"/>
                <a:gd name="connsiteX895" fmla="*/ 1007385 w 1063780"/>
                <a:gd name="connsiteY895" fmla="*/ 2173344 h 4500853"/>
                <a:gd name="connsiteX896" fmla="*/ 1007385 w 1063780"/>
                <a:gd name="connsiteY896" fmla="*/ 2190127 h 4500853"/>
                <a:gd name="connsiteX897" fmla="*/ 1014992 w 1063780"/>
                <a:gd name="connsiteY897" fmla="*/ 2181912 h 4500853"/>
                <a:gd name="connsiteX898" fmla="*/ 1010747 w 1063780"/>
                <a:gd name="connsiteY898" fmla="*/ 2158847 h 4500853"/>
                <a:gd name="connsiteX899" fmla="*/ 1010602 w 1063780"/>
                <a:gd name="connsiteY899" fmla="*/ 2141339 h 4500853"/>
                <a:gd name="connsiteX900" fmla="*/ 1008384 w 1063780"/>
                <a:gd name="connsiteY900" fmla="*/ 2139702 h 4500853"/>
                <a:gd name="connsiteX901" fmla="*/ 1005549 w 1063780"/>
                <a:gd name="connsiteY901" fmla="*/ 2122826 h 4500853"/>
                <a:gd name="connsiteX902" fmla="*/ 995632 w 1063780"/>
                <a:gd name="connsiteY902" fmla="*/ 2076324 h 4500853"/>
                <a:gd name="connsiteX903" fmla="*/ 990673 w 1063780"/>
                <a:gd name="connsiteY903" fmla="*/ 2063889 h 4500853"/>
                <a:gd name="connsiteX904" fmla="*/ 994430 w 1063780"/>
                <a:gd name="connsiteY904" fmla="*/ 2040713 h 4500853"/>
                <a:gd name="connsiteX905" fmla="*/ 990166 w 1063780"/>
                <a:gd name="connsiteY905" fmla="*/ 2035136 h 4500853"/>
                <a:gd name="connsiteX906" fmla="*/ 985263 w 1063780"/>
                <a:gd name="connsiteY906" fmla="*/ 2040396 h 4500853"/>
                <a:gd name="connsiteX907" fmla="*/ 982632 w 1063780"/>
                <a:gd name="connsiteY907" fmla="*/ 2022907 h 4500853"/>
                <a:gd name="connsiteX908" fmla="*/ 984492 w 1063780"/>
                <a:gd name="connsiteY908" fmla="*/ 2022583 h 4500853"/>
                <a:gd name="connsiteX909" fmla="*/ 987629 w 1063780"/>
                <a:gd name="connsiteY909" fmla="*/ 2032583 h 4500853"/>
                <a:gd name="connsiteX910" fmla="*/ 988324 w 1063780"/>
                <a:gd name="connsiteY910" fmla="*/ 1993198 h 4500853"/>
                <a:gd name="connsiteX911" fmla="*/ 984604 w 1063780"/>
                <a:gd name="connsiteY911" fmla="*/ 1974055 h 4500853"/>
                <a:gd name="connsiteX912" fmla="*/ 989620 w 1063780"/>
                <a:gd name="connsiteY912" fmla="*/ 1927143 h 4500853"/>
                <a:gd name="connsiteX913" fmla="*/ 987966 w 1063780"/>
                <a:gd name="connsiteY913" fmla="*/ 1892257 h 4500853"/>
                <a:gd name="connsiteX914" fmla="*/ 988075 w 1063780"/>
                <a:gd name="connsiteY914" fmla="*/ 1857166 h 4500853"/>
                <a:gd name="connsiteX915" fmla="*/ 992076 w 1063780"/>
                <a:gd name="connsiteY915" fmla="*/ 1847966 h 4500853"/>
                <a:gd name="connsiteX916" fmla="*/ 990498 w 1063780"/>
                <a:gd name="connsiteY916" fmla="*/ 1848524 h 4500853"/>
                <a:gd name="connsiteX917" fmla="*/ 983511 w 1063780"/>
                <a:gd name="connsiteY917" fmla="*/ 1753976 h 4500853"/>
                <a:gd name="connsiteX918" fmla="*/ 986797 w 1063780"/>
                <a:gd name="connsiteY918" fmla="*/ 1753760 h 4500853"/>
                <a:gd name="connsiteX919" fmla="*/ 990629 w 1063780"/>
                <a:gd name="connsiteY919" fmla="*/ 1759206 h 4500853"/>
                <a:gd name="connsiteX920" fmla="*/ 987979 w 1063780"/>
                <a:gd name="connsiteY920" fmla="*/ 1723929 h 4500853"/>
                <a:gd name="connsiteX921" fmla="*/ 987979 w 1063780"/>
                <a:gd name="connsiteY921" fmla="*/ 1746047 h 4500853"/>
                <a:gd name="connsiteX922" fmla="*/ 983734 w 1063780"/>
                <a:gd name="connsiteY922" fmla="*/ 1745867 h 4500853"/>
                <a:gd name="connsiteX923" fmla="*/ 989988 w 1063780"/>
                <a:gd name="connsiteY923" fmla="*/ 1599966 h 4500853"/>
                <a:gd name="connsiteX924" fmla="*/ 987000 w 1063780"/>
                <a:gd name="connsiteY924" fmla="*/ 1599750 h 4500853"/>
                <a:gd name="connsiteX925" fmla="*/ 983675 w 1063780"/>
                <a:gd name="connsiteY925" fmla="*/ 1610065 h 4500853"/>
                <a:gd name="connsiteX926" fmla="*/ 981647 w 1063780"/>
                <a:gd name="connsiteY926" fmla="*/ 1603355 h 4500853"/>
                <a:gd name="connsiteX927" fmla="*/ 984278 w 1063780"/>
                <a:gd name="connsiteY927" fmla="*/ 1582186 h 4500853"/>
                <a:gd name="connsiteX928" fmla="*/ 982831 w 1063780"/>
                <a:gd name="connsiteY928" fmla="*/ 1534847 h 4500853"/>
                <a:gd name="connsiteX929" fmla="*/ 978530 w 1063780"/>
                <a:gd name="connsiteY929" fmla="*/ 1491300 h 4500853"/>
                <a:gd name="connsiteX930" fmla="*/ 979602 w 1063780"/>
                <a:gd name="connsiteY930" fmla="*/ 1472397 h 4500853"/>
                <a:gd name="connsiteX931" fmla="*/ 972802 w 1063780"/>
                <a:gd name="connsiteY931" fmla="*/ 1445726 h 4500853"/>
                <a:gd name="connsiteX932" fmla="*/ 974380 w 1063780"/>
                <a:gd name="connsiteY932" fmla="*/ 1444406 h 4500853"/>
                <a:gd name="connsiteX933" fmla="*/ 982213 w 1063780"/>
                <a:gd name="connsiteY933" fmla="*/ 1455093 h 4500853"/>
                <a:gd name="connsiteX934" fmla="*/ 980617 w 1063780"/>
                <a:gd name="connsiteY934" fmla="*/ 1444890 h 4500853"/>
                <a:gd name="connsiteX935" fmla="*/ 980544 w 1063780"/>
                <a:gd name="connsiteY935" fmla="*/ 1409111 h 4500853"/>
                <a:gd name="connsiteX936" fmla="*/ 974703 w 1063780"/>
                <a:gd name="connsiteY936" fmla="*/ 1378612 h 4500853"/>
                <a:gd name="connsiteX937" fmla="*/ 974703 w 1063780"/>
                <a:gd name="connsiteY937" fmla="*/ 1394150 h 4500853"/>
                <a:gd name="connsiteX938" fmla="*/ 963226 w 1063780"/>
                <a:gd name="connsiteY938" fmla="*/ 1325362 h 4500853"/>
                <a:gd name="connsiteX939" fmla="*/ 966927 w 1063780"/>
                <a:gd name="connsiteY939" fmla="*/ 1325075 h 4500853"/>
                <a:gd name="connsiteX940" fmla="*/ 972449 w 1063780"/>
                <a:gd name="connsiteY940" fmla="*/ 1373937 h 4500853"/>
                <a:gd name="connsiteX941" fmla="*/ 975586 w 1063780"/>
                <a:gd name="connsiteY941" fmla="*/ 1365889 h 4500853"/>
                <a:gd name="connsiteX942" fmla="*/ 974063 w 1063780"/>
                <a:gd name="connsiteY942" fmla="*/ 1342806 h 4500853"/>
                <a:gd name="connsiteX943" fmla="*/ 977913 w 1063780"/>
                <a:gd name="connsiteY943" fmla="*/ 1336598 h 4500853"/>
                <a:gd name="connsiteX944" fmla="*/ 981032 w 1063780"/>
                <a:gd name="connsiteY944" fmla="*/ 1324554 h 4500853"/>
                <a:gd name="connsiteX945" fmla="*/ 977201 w 1063780"/>
                <a:gd name="connsiteY945" fmla="*/ 1319573 h 4500853"/>
                <a:gd name="connsiteX946" fmla="*/ 966569 w 1063780"/>
                <a:gd name="connsiteY946" fmla="*/ 1307548 h 4500853"/>
                <a:gd name="connsiteX947" fmla="*/ 967074 w 1063780"/>
                <a:gd name="connsiteY947" fmla="*/ 1264818 h 4500853"/>
                <a:gd name="connsiteX948" fmla="*/ 970774 w 1063780"/>
                <a:gd name="connsiteY948" fmla="*/ 1234839 h 4500853"/>
                <a:gd name="connsiteX949" fmla="*/ 973064 w 1063780"/>
                <a:gd name="connsiteY949" fmla="*/ 1250005 h 4500853"/>
                <a:gd name="connsiteX950" fmla="*/ 974493 w 1063780"/>
                <a:gd name="connsiteY950" fmla="*/ 1262346 h 4500853"/>
                <a:gd name="connsiteX951" fmla="*/ 977292 w 1063780"/>
                <a:gd name="connsiteY951" fmla="*/ 1261882 h 4500853"/>
                <a:gd name="connsiteX952" fmla="*/ 979095 w 1063780"/>
                <a:gd name="connsiteY952" fmla="*/ 1255377 h 4500853"/>
                <a:gd name="connsiteX953" fmla="*/ 982739 w 1063780"/>
                <a:gd name="connsiteY953" fmla="*/ 1255305 h 4500853"/>
                <a:gd name="connsiteX954" fmla="*/ 986457 w 1063780"/>
                <a:gd name="connsiteY954" fmla="*/ 1326881 h 4500853"/>
                <a:gd name="connsiteX955" fmla="*/ 989293 w 1063780"/>
                <a:gd name="connsiteY955" fmla="*/ 1327168 h 4500853"/>
                <a:gd name="connsiteX956" fmla="*/ 991924 w 1063780"/>
                <a:gd name="connsiteY956" fmla="*/ 1311147 h 4500853"/>
                <a:gd name="connsiteX957" fmla="*/ 993200 w 1063780"/>
                <a:gd name="connsiteY957" fmla="*/ 1294345 h 4500853"/>
                <a:gd name="connsiteX958" fmla="*/ 1001860 w 1063780"/>
                <a:gd name="connsiteY958" fmla="*/ 1376626 h 4500853"/>
                <a:gd name="connsiteX959" fmla="*/ 1000751 w 1063780"/>
                <a:gd name="connsiteY959" fmla="*/ 1363374 h 4500853"/>
                <a:gd name="connsiteX960" fmla="*/ 1000642 w 1063780"/>
                <a:gd name="connsiteY960" fmla="*/ 1350828 h 4500853"/>
                <a:gd name="connsiteX961" fmla="*/ 1002256 w 1063780"/>
                <a:gd name="connsiteY961" fmla="*/ 1350828 h 4500853"/>
                <a:gd name="connsiteX962" fmla="*/ 1010314 w 1063780"/>
                <a:gd name="connsiteY962" fmla="*/ 1378633 h 4500853"/>
                <a:gd name="connsiteX963" fmla="*/ 1014146 w 1063780"/>
                <a:gd name="connsiteY963" fmla="*/ 1377964 h 4500853"/>
                <a:gd name="connsiteX964" fmla="*/ 1011554 w 1063780"/>
                <a:gd name="connsiteY964" fmla="*/ 1363430 h 4500853"/>
                <a:gd name="connsiteX965" fmla="*/ 1010446 w 1063780"/>
                <a:gd name="connsiteY965" fmla="*/ 1334138 h 4500853"/>
                <a:gd name="connsiteX966" fmla="*/ 1009882 w 1063780"/>
                <a:gd name="connsiteY966" fmla="*/ 1325942 h 4500853"/>
                <a:gd name="connsiteX967" fmla="*/ 1003909 w 1063780"/>
                <a:gd name="connsiteY967" fmla="*/ 1294159 h 4500853"/>
                <a:gd name="connsiteX968" fmla="*/ 1006203 w 1063780"/>
                <a:gd name="connsiteY968" fmla="*/ 1212176 h 4500853"/>
                <a:gd name="connsiteX969" fmla="*/ 1007613 w 1063780"/>
                <a:gd name="connsiteY969" fmla="*/ 1173034 h 4500853"/>
                <a:gd name="connsiteX970" fmla="*/ 1010204 w 1063780"/>
                <a:gd name="connsiteY970" fmla="*/ 1173177 h 4500853"/>
                <a:gd name="connsiteX971" fmla="*/ 1012120 w 1063780"/>
                <a:gd name="connsiteY971" fmla="*/ 1183400 h 4500853"/>
                <a:gd name="connsiteX972" fmla="*/ 1015351 w 1063780"/>
                <a:gd name="connsiteY972" fmla="*/ 1178883 h 4500853"/>
                <a:gd name="connsiteX973" fmla="*/ 1008326 w 1063780"/>
                <a:gd name="connsiteY973" fmla="*/ 1142547 h 4500853"/>
                <a:gd name="connsiteX974" fmla="*/ 998446 w 1063780"/>
                <a:gd name="connsiteY974" fmla="*/ 1099446 h 4500853"/>
                <a:gd name="connsiteX975" fmla="*/ 1000681 w 1063780"/>
                <a:gd name="connsiteY975" fmla="*/ 1098051 h 4500853"/>
                <a:gd name="connsiteX976" fmla="*/ 1006693 w 1063780"/>
                <a:gd name="connsiteY976" fmla="*/ 1108905 h 4500853"/>
                <a:gd name="connsiteX977" fmla="*/ 1012741 w 1063780"/>
                <a:gd name="connsiteY977" fmla="*/ 1042088 h 4500853"/>
                <a:gd name="connsiteX978" fmla="*/ 1010131 w 1063780"/>
                <a:gd name="connsiteY978" fmla="*/ 1041789 h 4500853"/>
                <a:gd name="connsiteX979" fmla="*/ 1003932 w 1063780"/>
                <a:gd name="connsiteY979" fmla="*/ 1050469 h 4500853"/>
                <a:gd name="connsiteX980" fmla="*/ 1002409 w 1063780"/>
                <a:gd name="connsiteY980" fmla="*/ 1024430 h 4500853"/>
                <a:gd name="connsiteX981" fmla="*/ 1002082 w 1063780"/>
                <a:gd name="connsiteY981" fmla="*/ 984246 h 4500853"/>
                <a:gd name="connsiteX982" fmla="*/ 1000617 w 1063780"/>
                <a:gd name="connsiteY982" fmla="*/ 923692 h 4500853"/>
                <a:gd name="connsiteX983" fmla="*/ 1001442 w 1063780"/>
                <a:gd name="connsiteY983" fmla="*/ 868770 h 4500853"/>
                <a:gd name="connsiteX984" fmla="*/ 1000766 w 1063780"/>
                <a:gd name="connsiteY984" fmla="*/ 842936 h 4500853"/>
                <a:gd name="connsiteX985" fmla="*/ 1007754 w 1063780"/>
                <a:gd name="connsiteY985" fmla="*/ 839256 h 4500853"/>
                <a:gd name="connsiteX986" fmla="*/ 1011265 w 1063780"/>
                <a:gd name="connsiteY986" fmla="*/ 824796 h 4500853"/>
                <a:gd name="connsiteX987" fmla="*/ 1004635 w 1063780"/>
                <a:gd name="connsiteY987" fmla="*/ 828977 h 4500853"/>
                <a:gd name="connsiteX988" fmla="*/ 1001872 w 1063780"/>
                <a:gd name="connsiteY988" fmla="*/ 793404 h 4500853"/>
                <a:gd name="connsiteX989" fmla="*/ 998830 w 1063780"/>
                <a:gd name="connsiteY989" fmla="*/ 793551 h 4500853"/>
                <a:gd name="connsiteX990" fmla="*/ 993138 w 1063780"/>
                <a:gd name="connsiteY990" fmla="*/ 800056 h 4500853"/>
                <a:gd name="connsiteX991" fmla="*/ 988105 w 1063780"/>
                <a:gd name="connsiteY991" fmla="*/ 792975 h 4500853"/>
                <a:gd name="connsiteX992" fmla="*/ 988105 w 1063780"/>
                <a:gd name="connsiteY992" fmla="*/ 839886 h 4500853"/>
                <a:gd name="connsiteX993" fmla="*/ 991525 w 1063780"/>
                <a:gd name="connsiteY993" fmla="*/ 840091 h 4500853"/>
                <a:gd name="connsiteX994" fmla="*/ 992801 w 1063780"/>
                <a:gd name="connsiteY994" fmla="*/ 831282 h 4500853"/>
                <a:gd name="connsiteX995" fmla="*/ 993891 w 1063780"/>
                <a:gd name="connsiteY995" fmla="*/ 822026 h 4500853"/>
                <a:gd name="connsiteX996" fmla="*/ 990998 w 1063780"/>
                <a:gd name="connsiteY996" fmla="*/ 854886 h 4500853"/>
                <a:gd name="connsiteX997" fmla="*/ 989588 w 1063780"/>
                <a:gd name="connsiteY997" fmla="*/ 845147 h 4500853"/>
                <a:gd name="connsiteX998" fmla="*/ 989914 w 1063780"/>
                <a:gd name="connsiteY998" fmla="*/ 915997 h 4500853"/>
                <a:gd name="connsiteX999" fmla="*/ 993934 w 1063780"/>
                <a:gd name="connsiteY999" fmla="*/ 901073 h 4500853"/>
                <a:gd name="connsiteX1000" fmla="*/ 996977 w 1063780"/>
                <a:gd name="connsiteY1000" fmla="*/ 901202 h 4500853"/>
                <a:gd name="connsiteX1001" fmla="*/ 996977 w 1063780"/>
                <a:gd name="connsiteY1001" fmla="*/ 935308 h 4500853"/>
                <a:gd name="connsiteX1002" fmla="*/ 993745 w 1063780"/>
                <a:gd name="connsiteY1002" fmla="*/ 935903 h 4500853"/>
                <a:gd name="connsiteX1003" fmla="*/ 989369 w 1063780"/>
                <a:gd name="connsiteY1003" fmla="*/ 925922 h 4500853"/>
                <a:gd name="connsiteX1004" fmla="*/ 979714 w 1063780"/>
                <a:gd name="connsiteY1004" fmla="*/ 937817 h 4500853"/>
                <a:gd name="connsiteX1005" fmla="*/ 976613 w 1063780"/>
                <a:gd name="connsiteY1005" fmla="*/ 928301 h 4500853"/>
                <a:gd name="connsiteX1006" fmla="*/ 969664 w 1063780"/>
                <a:gd name="connsiteY1006" fmla="*/ 936497 h 4500853"/>
                <a:gd name="connsiteX1007" fmla="*/ 966058 w 1063780"/>
                <a:gd name="connsiteY1007" fmla="*/ 930029 h 4500853"/>
                <a:gd name="connsiteX1008" fmla="*/ 962714 w 1063780"/>
                <a:gd name="connsiteY1008" fmla="*/ 929713 h 4500853"/>
                <a:gd name="connsiteX1009" fmla="*/ 956347 w 1063780"/>
                <a:gd name="connsiteY1009" fmla="*/ 953169 h 4500853"/>
                <a:gd name="connsiteX1010" fmla="*/ 962244 w 1063780"/>
                <a:gd name="connsiteY1010" fmla="*/ 985731 h 4500853"/>
                <a:gd name="connsiteX1011" fmla="*/ 957492 w 1063780"/>
                <a:gd name="connsiteY1011" fmla="*/ 1038107 h 4500853"/>
                <a:gd name="connsiteX1012" fmla="*/ 955784 w 1063780"/>
                <a:gd name="connsiteY1012" fmla="*/ 1102323 h 4500853"/>
                <a:gd name="connsiteX1013" fmla="*/ 959878 w 1063780"/>
                <a:gd name="connsiteY1013" fmla="*/ 1113381 h 4500853"/>
                <a:gd name="connsiteX1014" fmla="*/ 963164 w 1063780"/>
                <a:gd name="connsiteY1014" fmla="*/ 1112842 h 4500853"/>
                <a:gd name="connsiteX1015" fmla="*/ 963164 w 1063780"/>
                <a:gd name="connsiteY1015" fmla="*/ 1089832 h 4500853"/>
                <a:gd name="connsiteX1016" fmla="*/ 965832 w 1063780"/>
                <a:gd name="connsiteY1016" fmla="*/ 1089688 h 4500853"/>
                <a:gd name="connsiteX1017" fmla="*/ 975825 w 1063780"/>
                <a:gd name="connsiteY1017" fmla="*/ 1121619 h 4500853"/>
                <a:gd name="connsiteX1018" fmla="*/ 957248 w 1063780"/>
                <a:gd name="connsiteY1018" fmla="*/ 1121619 h 4500853"/>
                <a:gd name="connsiteX1019" fmla="*/ 955013 w 1063780"/>
                <a:gd name="connsiteY1019" fmla="*/ 1150688 h 4500853"/>
                <a:gd name="connsiteX1020" fmla="*/ 957117 w 1063780"/>
                <a:gd name="connsiteY1020" fmla="*/ 1162695 h 4500853"/>
                <a:gd name="connsiteX1021" fmla="*/ 953079 w 1063780"/>
                <a:gd name="connsiteY1021" fmla="*/ 1163828 h 4500853"/>
                <a:gd name="connsiteX1022" fmla="*/ 948345 w 1063780"/>
                <a:gd name="connsiteY1022" fmla="*/ 1147584 h 4500853"/>
                <a:gd name="connsiteX1023" fmla="*/ 946655 w 1063780"/>
                <a:gd name="connsiteY1023" fmla="*/ 1147763 h 4500853"/>
                <a:gd name="connsiteX1024" fmla="*/ 952553 w 1063780"/>
                <a:gd name="connsiteY1024" fmla="*/ 1187891 h 4500853"/>
                <a:gd name="connsiteX1025" fmla="*/ 946298 w 1063780"/>
                <a:gd name="connsiteY1025" fmla="*/ 1177594 h 4500853"/>
                <a:gd name="connsiteX1026" fmla="*/ 944888 w 1063780"/>
                <a:gd name="connsiteY1026" fmla="*/ 1106948 h 4500853"/>
                <a:gd name="connsiteX1027" fmla="*/ 943555 w 1063780"/>
                <a:gd name="connsiteY1027" fmla="*/ 1080649 h 4500853"/>
                <a:gd name="connsiteX1028" fmla="*/ 940305 w 1063780"/>
                <a:gd name="connsiteY1028" fmla="*/ 1031971 h 4500853"/>
                <a:gd name="connsiteX1029" fmla="*/ 940159 w 1063780"/>
                <a:gd name="connsiteY1029" fmla="*/ 971325 h 4500853"/>
                <a:gd name="connsiteX1030" fmla="*/ 944385 w 1063780"/>
                <a:gd name="connsiteY1030" fmla="*/ 971196 h 4500853"/>
                <a:gd name="connsiteX1031" fmla="*/ 944385 w 1063780"/>
                <a:gd name="connsiteY1031" fmla="*/ 1057268 h 4500853"/>
                <a:gd name="connsiteX1032" fmla="*/ 947373 w 1063780"/>
                <a:gd name="connsiteY1032" fmla="*/ 1057192 h 4500853"/>
                <a:gd name="connsiteX1033" fmla="*/ 945174 w 1063780"/>
                <a:gd name="connsiteY1033" fmla="*/ 833973 h 4500853"/>
                <a:gd name="connsiteX1034" fmla="*/ 945174 w 1063780"/>
                <a:gd name="connsiteY1034" fmla="*/ 907741 h 4500853"/>
                <a:gd name="connsiteX1035" fmla="*/ 942019 w 1063780"/>
                <a:gd name="connsiteY1035" fmla="*/ 907760 h 4500853"/>
                <a:gd name="connsiteX1036" fmla="*/ 935821 w 1063780"/>
                <a:gd name="connsiteY1036" fmla="*/ 734314 h 4500853"/>
                <a:gd name="connsiteX1037" fmla="*/ 939634 w 1063780"/>
                <a:gd name="connsiteY1037" fmla="*/ 736154 h 4500853"/>
                <a:gd name="connsiteX1038" fmla="*/ 945870 w 1063780"/>
                <a:gd name="connsiteY1038" fmla="*/ 726675 h 4500853"/>
                <a:gd name="connsiteX1039" fmla="*/ 947466 w 1063780"/>
                <a:gd name="connsiteY1039" fmla="*/ 728794 h 4500853"/>
                <a:gd name="connsiteX1040" fmla="*/ 956275 w 1063780"/>
                <a:gd name="connsiteY1040" fmla="*/ 778196 h 4500853"/>
                <a:gd name="connsiteX1041" fmla="*/ 956348 w 1063780"/>
                <a:gd name="connsiteY1041" fmla="*/ 783419 h 4500853"/>
                <a:gd name="connsiteX1042" fmla="*/ 954959 w 1063780"/>
                <a:gd name="connsiteY1042" fmla="*/ 819160 h 4500853"/>
                <a:gd name="connsiteX1043" fmla="*/ 959393 w 1063780"/>
                <a:gd name="connsiteY1043" fmla="*/ 867949 h 4500853"/>
                <a:gd name="connsiteX1044" fmla="*/ 964821 w 1063780"/>
                <a:gd name="connsiteY1044" fmla="*/ 896980 h 4500853"/>
                <a:gd name="connsiteX1045" fmla="*/ 967921 w 1063780"/>
                <a:gd name="connsiteY1045" fmla="*/ 896497 h 4500853"/>
                <a:gd name="connsiteX1046" fmla="*/ 967921 w 1063780"/>
                <a:gd name="connsiteY1046" fmla="*/ 860506 h 4500853"/>
                <a:gd name="connsiteX1047" fmla="*/ 970531 w 1063780"/>
                <a:gd name="connsiteY1047" fmla="*/ 860525 h 4500853"/>
                <a:gd name="connsiteX1048" fmla="*/ 975264 w 1063780"/>
                <a:gd name="connsiteY1048" fmla="*/ 921209 h 4500853"/>
                <a:gd name="connsiteX1049" fmla="*/ 977987 w 1063780"/>
                <a:gd name="connsiteY1049" fmla="*/ 910317 h 4500853"/>
                <a:gd name="connsiteX1050" fmla="*/ 977842 w 1063780"/>
                <a:gd name="connsiteY1050" fmla="*/ 883404 h 4500853"/>
                <a:gd name="connsiteX1051" fmla="*/ 975908 w 1063780"/>
                <a:gd name="connsiteY1051" fmla="*/ 806885 h 4500853"/>
                <a:gd name="connsiteX1052" fmla="*/ 971306 w 1063780"/>
                <a:gd name="connsiteY1052" fmla="*/ 761572 h 4500853"/>
                <a:gd name="connsiteX1053" fmla="*/ 968583 w 1063780"/>
                <a:gd name="connsiteY1053" fmla="*/ 721761 h 4500853"/>
                <a:gd name="connsiteX1054" fmla="*/ 971120 w 1063780"/>
                <a:gd name="connsiteY1054" fmla="*/ 689681 h 4500853"/>
                <a:gd name="connsiteX1055" fmla="*/ 969507 w 1063780"/>
                <a:gd name="connsiteY1055" fmla="*/ 687562 h 4500853"/>
                <a:gd name="connsiteX1056" fmla="*/ 963477 w 1063780"/>
                <a:gd name="connsiteY1056" fmla="*/ 689941 h 4500853"/>
                <a:gd name="connsiteX1057" fmla="*/ 957485 w 1063780"/>
                <a:gd name="connsiteY1057" fmla="*/ 618979 h 4500853"/>
                <a:gd name="connsiteX1058" fmla="*/ 953165 w 1063780"/>
                <a:gd name="connsiteY1058" fmla="*/ 572440 h 4500853"/>
                <a:gd name="connsiteX1059" fmla="*/ 952602 w 1063780"/>
                <a:gd name="connsiteY1059" fmla="*/ 529413 h 4500853"/>
                <a:gd name="connsiteX1060" fmla="*/ 954292 w 1063780"/>
                <a:gd name="connsiteY1060" fmla="*/ 507425 h 4500853"/>
                <a:gd name="connsiteX1061" fmla="*/ 947849 w 1063780"/>
                <a:gd name="connsiteY1061" fmla="*/ 467837 h 4500853"/>
                <a:gd name="connsiteX1062" fmla="*/ 939922 w 1063780"/>
                <a:gd name="connsiteY1062" fmla="*/ 375334 h 4500853"/>
                <a:gd name="connsiteX1063" fmla="*/ 934043 w 1063780"/>
                <a:gd name="connsiteY1063" fmla="*/ 353532 h 4500853"/>
                <a:gd name="connsiteX1064" fmla="*/ 930848 w 1063780"/>
                <a:gd name="connsiteY1064" fmla="*/ 354089 h 4500853"/>
                <a:gd name="connsiteX1065" fmla="*/ 932277 w 1063780"/>
                <a:gd name="connsiteY1065" fmla="*/ 379199 h 4500853"/>
                <a:gd name="connsiteX1066" fmla="*/ 926360 w 1063780"/>
                <a:gd name="connsiteY1066" fmla="*/ 349740 h 4500853"/>
                <a:gd name="connsiteX1067" fmla="*/ 926792 w 1063780"/>
                <a:gd name="connsiteY1067" fmla="*/ 320244 h 4500853"/>
                <a:gd name="connsiteX1068" fmla="*/ 940242 w 1063780"/>
                <a:gd name="connsiteY1068" fmla="*/ 319055 h 4500853"/>
                <a:gd name="connsiteX1069" fmla="*/ 940423 w 1063780"/>
                <a:gd name="connsiteY1069" fmla="*/ 317531 h 4500853"/>
                <a:gd name="connsiteX1070" fmla="*/ 924137 w 1063780"/>
                <a:gd name="connsiteY1070" fmla="*/ 313739 h 4500853"/>
                <a:gd name="connsiteX1071" fmla="*/ 927536 w 1063780"/>
                <a:gd name="connsiteY1071" fmla="*/ 300023 h 4500853"/>
                <a:gd name="connsiteX1072" fmla="*/ 922239 w 1063780"/>
                <a:gd name="connsiteY1072" fmla="*/ 286938 h 4500853"/>
                <a:gd name="connsiteX1073" fmla="*/ 922530 w 1063780"/>
                <a:gd name="connsiteY1073" fmla="*/ 267199 h 4500853"/>
                <a:gd name="connsiteX1074" fmla="*/ 917421 w 1063780"/>
                <a:gd name="connsiteY1074" fmla="*/ 221589 h 4500853"/>
                <a:gd name="connsiteX1075" fmla="*/ 907635 w 1063780"/>
                <a:gd name="connsiteY1075" fmla="*/ 208077 h 4500853"/>
                <a:gd name="connsiteX1076" fmla="*/ 904894 w 1063780"/>
                <a:gd name="connsiteY1076" fmla="*/ 205679 h 4500853"/>
                <a:gd name="connsiteX1077" fmla="*/ 902622 w 1063780"/>
                <a:gd name="connsiteY1077" fmla="*/ 192799 h 4500853"/>
                <a:gd name="connsiteX1078" fmla="*/ 895278 w 1063780"/>
                <a:gd name="connsiteY1078" fmla="*/ 200791 h 4500853"/>
                <a:gd name="connsiteX1079" fmla="*/ 890638 w 1063780"/>
                <a:gd name="connsiteY1079" fmla="*/ 190978 h 4500853"/>
                <a:gd name="connsiteX1080" fmla="*/ 885473 w 1063780"/>
                <a:gd name="connsiteY1080" fmla="*/ 204267 h 4500853"/>
                <a:gd name="connsiteX1081" fmla="*/ 900819 w 1063780"/>
                <a:gd name="connsiteY1081" fmla="*/ 241272 h 4500853"/>
                <a:gd name="connsiteX1082" fmla="*/ 894470 w 1063780"/>
                <a:gd name="connsiteY1082" fmla="*/ 237109 h 4500853"/>
                <a:gd name="connsiteX1083" fmla="*/ 892816 w 1063780"/>
                <a:gd name="connsiteY1083" fmla="*/ 239060 h 4500853"/>
                <a:gd name="connsiteX1084" fmla="*/ 898921 w 1063780"/>
                <a:gd name="connsiteY1084" fmla="*/ 244264 h 4500853"/>
                <a:gd name="connsiteX1085" fmla="*/ 898941 w 1063780"/>
                <a:gd name="connsiteY1085" fmla="*/ 244322 h 4500853"/>
                <a:gd name="connsiteX1086" fmla="*/ 890206 w 1063780"/>
                <a:gd name="connsiteY1086" fmla="*/ 253504 h 4500853"/>
                <a:gd name="connsiteX1087" fmla="*/ 875574 w 1063780"/>
                <a:gd name="connsiteY1087" fmla="*/ 244303 h 4500853"/>
                <a:gd name="connsiteX1088" fmla="*/ 880195 w 1063780"/>
                <a:gd name="connsiteY1088" fmla="*/ 220476 h 4500853"/>
                <a:gd name="connsiteX1089" fmla="*/ 872625 w 1063780"/>
                <a:gd name="connsiteY1089" fmla="*/ 233635 h 4500853"/>
                <a:gd name="connsiteX1090" fmla="*/ 869245 w 1063780"/>
                <a:gd name="connsiteY1090" fmla="*/ 203488 h 4500853"/>
                <a:gd name="connsiteX1091" fmla="*/ 865733 w 1063780"/>
                <a:gd name="connsiteY1091" fmla="*/ 178992 h 4500853"/>
                <a:gd name="connsiteX1092" fmla="*/ 852190 w 1063780"/>
                <a:gd name="connsiteY1092" fmla="*/ 165461 h 4500853"/>
                <a:gd name="connsiteX1093" fmla="*/ 850086 w 1063780"/>
                <a:gd name="connsiteY1093" fmla="*/ 171632 h 4500853"/>
                <a:gd name="connsiteX1094" fmla="*/ 835473 w 1063780"/>
                <a:gd name="connsiteY1094" fmla="*/ 147098 h 4500853"/>
                <a:gd name="connsiteX1095" fmla="*/ 835581 w 1063780"/>
                <a:gd name="connsiteY1095" fmla="*/ 141150 h 4500853"/>
                <a:gd name="connsiteX1096" fmla="*/ 837403 w 1063780"/>
                <a:gd name="connsiteY1096" fmla="*/ 130221 h 4500853"/>
                <a:gd name="connsiteX1097" fmla="*/ 826433 w 1063780"/>
                <a:gd name="connsiteY1097" fmla="*/ 138939 h 4500853"/>
                <a:gd name="connsiteX1098" fmla="*/ 829399 w 1063780"/>
                <a:gd name="connsiteY1098" fmla="*/ 126690 h 4500853"/>
                <a:gd name="connsiteX1099" fmla="*/ 812437 w 1063780"/>
                <a:gd name="connsiteY1099" fmla="*/ 128158 h 4500853"/>
                <a:gd name="connsiteX1100" fmla="*/ 816964 w 1063780"/>
                <a:gd name="connsiteY1100" fmla="*/ 139403 h 4500853"/>
                <a:gd name="connsiteX1101" fmla="*/ 815292 w 1063780"/>
                <a:gd name="connsiteY1101" fmla="*/ 139662 h 4500853"/>
                <a:gd name="connsiteX1102" fmla="*/ 788357 w 1063780"/>
                <a:gd name="connsiteY1102" fmla="*/ 106616 h 4500853"/>
                <a:gd name="connsiteX1103" fmla="*/ 781200 w 1063780"/>
                <a:gd name="connsiteY1103" fmla="*/ 106635 h 4500853"/>
                <a:gd name="connsiteX1104" fmla="*/ 761421 w 1063780"/>
                <a:gd name="connsiteY1104" fmla="*/ 91431 h 4500853"/>
                <a:gd name="connsiteX1105" fmla="*/ 753062 w 1063780"/>
                <a:gd name="connsiteY1105" fmla="*/ 75205 h 4500853"/>
                <a:gd name="connsiteX1106" fmla="*/ 750394 w 1063780"/>
                <a:gd name="connsiteY1106" fmla="*/ 76562 h 4500853"/>
                <a:gd name="connsiteX1107" fmla="*/ 750994 w 1063780"/>
                <a:gd name="connsiteY1107" fmla="*/ 84164 h 4500853"/>
                <a:gd name="connsiteX1108" fmla="*/ 741358 w 1063780"/>
                <a:gd name="connsiteY1108" fmla="*/ 77733 h 4500853"/>
                <a:gd name="connsiteX1109" fmla="*/ 733601 w 1063780"/>
                <a:gd name="connsiteY1109" fmla="*/ 122358 h 4500853"/>
                <a:gd name="connsiteX1110" fmla="*/ 725956 w 1063780"/>
                <a:gd name="connsiteY1110" fmla="*/ 115054 h 4500853"/>
                <a:gd name="connsiteX1111" fmla="*/ 725018 w 1063780"/>
                <a:gd name="connsiteY1111" fmla="*/ 122805 h 4500853"/>
                <a:gd name="connsiteX1112" fmla="*/ 695358 w 1063780"/>
                <a:gd name="connsiteY1112" fmla="*/ 107936 h 4500853"/>
                <a:gd name="connsiteX1113" fmla="*/ 696579 w 1063780"/>
                <a:gd name="connsiteY1113" fmla="*/ 119793 h 4500853"/>
                <a:gd name="connsiteX1114" fmla="*/ 683693 w 1063780"/>
                <a:gd name="connsiteY1114" fmla="*/ 111002 h 4500853"/>
                <a:gd name="connsiteX1115" fmla="*/ 679280 w 1063780"/>
                <a:gd name="connsiteY1115" fmla="*/ 107304 h 4500853"/>
                <a:gd name="connsiteX1116" fmla="*/ 668686 w 1063780"/>
                <a:gd name="connsiteY1116" fmla="*/ 98903 h 4500853"/>
                <a:gd name="connsiteX1117" fmla="*/ 656814 w 1063780"/>
                <a:gd name="connsiteY1117" fmla="*/ 92862 h 4500853"/>
                <a:gd name="connsiteX1118" fmla="*/ 636359 w 1063780"/>
                <a:gd name="connsiteY1118" fmla="*/ 92862 h 4500853"/>
                <a:gd name="connsiteX1119" fmla="*/ 634989 w 1063780"/>
                <a:gd name="connsiteY1119" fmla="*/ 79201 h 4500853"/>
                <a:gd name="connsiteX1120" fmla="*/ 643122 w 1063780"/>
                <a:gd name="connsiteY1120" fmla="*/ 80502 h 4500853"/>
                <a:gd name="connsiteX1121" fmla="*/ 635871 w 1063780"/>
                <a:gd name="connsiteY1121" fmla="*/ 73625 h 4500853"/>
                <a:gd name="connsiteX1122" fmla="*/ 972308 w 1063780"/>
                <a:gd name="connsiteY1122" fmla="*/ 2593609 h 4500853"/>
                <a:gd name="connsiteX1123" fmla="*/ 972635 w 1063780"/>
                <a:gd name="connsiteY1123" fmla="*/ 2593717 h 4500853"/>
                <a:gd name="connsiteX1124" fmla="*/ 972615 w 1063780"/>
                <a:gd name="connsiteY1124" fmla="*/ 2593328 h 4500853"/>
                <a:gd name="connsiteX1125" fmla="*/ 972288 w 1063780"/>
                <a:gd name="connsiteY1125" fmla="*/ 2593472 h 4500853"/>
                <a:gd name="connsiteX1126" fmla="*/ 972325 w 1063780"/>
                <a:gd name="connsiteY1126" fmla="*/ 2593508 h 4500853"/>
                <a:gd name="connsiteX1127" fmla="*/ 972288 w 1063780"/>
                <a:gd name="connsiteY1127" fmla="*/ 2593652 h 4500853"/>
                <a:gd name="connsiteX1128" fmla="*/ 972635 w 1063780"/>
                <a:gd name="connsiteY1128" fmla="*/ 2593321 h 4500853"/>
                <a:gd name="connsiteX1129" fmla="*/ 980655 w 1063780"/>
                <a:gd name="connsiteY1129" fmla="*/ 2598246 h 4500853"/>
                <a:gd name="connsiteX1130" fmla="*/ 981876 w 1063780"/>
                <a:gd name="connsiteY1130" fmla="*/ 2643113 h 4500853"/>
                <a:gd name="connsiteX1131" fmla="*/ 970268 w 1063780"/>
                <a:gd name="connsiteY1131" fmla="*/ 2670249 h 4500853"/>
                <a:gd name="connsiteX1132" fmla="*/ 981989 w 1063780"/>
                <a:gd name="connsiteY1132" fmla="*/ 2744631 h 4500853"/>
                <a:gd name="connsiteX1133" fmla="*/ 985670 w 1063780"/>
                <a:gd name="connsiteY1133" fmla="*/ 2572542 h 4500853"/>
                <a:gd name="connsiteX1134" fmla="*/ 979416 w 1063780"/>
                <a:gd name="connsiteY1134" fmla="*/ 2579363 h 4500853"/>
                <a:gd name="connsiteX1135" fmla="*/ 971489 w 1063780"/>
                <a:gd name="connsiteY1135" fmla="*/ 2573489 h 4500853"/>
                <a:gd name="connsiteX1136" fmla="*/ 972634 w 1063780"/>
                <a:gd name="connsiteY1136" fmla="*/ 2593321 h 4500853"/>
                <a:gd name="connsiteX1137" fmla="*/ 736733 w 1063780"/>
                <a:gd name="connsiteY1137" fmla="*/ 4439986 h 4500853"/>
                <a:gd name="connsiteX1138" fmla="*/ 736587 w 1063780"/>
                <a:gd name="connsiteY1138" fmla="*/ 4439841 h 4500853"/>
                <a:gd name="connsiteX1139" fmla="*/ 736733 w 1063780"/>
                <a:gd name="connsiteY1139" fmla="*/ 4440058 h 4500853"/>
                <a:gd name="connsiteX1140" fmla="*/ 736713 w 1063780"/>
                <a:gd name="connsiteY1140" fmla="*/ 4439986 h 4500853"/>
                <a:gd name="connsiteX1141" fmla="*/ 736587 w 1063780"/>
                <a:gd name="connsiteY1141" fmla="*/ 4439841 h 4500853"/>
                <a:gd name="connsiteX1142" fmla="*/ 736568 w 1063780"/>
                <a:gd name="connsiteY1142" fmla="*/ 4440058 h 4500853"/>
                <a:gd name="connsiteX1143" fmla="*/ 736713 w 1063780"/>
                <a:gd name="connsiteY1143" fmla="*/ 4440038 h 4500853"/>
                <a:gd name="connsiteX1144" fmla="*/ 736604 w 1063780"/>
                <a:gd name="connsiteY1144" fmla="*/ 4439858 h 4500853"/>
                <a:gd name="connsiteX1145" fmla="*/ 736568 w 1063780"/>
                <a:gd name="connsiteY1145" fmla="*/ 4440058 h 4500853"/>
                <a:gd name="connsiteX1146" fmla="*/ 725937 w 1063780"/>
                <a:gd name="connsiteY1146" fmla="*/ 4456376 h 4500853"/>
                <a:gd name="connsiteX1147" fmla="*/ 714949 w 1063780"/>
                <a:gd name="connsiteY1147" fmla="*/ 4448978 h 4500853"/>
                <a:gd name="connsiteX1148" fmla="*/ 732379 w 1063780"/>
                <a:gd name="connsiteY1148" fmla="*/ 4473717 h 4500853"/>
                <a:gd name="connsiteX1149" fmla="*/ 742729 w 1063780"/>
                <a:gd name="connsiteY1149" fmla="*/ 4453718 h 4500853"/>
                <a:gd name="connsiteX1150" fmla="*/ 734239 w 1063780"/>
                <a:gd name="connsiteY1150" fmla="*/ 4457081 h 4500853"/>
                <a:gd name="connsiteX1151" fmla="*/ 736569 w 1063780"/>
                <a:gd name="connsiteY1151" fmla="*/ 4440056 h 4500853"/>
                <a:gd name="connsiteX1152" fmla="*/ 732379 w 1063780"/>
                <a:gd name="connsiteY1152" fmla="*/ 4473717 h 4500853"/>
                <a:gd name="connsiteX1153" fmla="*/ 732270 w 1063780"/>
                <a:gd name="connsiteY1153" fmla="*/ 4473932 h 4500853"/>
                <a:gd name="connsiteX1154" fmla="*/ 721733 w 1063780"/>
                <a:gd name="connsiteY1154" fmla="*/ 4477242 h 4500853"/>
                <a:gd name="connsiteX1155" fmla="*/ 724739 w 1063780"/>
                <a:gd name="connsiteY1155" fmla="*/ 4494453 h 4500853"/>
                <a:gd name="connsiteX1156" fmla="*/ 746640 w 1063780"/>
                <a:gd name="connsiteY1156" fmla="*/ 4465142 h 4500853"/>
                <a:gd name="connsiteX1157" fmla="*/ 732478 w 1063780"/>
                <a:gd name="connsiteY1157" fmla="*/ 4473859 h 4500853"/>
                <a:gd name="connsiteX1158" fmla="*/ 732368 w 1063780"/>
                <a:gd name="connsiteY1158" fmla="*/ 4473716 h 4500853"/>
                <a:gd name="connsiteX1159" fmla="*/ 510396 w 1063780"/>
                <a:gd name="connsiteY1159" fmla="*/ 4379095 h 4500853"/>
                <a:gd name="connsiteX1160" fmla="*/ 512595 w 1063780"/>
                <a:gd name="connsiteY1160" fmla="*/ 4390265 h 4500853"/>
                <a:gd name="connsiteX1161" fmla="*/ 517930 w 1063780"/>
                <a:gd name="connsiteY1161" fmla="*/ 4390193 h 4500853"/>
                <a:gd name="connsiteX1162" fmla="*/ 523057 w 1063780"/>
                <a:gd name="connsiteY1162" fmla="*/ 4348709 h 4500853"/>
                <a:gd name="connsiteX1163" fmla="*/ 516540 w 1063780"/>
                <a:gd name="connsiteY1163" fmla="*/ 4347763 h 4500853"/>
                <a:gd name="connsiteX1164" fmla="*/ 515206 w 1063780"/>
                <a:gd name="connsiteY1164" fmla="*/ 4354640 h 4500853"/>
                <a:gd name="connsiteX1165" fmla="*/ 515497 w 1063780"/>
                <a:gd name="connsiteY1165" fmla="*/ 4379471 h 4500853"/>
                <a:gd name="connsiteX1166" fmla="*/ 510387 w 1063780"/>
                <a:gd name="connsiteY1166" fmla="*/ 4379082 h 4500853"/>
                <a:gd name="connsiteX1167" fmla="*/ 40920 w 1063780"/>
                <a:gd name="connsiteY1167" fmla="*/ 2897876 h 4500853"/>
                <a:gd name="connsiteX1168" fmla="*/ 40939 w 1063780"/>
                <a:gd name="connsiteY1168" fmla="*/ 2863119 h 4500853"/>
                <a:gd name="connsiteX1169" fmla="*/ 31998 w 1063780"/>
                <a:gd name="connsiteY1169" fmla="*/ 2876855 h 4500853"/>
                <a:gd name="connsiteX1170" fmla="*/ 40921 w 1063780"/>
                <a:gd name="connsiteY1170" fmla="*/ 2897876 h 4500853"/>
                <a:gd name="connsiteX1171" fmla="*/ 44246 w 1063780"/>
                <a:gd name="connsiteY1171" fmla="*/ 1327940 h 4500853"/>
                <a:gd name="connsiteX1172" fmla="*/ 35230 w 1063780"/>
                <a:gd name="connsiteY1172" fmla="*/ 1327940 h 4500853"/>
                <a:gd name="connsiteX1173" fmla="*/ 35230 w 1063780"/>
                <a:gd name="connsiteY1173" fmla="*/ 1285917 h 4500853"/>
                <a:gd name="connsiteX1174" fmla="*/ 30534 w 1063780"/>
                <a:gd name="connsiteY1174" fmla="*/ 1298221 h 4500853"/>
                <a:gd name="connsiteX1175" fmla="*/ 26439 w 1063780"/>
                <a:gd name="connsiteY1175" fmla="*/ 1286865 h 4500853"/>
                <a:gd name="connsiteX1176" fmla="*/ 23979 w 1063780"/>
                <a:gd name="connsiteY1176" fmla="*/ 1287153 h 4500853"/>
                <a:gd name="connsiteX1177" fmla="*/ 23979 w 1063780"/>
                <a:gd name="connsiteY1177" fmla="*/ 1313582 h 4500853"/>
                <a:gd name="connsiteX1178" fmla="*/ 33108 w 1063780"/>
                <a:gd name="connsiteY1178" fmla="*/ 1341313 h 4500853"/>
                <a:gd name="connsiteX1179" fmla="*/ 36393 w 1063780"/>
                <a:gd name="connsiteY1179" fmla="*/ 1375641 h 4500853"/>
                <a:gd name="connsiteX1180" fmla="*/ 38160 w 1063780"/>
                <a:gd name="connsiteY1180" fmla="*/ 1375497 h 4500853"/>
                <a:gd name="connsiteX1181" fmla="*/ 44246 w 1063780"/>
                <a:gd name="connsiteY1181" fmla="*/ 1327914 h 4500853"/>
                <a:gd name="connsiteX1182" fmla="*/ 89214 w 1063780"/>
                <a:gd name="connsiteY1182" fmla="*/ 750952 h 4500853"/>
                <a:gd name="connsiteX1183" fmla="*/ 89214 w 1063780"/>
                <a:gd name="connsiteY1183" fmla="*/ 749632 h 4500853"/>
                <a:gd name="connsiteX1184" fmla="*/ 88687 w 1063780"/>
                <a:gd name="connsiteY1184" fmla="*/ 750784 h 4500853"/>
                <a:gd name="connsiteX1185" fmla="*/ 89214 w 1063780"/>
                <a:gd name="connsiteY1185" fmla="*/ 750953 h 4500853"/>
                <a:gd name="connsiteX1186" fmla="*/ 89214 w 1063780"/>
                <a:gd name="connsiteY1186" fmla="*/ 749632 h 4500853"/>
                <a:gd name="connsiteX1187" fmla="*/ 95750 w 1063780"/>
                <a:gd name="connsiteY1187" fmla="*/ 734540 h 4500853"/>
                <a:gd name="connsiteX1188" fmla="*/ 97404 w 1063780"/>
                <a:gd name="connsiteY1188" fmla="*/ 724188 h 4500853"/>
                <a:gd name="connsiteX1189" fmla="*/ 91732 w 1063780"/>
                <a:gd name="connsiteY1189" fmla="*/ 709746 h 4500853"/>
                <a:gd name="connsiteX1190" fmla="*/ 91550 w 1063780"/>
                <a:gd name="connsiteY1190" fmla="*/ 651906 h 4500853"/>
                <a:gd name="connsiteX1191" fmla="*/ 89220 w 1063780"/>
                <a:gd name="connsiteY1191" fmla="*/ 651887 h 4500853"/>
                <a:gd name="connsiteX1192" fmla="*/ 160873 w 1063780"/>
                <a:gd name="connsiteY1192" fmla="*/ 350123 h 4500853"/>
                <a:gd name="connsiteX1193" fmla="*/ 160982 w 1063780"/>
                <a:gd name="connsiteY1193" fmla="*/ 349882 h 4500853"/>
                <a:gd name="connsiteX1194" fmla="*/ 160836 w 1063780"/>
                <a:gd name="connsiteY1194" fmla="*/ 349509 h 4500853"/>
                <a:gd name="connsiteX1195" fmla="*/ 160856 w 1063780"/>
                <a:gd name="connsiteY1195" fmla="*/ 349621 h 4500853"/>
                <a:gd name="connsiteX1196" fmla="*/ 160875 w 1063780"/>
                <a:gd name="connsiteY1196" fmla="*/ 349678 h 4500853"/>
                <a:gd name="connsiteX1197" fmla="*/ 160836 w 1063780"/>
                <a:gd name="connsiteY1197" fmla="*/ 349509 h 4500853"/>
                <a:gd name="connsiteX1198" fmla="*/ 153981 w 1063780"/>
                <a:gd name="connsiteY1198" fmla="*/ 316723 h 4500853"/>
                <a:gd name="connsiteX1199" fmla="*/ 149247 w 1063780"/>
                <a:gd name="connsiteY1199" fmla="*/ 317819 h 4500853"/>
                <a:gd name="connsiteX1200" fmla="*/ 160837 w 1063780"/>
                <a:gd name="connsiteY1200" fmla="*/ 349509 h 4500853"/>
                <a:gd name="connsiteX1201" fmla="*/ 221733 w 1063780"/>
                <a:gd name="connsiteY1201" fmla="*/ 451454 h 4500853"/>
                <a:gd name="connsiteX1202" fmla="*/ 211890 w 1063780"/>
                <a:gd name="connsiteY1202" fmla="*/ 433221 h 4500853"/>
                <a:gd name="connsiteX1203" fmla="*/ 208754 w 1063780"/>
                <a:gd name="connsiteY1203" fmla="*/ 434075 h 4500853"/>
                <a:gd name="connsiteX1204" fmla="*/ 215084 w 1063780"/>
                <a:gd name="connsiteY1204" fmla="*/ 458944 h 4500853"/>
                <a:gd name="connsiteX1205" fmla="*/ 218671 w 1063780"/>
                <a:gd name="connsiteY1205" fmla="*/ 459242 h 4500853"/>
                <a:gd name="connsiteX1206" fmla="*/ 508106 w 1063780"/>
                <a:gd name="connsiteY1206" fmla="*/ 116438 h 4500853"/>
                <a:gd name="connsiteX1207" fmla="*/ 508252 w 1063780"/>
                <a:gd name="connsiteY1207" fmla="*/ 116341 h 4500853"/>
                <a:gd name="connsiteX1208" fmla="*/ 507630 w 1063780"/>
                <a:gd name="connsiteY1208" fmla="*/ 116266 h 4500853"/>
                <a:gd name="connsiteX1209" fmla="*/ 507957 w 1063780"/>
                <a:gd name="connsiteY1209" fmla="*/ 116453 h 4500853"/>
                <a:gd name="connsiteX1210" fmla="*/ 508030 w 1063780"/>
                <a:gd name="connsiteY1210" fmla="*/ 116413 h 4500853"/>
                <a:gd name="connsiteX1211" fmla="*/ 508049 w 1063780"/>
                <a:gd name="connsiteY1211" fmla="*/ 116413 h 4500853"/>
                <a:gd name="connsiteX1212" fmla="*/ 508122 w 1063780"/>
                <a:gd name="connsiteY1212" fmla="*/ 116432 h 4500853"/>
                <a:gd name="connsiteX1213" fmla="*/ 507638 w 1063780"/>
                <a:gd name="connsiteY1213" fmla="*/ 116269 h 4500853"/>
                <a:gd name="connsiteX1214" fmla="*/ 494601 w 1063780"/>
                <a:gd name="connsiteY1214" fmla="*/ 108556 h 4500853"/>
                <a:gd name="connsiteX1215" fmla="*/ 495990 w 1063780"/>
                <a:gd name="connsiteY1215" fmla="*/ 107645 h 4500853"/>
                <a:gd name="connsiteX1216" fmla="*/ 481451 w 1063780"/>
                <a:gd name="connsiteY1216" fmla="*/ 98315 h 4500853"/>
                <a:gd name="connsiteX1217" fmla="*/ 480361 w 1063780"/>
                <a:gd name="connsiteY1217" fmla="*/ 108277 h 4500853"/>
                <a:gd name="connsiteX1218" fmla="*/ 483949 w 1063780"/>
                <a:gd name="connsiteY1218" fmla="*/ 114764 h 4500853"/>
                <a:gd name="connsiteX1219" fmla="*/ 507634 w 1063780"/>
                <a:gd name="connsiteY1219" fmla="*/ 116269 h 4500853"/>
                <a:gd name="connsiteX1220" fmla="*/ 980982 w 1063780"/>
                <a:gd name="connsiteY1220" fmla="*/ 84933 h 4500853"/>
                <a:gd name="connsiteX1221" fmla="*/ 978804 w 1063780"/>
                <a:gd name="connsiteY1221" fmla="*/ 85081 h 4500853"/>
                <a:gd name="connsiteX1222" fmla="*/ 978804 w 1063780"/>
                <a:gd name="connsiteY1222" fmla="*/ 115599 h 4500853"/>
                <a:gd name="connsiteX1223" fmla="*/ 980982 w 1063780"/>
                <a:gd name="connsiteY1223" fmla="*/ 115430 h 4500853"/>
                <a:gd name="connsiteX1224" fmla="*/ 921963 w 1063780"/>
                <a:gd name="connsiteY1224" fmla="*/ 88409 h 4500853"/>
                <a:gd name="connsiteX1225" fmla="*/ 914750 w 1063780"/>
                <a:gd name="connsiteY1225" fmla="*/ 101010 h 4500853"/>
                <a:gd name="connsiteX1226" fmla="*/ 912984 w 1063780"/>
                <a:gd name="connsiteY1226" fmla="*/ 100359 h 4500853"/>
                <a:gd name="connsiteX1227" fmla="*/ 912984 w 1063780"/>
                <a:gd name="connsiteY1227" fmla="*/ 89803 h 4500853"/>
                <a:gd name="connsiteX1228" fmla="*/ 902784 w 1063780"/>
                <a:gd name="connsiteY1228" fmla="*/ 101976 h 4500853"/>
                <a:gd name="connsiteX1229" fmla="*/ 900963 w 1063780"/>
                <a:gd name="connsiteY1229" fmla="*/ 100508 h 4500853"/>
                <a:gd name="connsiteX1230" fmla="*/ 896305 w 1063780"/>
                <a:gd name="connsiteY1230" fmla="*/ 123369 h 4500853"/>
                <a:gd name="connsiteX1231" fmla="*/ 898522 w 1063780"/>
                <a:gd name="connsiteY1231" fmla="*/ 123870 h 4500853"/>
                <a:gd name="connsiteX1232" fmla="*/ 903725 w 1063780"/>
                <a:gd name="connsiteY1232" fmla="*/ 115191 h 4500853"/>
                <a:gd name="connsiteX1233" fmla="*/ 906880 w 1063780"/>
                <a:gd name="connsiteY1233" fmla="*/ 117774 h 4500853"/>
                <a:gd name="connsiteX1234" fmla="*/ 906880 w 1063780"/>
                <a:gd name="connsiteY1234" fmla="*/ 123629 h 4500853"/>
                <a:gd name="connsiteX1235" fmla="*/ 910054 w 1063780"/>
                <a:gd name="connsiteY1235" fmla="*/ 124520 h 4500853"/>
                <a:gd name="connsiteX1236" fmla="*/ 925324 w 1063780"/>
                <a:gd name="connsiteY1236" fmla="*/ 89690 h 4500853"/>
                <a:gd name="connsiteX1237" fmla="*/ 921962 w 1063780"/>
                <a:gd name="connsiteY1237" fmla="*/ 88407 h 4500853"/>
                <a:gd name="connsiteX1238" fmla="*/ 197728 w 1063780"/>
                <a:gd name="connsiteY1238" fmla="*/ 91550 h 4500853"/>
                <a:gd name="connsiteX1239" fmla="*/ 193821 w 1063780"/>
                <a:gd name="connsiteY1239" fmla="*/ 91977 h 4500853"/>
                <a:gd name="connsiteX1240" fmla="*/ 198141 w 1063780"/>
                <a:gd name="connsiteY1240" fmla="*/ 128332 h 4500853"/>
                <a:gd name="connsiteX1241" fmla="*/ 202293 w 1063780"/>
                <a:gd name="connsiteY1241" fmla="*/ 127922 h 4500853"/>
                <a:gd name="connsiteX1242" fmla="*/ 197728 w 1063780"/>
                <a:gd name="connsiteY1242" fmla="*/ 91549 h 4500853"/>
                <a:gd name="connsiteX1243" fmla="*/ 187097 w 1063780"/>
                <a:gd name="connsiteY1243" fmla="*/ 93204 h 4500853"/>
                <a:gd name="connsiteX1244" fmla="*/ 183960 w 1063780"/>
                <a:gd name="connsiteY1244" fmla="*/ 93613 h 4500853"/>
                <a:gd name="connsiteX1245" fmla="*/ 187754 w 1063780"/>
                <a:gd name="connsiteY1245" fmla="*/ 126864 h 4500853"/>
                <a:gd name="connsiteX1246" fmla="*/ 191718 w 1063780"/>
                <a:gd name="connsiteY1246" fmla="*/ 126362 h 4500853"/>
                <a:gd name="connsiteX1247" fmla="*/ 187097 w 1063780"/>
                <a:gd name="connsiteY1247" fmla="*/ 93205 h 4500853"/>
                <a:gd name="connsiteX1248" fmla="*/ 871962 w 1063780"/>
                <a:gd name="connsiteY1248" fmla="*/ 103185 h 4500853"/>
                <a:gd name="connsiteX1249" fmla="*/ 869086 w 1063780"/>
                <a:gd name="connsiteY1249" fmla="*/ 104374 h 4500853"/>
                <a:gd name="connsiteX1250" fmla="*/ 878948 w 1063780"/>
                <a:gd name="connsiteY1250" fmla="*/ 133703 h 4500853"/>
                <a:gd name="connsiteX1251" fmla="*/ 882817 w 1063780"/>
                <a:gd name="connsiteY1251" fmla="*/ 132551 h 4500853"/>
                <a:gd name="connsiteX1252" fmla="*/ 871961 w 1063780"/>
                <a:gd name="connsiteY1252" fmla="*/ 103185 h 4500853"/>
                <a:gd name="connsiteX1253" fmla="*/ 305001 w 1063780"/>
                <a:gd name="connsiteY1253" fmla="*/ 188105 h 4500853"/>
                <a:gd name="connsiteX1254" fmla="*/ 319521 w 1063780"/>
                <a:gd name="connsiteY1254" fmla="*/ 222694 h 4500853"/>
                <a:gd name="connsiteX1255" fmla="*/ 305001 w 1063780"/>
                <a:gd name="connsiteY1255" fmla="*/ 188105 h 4500853"/>
                <a:gd name="connsiteX1256" fmla="*/ 836761 w 1063780"/>
                <a:gd name="connsiteY1256" fmla="*/ 239867 h 4500853"/>
                <a:gd name="connsiteX1257" fmla="*/ 838565 w 1063780"/>
                <a:gd name="connsiteY1257" fmla="*/ 241726 h 4500853"/>
                <a:gd name="connsiteX1258" fmla="*/ 836761 w 1063780"/>
                <a:gd name="connsiteY1258" fmla="*/ 239905 h 4500853"/>
                <a:gd name="connsiteX1259" fmla="*/ 836761 w 1063780"/>
                <a:gd name="connsiteY1259" fmla="*/ 239865 h 4500853"/>
                <a:gd name="connsiteX1260" fmla="*/ 958723 w 1063780"/>
                <a:gd name="connsiteY1260" fmla="*/ 242711 h 4500853"/>
                <a:gd name="connsiteX1261" fmla="*/ 943677 w 1063780"/>
                <a:gd name="connsiteY1261" fmla="*/ 269029 h 4500853"/>
                <a:gd name="connsiteX1262" fmla="*/ 942248 w 1063780"/>
                <a:gd name="connsiteY1262" fmla="*/ 257171 h 4500853"/>
                <a:gd name="connsiteX1263" fmla="*/ 930377 w 1063780"/>
                <a:gd name="connsiteY1263" fmla="*/ 272690 h 4500853"/>
                <a:gd name="connsiteX1264" fmla="*/ 949330 w 1063780"/>
                <a:gd name="connsiteY1264" fmla="*/ 272690 h 4500853"/>
                <a:gd name="connsiteX1265" fmla="*/ 955566 w 1063780"/>
                <a:gd name="connsiteY1265" fmla="*/ 256632 h 4500853"/>
                <a:gd name="connsiteX1266" fmla="*/ 958721 w 1063780"/>
                <a:gd name="connsiteY1266" fmla="*/ 242711 h 4500853"/>
                <a:gd name="connsiteX1267" fmla="*/ 728212 w 1063780"/>
                <a:gd name="connsiteY1267" fmla="*/ 259475 h 4500853"/>
                <a:gd name="connsiteX1268" fmla="*/ 728231 w 1063780"/>
                <a:gd name="connsiteY1268" fmla="*/ 259495 h 4500853"/>
                <a:gd name="connsiteX1269" fmla="*/ 724927 w 1063780"/>
                <a:gd name="connsiteY1269" fmla="*/ 259829 h 4500853"/>
                <a:gd name="connsiteX1270" fmla="*/ 728213 w 1063780"/>
                <a:gd name="connsiteY1270" fmla="*/ 259476 h 4500853"/>
                <a:gd name="connsiteX1271" fmla="*/ 4071 w 1063780"/>
                <a:gd name="connsiteY1271" fmla="*/ 281258 h 4500853"/>
                <a:gd name="connsiteX1272" fmla="*/ -137 w 1063780"/>
                <a:gd name="connsiteY1272" fmla="*/ 291778 h 4500853"/>
                <a:gd name="connsiteX1273" fmla="*/ 17256 w 1063780"/>
                <a:gd name="connsiteY1273" fmla="*/ 282114 h 4500853"/>
                <a:gd name="connsiteX1274" fmla="*/ 6080 w 1063780"/>
                <a:gd name="connsiteY1274" fmla="*/ 283823 h 4500853"/>
                <a:gd name="connsiteX1275" fmla="*/ 4070 w 1063780"/>
                <a:gd name="connsiteY1275" fmla="*/ 281258 h 4500853"/>
                <a:gd name="connsiteX1276" fmla="*/ 47479 w 1063780"/>
                <a:gd name="connsiteY1276" fmla="*/ 293767 h 4500853"/>
                <a:gd name="connsiteX1277" fmla="*/ 43685 w 1063780"/>
                <a:gd name="connsiteY1277" fmla="*/ 294287 h 4500853"/>
                <a:gd name="connsiteX1278" fmla="*/ 57660 w 1063780"/>
                <a:gd name="connsiteY1278" fmla="*/ 367591 h 4500853"/>
                <a:gd name="connsiteX1279" fmla="*/ 47479 w 1063780"/>
                <a:gd name="connsiteY1279" fmla="*/ 293767 h 4500853"/>
                <a:gd name="connsiteX1280" fmla="*/ 38482 w 1063780"/>
                <a:gd name="connsiteY1280" fmla="*/ 294603 h 4500853"/>
                <a:gd name="connsiteX1281" fmla="*/ 33673 w 1063780"/>
                <a:gd name="connsiteY1281" fmla="*/ 295514 h 4500853"/>
                <a:gd name="connsiteX1282" fmla="*/ 48081 w 1063780"/>
                <a:gd name="connsiteY1282" fmla="*/ 367052 h 4500853"/>
                <a:gd name="connsiteX1283" fmla="*/ 51780 w 1063780"/>
                <a:gd name="connsiteY1283" fmla="*/ 366494 h 4500853"/>
                <a:gd name="connsiteX1284" fmla="*/ 38482 w 1063780"/>
                <a:gd name="connsiteY1284" fmla="*/ 294603 h 4500853"/>
                <a:gd name="connsiteX1285" fmla="*/ 189671 w 1063780"/>
                <a:gd name="connsiteY1285" fmla="*/ 314138 h 4500853"/>
                <a:gd name="connsiteX1286" fmla="*/ 186588 w 1063780"/>
                <a:gd name="connsiteY1286" fmla="*/ 315085 h 4500853"/>
                <a:gd name="connsiteX1287" fmla="*/ 197144 w 1063780"/>
                <a:gd name="connsiteY1287" fmla="*/ 342816 h 4500853"/>
                <a:gd name="connsiteX1288" fmla="*/ 200543 w 1063780"/>
                <a:gd name="connsiteY1288" fmla="*/ 341756 h 4500853"/>
                <a:gd name="connsiteX1289" fmla="*/ 189667 w 1063780"/>
                <a:gd name="connsiteY1289" fmla="*/ 314137 h 4500853"/>
                <a:gd name="connsiteX1290" fmla="*/ 127947 w 1063780"/>
                <a:gd name="connsiteY1290" fmla="*/ 324137 h 4500853"/>
                <a:gd name="connsiteX1291" fmla="*/ 125018 w 1063780"/>
                <a:gd name="connsiteY1291" fmla="*/ 325029 h 4500853"/>
                <a:gd name="connsiteX1292" fmla="*/ 122706 w 1063780"/>
                <a:gd name="connsiteY1292" fmla="*/ 334601 h 4500853"/>
                <a:gd name="connsiteX1293" fmla="*/ 123459 w 1063780"/>
                <a:gd name="connsiteY1293" fmla="*/ 348819 h 4500853"/>
                <a:gd name="connsiteX1294" fmla="*/ 128549 w 1063780"/>
                <a:gd name="connsiteY1294" fmla="*/ 328727 h 4500853"/>
                <a:gd name="connsiteX1295" fmla="*/ 130595 w 1063780"/>
                <a:gd name="connsiteY1295" fmla="*/ 329008 h 4500853"/>
                <a:gd name="connsiteX1296" fmla="*/ 132529 w 1063780"/>
                <a:gd name="connsiteY1296" fmla="*/ 334360 h 4500853"/>
                <a:gd name="connsiteX1297" fmla="*/ 135103 w 1063780"/>
                <a:gd name="connsiteY1297" fmla="*/ 333078 h 4500853"/>
                <a:gd name="connsiteX1298" fmla="*/ 131026 w 1063780"/>
                <a:gd name="connsiteY1298" fmla="*/ 324528 h 4500853"/>
                <a:gd name="connsiteX1299" fmla="*/ 127944 w 1063780"/>
                <a:gd name="connsiteY1299" fmla="*/ 324138 h 4500853"/>
                <a:gd name="connsiteX1300" fmla="*/ 221715 w 1063780"/>
                <a:gd name="connsiteY1300" fmla="*/ 361792 h 4500853"/>
                <a:gd name="connsiteX1301" fmla="*/ 220137 w 1063780"/>
                <a:gd name="connsiteY1301" fmla="*/ 361980 h 4500853"/>
                <a:gd name="connsiteX1302" fmla="*/ 221809 w 1063780"/>
                <a:gd name="connsiteY1302" fmla="*/ 392832 h 4500853"/>
                <a:gd name="connsiteX1303" fmla="*/ 226430 w 1063780"/>
                <a:gd name="connsiteY1303" fmla="*/ 392294 h 4500853"/>
                <a:gd name="connsiteX1304" fmla="*/ 221715 w 1063780"/>
                <a:gd name="connsiteY1304" fmla="*/ 361794 h 4500853"/>
                <a:gd name="connsiteX1305" fmla="*/ 198705 w 1063780"/>
                <a:gd name="connsiteY1305" fmla="*/ 371420 h 4500853"/>
                <a:gd name="connsiteX1306" fmla="*/ 211477 w 1063780"/>
                <a:gd name="connsiteY1306" fmla="*/ 393686 h 4500853"/>
                <a:gd name="connsiteX1307" fmla="*/ 216230 w 1063780"/>
                <a:gd name="connsiteY1307" fmla="*/ 392645 h 4500853"/>
                <a:gd name="connsiteX1308" fmla="*/ 210708 w 1063780"/>
                <a:gd name="connsiteY1308" fmla="*/ 371587 h 4500853"/>
                <a:gd name="connsiteX1309" fmla="*/ 207494 w 1063780"/>
                <a:gd name="connsiteY1309" fmla="*/ 372293 h 4500853"/>
                <a:gd name="connsiteX1310" fmla="*/ 204772 w 1063780"/>
                <a:gd name="connsiteY1310" fmla="*/ 381605 h 4500853"/>
                <a:gd name="connsiteX1311" fmla="*/ 198704 w 1063780"/>
                <a:gd name="connsiteY1311" fmla="*/ 371420 h 4500853"/>
                <a:gd name="connsiteX1312" fmla="*/ 130145 w 1063780"/>
                <a:gd name="connsiteY1312" fmla="*/ 374691 h 4500853"/>
                <a:gd name="connsiteX1313" fmla="*/ 119476 w 1063780"/>
                <a:gd name="connsiteY1313" fmla="*/ 393612 h 4500853"/>
                <a:gd name="connsiteX1314" fmla="*/ 134390 w 1063780"/>
                <a:gd name="connsiteY1314" fmla="*/ 414744 h 4500853"/>
                <a:gd name="connsiteX1315" fmla="*/ 122106 w 1063780"/>
                <a:gd name="connsiteY1315" fmla="*/ 417309 h 4500853"/>
                <a:gd name="connsiteX1316" fmla="*/ 122106 w 1063780"/>
                <a:gd name="connsiteY1316" fmla="*/ 428758 h 4500853"/>
                <a:gd name="connsiteX1317" fmla="*/ 136043 w 1063780"/>
                <a:gd name="connsiteY1317" fmla="*/ 430840 h 4500853"/>
                <a:gd name="connsiteX1318" fmla="*/ 130108 w 1063780"/>
                <a:gd name="connsiteY1318" fmla="*/ 390378 h 4500853"/>
                <a:gd name="connsiteX1319" fmla="*/ 126464 w 1063780"/>
                <a:gd name="connsiteY1319" fmla="*/ 398147 h 4500853"/>
                <a:gd name="connsiteX1320" fmla="*/ 122876 w 1063780"/>
                <a:gd name="connsiteY1320" fmla="*/ 397162 h 4500853"/>
                <a:gd name="connsiteX1321" fmla="*/ 130145 w 1063780"/>
                <a:gd name="connsiteY1321" fmla="*/ 374691 h 4500853"/>
                <a:gd name="connsiteX1322" fmla="*/ 27925 w 1063780"/>
                <a:gd name="connsiteY1322" fmla="*/ 377330 h 4500853"/>
                <a:gd name="connsiteX1323" fmla="*/ 22929 w 1063780"/>
                <a:gd name="connsiteY1323" fmla="*/ 377571 h 4500853"/>
                <a:gd name="connsiteX1324" fmla="*/ 27869 w 1063780"/>
                <a:gd name="connsiteY1324" fmla="*/ 426825 h 4500853"/>
                <a:gd name="connsiteX1325" fmla="*/ 32077 w 1063780"/>
                <a:gd name="connsiteY1325" fmla="*/ 426544 h 4500853"/>
                <a:gd name="connsiteX1326" fmla="*/ 27925 w 1063780"/>
                <a:gd name="connsiteY1326" fmla="*/ 377328 h 4500853"/>
                <a:gd name="connsiteX1327" fmla="*/ 17932 w 1063780"/>
                <a:gd name="connsiteY1327" fmla="*/ 377611 h 4500853"/>
                <a:gd name="connsiteX1328" fmla="*/ 13519 w 1063780"/>
                <a:gd name="connsiteY1328" fmla="*/ 377780 h 4500853"/>
                <a:gd name="connsiteX1329" fmla="*/ 16579 w 1063780"/>
                <a:gd name="connsiteY1329" fmla="*/ 415956 h 4500853"/>
                <a:gd name="connsiteX1330" fmla="*/ 20223 w 1063780"/>
                <a:gd name="connsiteY1330" fmla="*/ 415808 h 4500853"/>
                <a:gd name="connsiteX1331" fmla="*/ 17930 w 1063780"/>
                <a:gd name="connsiteY1331" fmla="*/ 377610 h 4500853"/>
                <a:gd name="connsiteX1332" fmla="*/ 114987 w 1063780"/>
                <a:gd name="connsiteY1332" fmla="*/ 382053 h 4500853"/>
                <a:gd name="connsiteX1333" fmla="*/ 112395 w 1063780"/>
                <a:gd name="connsiteY1333" fmla="*/ 409635 h 4500853"/>
                <a:gd name="connsiteX1334" fmla="*/ 114987 w 1063780"/>
                <a:gd name="connsiteY1334" fmla="*/ 382053 h 4500853"/>
                <a:gd name="connsiteX1335" fmla="*/ 65398 w 1063780"/>
                <a:gd name="connsiteY1335" fmla="*/ 411009 h 4500853"/>
                <a:gd name="connsiteX1336" fmla="*/ 69719 w 1063780"/>
                <a:gd name="connsiteY1336" fmla="*/ 429781 h 4500853"/>
                <a:gd name="connsiteX1337" fmla="*/ 71671 w 1063780"/>
                <a:gd name="connsiteY1337" fmla="*/ 429950 h 4500853"/>
                <a:gd name="connsiteX1338" fmla="*/ 77212 w 1063780"/>
                <a:gd name="connsiteY1338" fmla="*/ 414133 h 4500853"/>
                <a:gd name="connsiteX1339" fmla="*/ 74580 w 1063780"/>
                <a:gd name="connsiteY1339" fmla="*/ 413353 h 4500853"/>
                <a:gd name="connsiteX1340" fmla="*/ 72196 w 1063780"/>
                <a:gd name="connsiteY1340" fmla="*/ 417739 h 4500853"/>
                <a:gd name="connsiteX1341" fmla="*/ 65396 w 1063780"/>
                <a:gd name="connsiteY1341" fmla="*/ 411010 h 4500853"/>
                <a:gd name="connsiteX1342" fmla="*/ 981432 w 1063780"/>
                <a:gd name="connsiteY1342" fmla="*/ 426342 h 4500853"/>
                <a:gd name="connsiteX1343" fmla="*/ 980323 w 1063780"/>
                <a:gd name="connsiteY1343" fmla="*/ 447066 h 4500853"/>
                <a:gd name="connsiteX1344" fmla="*/ 973899 w 1063780"/>
                <a:gd name="connsiteY1344" fmla="*/ 429149 h 4500853"/>
                <a:gd name="connsiteX1345" fmla="*/ 970969 w 1063780"/>
                <a:gd name="connsiteY1345" fmla="*/ 429818 h 4500853"/>
                <a:gd name="connsiteX1346" fmla="*/ 973299 w 1063780"/>
                <a:gd name="connsiteY1346" fmla="*/ 441230 h 4500853"/>
                <a:gd name="connsiteX1347" fmla="*/ 977789 w 1063780"/>
                <a:gd name="connsiteY1347" fmla="*/ 455392 h 4500853"/>
                <a:gd name="connsiteX1348" fmla="*/ 985884 w 1063780"/>
                <a:gd name="connsiteY1348" fmla="*/ 525481 h 4500853"/>
                <a:gd name="connsiteX1349" fmla="*/ 989192 w 1063780"/>
                <a:gd name="connsiteY1349" fmla="*/ 545349 h 4500853"/>
                <a:gd name="connsiteX1350" fmla="*/ 987894 w 1063780"/>
                <a:gd name="connsiteY1350" fmla="*/ 494349 h 4500853"/>
                <a:gd name="connsiteX1351" fmla="*/ 982673 w 1063780"/>
                <a:gd name="connsiteY1351" fmla="*/ 444538 h 4500853"/>
                <a:gd name="connsiteX1352" fmla="*/ 986505 w 1063780"/>
                <a:gd name="connsiteY1352" fmla="*/ 444426 h 4500853"/>
                <a:gd name="connsiteX1353" fmla="*/ 999615 w 1063780"/>
                <a:gd name="connsiteY1353" fmla="*/ 546334 h 4500853"/>
                <a:gd name="connsiteX1354" fmla="*/ 981433 w 1063780"/>
                <a:gd name="connsiteY1354" fmla="*/ 426342 h 4500853"/>
                <a:gd name="connsiteX1355" fmla="*/ 65098 w 1063780"/>
                <a:gd name="connsiteY1355" fmla="*/ 449259 h 4500853"/>
                <a:gd name="connsiteX1356" fmla="*/ 65026 w 1063780"/>
                <a:gd name="connsiteY1356" fmla="*/ 466061 h 4500853"/>
                <a:gd name="connsiteX1357" fmla="*/ 69327 w 1063780"/>
                <a:gd name="connsiteY1357" fmla="*/ 479815 h 4500853"/>
                <a:gd name="connsiteX1358" fmla="*/ 70886 w 1063780"/>
                <a:gd name="connsiteY1358" fmla="*/ 449259 h 4500853"/>
                <a:gd name="connsiteX1359" fmla="*/ 211196 w 1063780"/>
                <a:gd name="connsiteY1359" fmla="*/ 461860 h 4500853"/>
                <a:gd name="connsiteX1360" fmla="*/ 220588 w 1063780"/>
                <a:gd name="connsiteY1360" fmla="*/ 484944 h 4500853"/>
                <a:gd name="connsiteX1361" fmla="*/ 211196 w 1063780"/>
                <a:gd name="connsiteY1361" fmla="*/ 461860 h 4500853"/>
                <a:gd name="connsiteX1362" fmla="*/ 34368 w 1063780"/>
                <a:gd name="connsiteY1362" fmla="*/ 478866 h 4500853"/>
                <a:gd name="connsiteX1363" fmla="*/ 32714 w 1063780"/>
                <a:gd name="connsiteY1363" fmla="*/ 480093 h 4500853"/>
                <a:gd name="connsiteX1364" fmla="*/ 32714 w 1063780"/>
                <a:gd name="connsiteY1364" fmla="*/ 550108 h 4500853"/>
                <a:gd name="connsiteX1365" fmla="*/ 35927 w 1063780"/>
                <a:gd name="connsiteY1365" fmla="*/ 550330 h 4500853"/>
                <a:gd name="connsiteX1366" fmla="*/ 38577 w 1063780"/>
                <a:gd name="connsiteY1366" fmla="*/ 539290 h 4500853"/>
                <a:gd name="connsiteX1367" fmla="*/ 40624 w 1063780"/>
                <a:gd name="connsiteY1367" fmla="*/ 539251 h 4500853"/>
                <a:gd name="connsiteX1368" fmla="*/ 44306 w 1063780"/>
                <a:gd name="connsiteY1368" fmla="*/ 557298 h 4500853"/>
                <a:gd name="connsiteX1369" fmla="*/ 46257 w 1063780"/>
                <a:gd name="connsiteY1369" fmla="*/ 543414 h 4500853"/>
                <a:gd name="connsiteX1370" fmla="*/ 37805 w 1063780"/>
                <a:gd name="connsiteY1370" fmla="*/ 495443 h 4500853"/>
                <a:gd name="connsiteX1371" fmla="*/ 34366 w 1063780"/>
                <a:gd name="connsiteY1371" fmla="*/ 478864 h 4500853"/>
                <a:gd name="connsiteX1372" fmla="*/ 23023 w 1063780"/>
                <a:gd name="connsiteY1372" fmla="*/ 480818 h 4500853"/>
                <a:gd name="connsiteX1373" fmla="*/ 23023 w 1063780"/>
                <a:gd name="connsiteY1373" fmla="*/ 548788 h 4500853"/>
                <a:gd name="connsiteX1374" fmla="*/ 26930 w 1063780"/>
                <a:gd name="connsiteY1374" fmla="*/ 548453 h 4500853"/>
                <a:gd name="connsiteX1375" fmla="*/ 23023 w 1063780"/>
                <a:gd name="connsiteY1375" fmla="*/ 480818 h 4500853"/>
                <a:gd name="connsiteX1376" fmla="*/ 119344 w 1063780"/>
                <a:gd name="connsiteY1376" fmla="*/ 481580 h 4500853"/>
                <a:gd name="connsiteX1377" fmla="*/ 108394 w 1063780"/>
                <a:gd name="connsiteY1377" fmla="*/ 482695 h 4500853"/>
                <a:gd name="connsiteX1378" fmla="*/ 109764 w 1063780"/>
                <a:gd name="connsiteY1378" fmla="*/ 507006 h 4500853"/>
                <a:gd name="connsiteX1379" fmla="*/ 113652 w 1063780"/>
                <a:gd name="connsiteY1379" fmla="*/ 538789 h 4500853"/>
                <a:gd name="connsiteX1380" fmla="*/ 109126 w 1063780"/>
                <a:gd name="connsiteY1380" fmla="*/ 568080 h 4500853"/>
                <a:gd name="connsiteX1381" fmla="*/ 114273 w 1063780"/>
                <a:gd name="connsiteY1381" fmla="*/ 568433 h 4500853"/>
                <a:gd name="connsiteX1382" fmla="*/ 114273 w 1063780"/>
                <a:gd name="connsiteY1382" fmla="*/ 538807 h 4500853"/>
                <a:gd name="connsiteX1383" fmla="*/ 114418 w 1063780"/>
                <a:gd name="connsiteY1383" fmla="*/ 531837 h 4500853"/>
                <a:gd name="connsiteX1384" fmla="*/ 119358 w 1063780"/>
                <a:gd name="connsiteY1384" fmla="*/ 481580 h 4500853"/>
                <a:gd name="connsiteX1385" fmla="*/ 48569 w 1063780"/>
                <a:gd name="connsiteY1385" fmla="*/ 514422 h 4500853"/>
                <a:gd name="connsiteX1386" fmla="*/ 46257 w 1063780"/>
                <a:gd name="connsiteY1386" fmla="*/ 515705 h 4500853"/>
                <a:gd name="connsiteX1387" fmla="*/ 57320 w 1063780"/>
                <a:gd name="connsiteY1387" fmla="*/ 581444 h 4500853"/>
                <a:gd name="connsiteX1388" fmla="*/ 58821 w 1063780"/>
                <a:gd name="connsiteY1388" fmla="*/ 581016 h 4500853"/>
                <a:gd name="connsiteX1389" fmla="*/ 58821 w 1063780"/>
                <a:gd name="connsiteY1389" fmla="*/ 524607 h 4500853"/>
                <a:gd name="connsiteX1390" fmla="*/ 56325 w 1063780"/>
                <a:gd name="connsiteY1390" fmla="*/ 524588 h 4500853"/>
                <a:gd name="connsiteX1391" fmla="*/ 55612 w 1063780"/>
                <a:gd name="connsiteY1391" fmla="*/ 538194 h 4500853"/>
                <a:gd name="connsiteX1392" fmla="*/ 48568 w 1063780"/>
                <a:gd name="connsiteY1392" fmla="*/ 514422 h 4500853"/>
                <a:gd name="connsiteX1393" fmla="*/ 68967 w 1063780"/>
                <a:gd name="connsiteY1393" fmla="*/ 522972 h 4500853"/>
                <a:gd name="connsiteX1394" fmla="*/ 66223 w 1063780"/>
                <a:gd name="connsiteY1394" fmla="*/ 523011 h 4500853"/>
                <a:gd name="connsiteX1395" fmla="*/ 66223 w 1063780"/>
                <a:gd name="connsiteY1395" fmla="*/ 569291 h 4500853"/>
                <a:gd name="connsiteX1396" fmla="*/ 68967 w 1063780"/>
                <a:gd name="connsiteY1396" fmla="*/ 569272 h 4500853"/>
                <a:gd name="connsiteX1397" fmla="*/ 133545 w 1063780"/>
                <a:gd name="connsiteY1397" fmla="*/ 537339 h 4500853"/>
                <a:gd name="connsiteX1398" fmla="*/ 130426 w 1063780"/>
                <a:gd name="connsiteY1398" fmla="*/ 537562 h 4500853"/>
                <a:gd name="connsiteX1399" fmla="*/ 130426 w 1063780"/>
                <a:gd name="connsiteY1399" fmla="*/ 569177 h 4500853"/>
                <a:gd name="connsiteX1400" fmla="*/ 128434 w 1063780"/>
                <a:gd name="connsiteY1400" fmla="*/ 569660 h 4500853"/>
                <a:gd name="connsiteX1401" fmla="*/ 122875 w 1063780"/>
                <a:gd name="connsiteY1401" fmla="*/ 547617 h 4500853"/>
                <a:gd name="connsiteX1402" fmla="*/ 112976 w 1063780"/>
                <a:gd name="connsiteY1402" fmla="*/ 575682 h 4500853"/>
                <a:gd name="connsiteX1403" fmla="*/ 112794 w 1063780"/>
                <a:gd name="connsiteY1403" fmla="*/ 578767 h 4500853"/>
                <a:gd name="connsiteX1404" fmla="*/ 117246 w 1063780"/>
                <a:gd name="connsiteY1404" fmla="*/ 615605 h 4500853"/>
                <a:gd name="connsiteX1405" fmla="*/ 121228 w 1063780"/>
                <a:gd name="connsiteY1405" fmla="*/ 615511 h 4500853"/>
                <a:gd name="connsiteX1406" fmla="*/ 121228 w 1063780"/>
                <a:gd name="connsiteY1406" fmla="*/ 588086 h 4500853"/>
                <a:gd name="connsiteX1407" fmla="*/ 134583 w 1063780"/>
                <a:gd name="connsiteY1407" fmla="*/ 589741 h 4500853"/>
                <a:gd name="connsiteX1408" fmla="*/ 142077 w 1063780"/>
                <a:gd name="connsiteY1408" fmla="*/ 574165 h 4500853"/>
                <a:gd name="connsiteX1409" fmla="*/ 143899 w 1063780"/>
                <a:gd name="connsiteY1409" fmla="*/ 558088 h 4500853"/>
                <a:gd name="connsiteX1410" fmla="*/ 148463 w 1063780"/>
                <a:gd name="connsiteY1410" fmla="*/ 555263 h 4500853"/>
                <a:gd name="connsiteX1411" fmla="*/ 150284 w 1063780"/>
                <a:gd name="connsiteY1411" fmla="*/ 564407 h 4500853"/>
                <a:gd name="connsiteX1412" fmla="*/ 152519 w 1063780"/>
                <a:gd name="connsiteY1412" fmla="*/ 562121 h 4500853"/>
                <a:gd name="connsiteX1413" fmla="*/ 150117 w 1063780"/>
                <a:gd name="connsiteY1413" fmla="*/ 540710 h 4500853"/>
                <a:gd name="connsiteX1414" fmla="*/ 146849 w 1063780"/>
                <a:gd name="connsiteY1414" fmla="*/ 554631 h 4500853"/>
                <a:gd name="connsiteX1415" fmla="*/ 142604 w 1063780"/>
                <a:gd name="connsiteY1415" fmla="*/ 554130 h 4500853"/>
                <a:gd name="connsiteX1416" fmla="*/ 143767 w 1063780"/>
                <a:gd name="connsiteY1416" fmla="*/ 538629 h 4500853"/>
                <a:gd name="connsiteX1417" fmla="*/ 141608 w 1063780"/>
                <a:gd name="connsiteY1417" fmla="*/ 538183 h 4500853"/>
                <a:gd name="connsiteX1418" fmla="*/ 136292 w 1063780"/>
                <a:gd name="connsiteY1418" fmla="*/ 551342 h 4500853"/>
                <a:gd name="connsiteX1419" fmla="*/ 134678 w 1063780"/>
                <a:gd name="connsiteY1419" fmla="*/ 551101 h 4500853"/>
                <a:gd name="connsiteX1420" fmla="*/ 133533 w 1063780"/>
                <a:gd name="connsiteY1420" fmla="*/ 537327 h 4500853"/>
                <a:gd name="connsiteX1421" fmla="*/ 1001925 w 1063780"/>
                <a:gd name="connsiteY1421" fmla="*/ 552970 h 4500853"/>
                <a:gd name="connsiteX1422" fmla="*/ 999446 w 1063780"/>
                <a:gd name="connsiteY1422" fmla="*/ 553063 h 4500853"/>
                <a:gd name="connsiteX1423" fmla="*/ 999446 w 1063780"/>
                <a:gd name="connsiteY1423" fmla="*/ 600439 h 4500853"/>
                <a:gd name="connsiteX1424" fmla="*/ 1001925 w 1063780"/>
                <a:gd name="connsiteY1424" fmla="*/ 600364 h 4500853"/>
                <a:gd name="connsiteX1425" fmla="*/ 992082 w 1063780"/>
                <a:gd name="connsiteY1425" fmla="*/ 553936 h 4500853"/>
                <a:gd name="connsiteX1426" fmla="*/ 990221 w 1063780"/>
                <a:gd name="connsiteY1426" fmla="*/ 554105 h 4500853"/>
                <a:gd name="connsiteX1427" fmla="*/ 990221 w 1063780"/>
                <a:gd name="connsiteY1427" fmla="*/ 600608 h 4500853"/>
                <a:gd name="connsiteX1428" fmla="*/ 992082 w 1063780"/>
                <a:gd name="connsiteY1428" fmla="*/ 600439 h 4500853"/>
                <a:gd name="connsiteX1429" fmla="*/ 867548 w 1063780"/>
                <a:gd name="connsiteY1429" fmla="*/ 565590 h 4500853"/>
                <a:gd name="connsiteX1430" fmla="*/ 867567 w 1063780"/>
                <a:gd name="connsiteY1430" fmla="*/ 565647 h 4500853"/>
                <a:gd name="connsiteX1431" fmla="*/ 853686 w 1063780"/>
                <a:gd name="connsiteY1431" fmla="*/ 566651 h 4500853"/>
                <a:gd name="connsiteX1432" fmla="*/ 867548 w 1063780"/>
                <a:gd name="connsiteY1432" fmla="*/ 565591 h 4500853"/>
                <a:gd name="connsiteX1433" fmla="*/ 34669 w 1063780"/>
                <a:gd name="connsiteY1433" fmla="*/ 581778 h 4500853"/>
                <a:gd name="connsiteX1434" fmla="*/ 32920 w 1063780"/>
                <a:gd name="connsiteY1434" fmla="*/ 582522 h 4500853"/>
                <a:gd name="connsiteX1435" fmla="*/ 35043 w 1063780"/>
                <a:gd name="connsiteY1435" fmla="*/ 614471 h 4500853"/>
                <a:gd name="connsiteX1436" fmla="*/ 43515 w 1063780"/>
                <a:gd name="connsiteY1436" fmla="*/ 606089 h 4500853"/>
                <a:gd name="connsiteX1437" fmla="*/ 43878 w 1063780"/>
                <a:gd name="connsiteY1437" fmla="*/ 588804 h 4500853"/>
                <a:gd name="connsiteX1438" fmla="*/ 40308 w 1063780"/>
                <a:gd name="connsiteY1438" fmla="*/ 591331 h 4500853"/>
                <a:gd name="connsiteX1439" fmla="*/ 34673 w 1063780"/>
                <a:gd name="connsiteY1439" fmla="*/ 581778 h 4500853"/>
                <a:gd name="connsiteX1440" fmla="*/ 70789 w 1063780"/>
                <a:gd name="connsiteY1440" fmla="*/ 602186 h 4500853"/>
                <a:gd name="connsiteX1441" fmla="*/ 63464 w 1063780"/>
                <a:gd name="connsiteY1441" fmla="*/ 616739 h 4500853"/>
                <a:gd name="connsiteX1442" fmla="*/ 67991 w 1063780"/>
                <a:gd name="connsiteY1442" fmla="*/ 620233 h 4500853"/>
                <a:gd name="connsiteX1443" fmla="*/ 66657 w 1063780"/>
                <a:gd name="connsiteY1443" fmla="*/ 657405 h 4500853"/>
                <a:gd name="connsiteX1444" fmla="*/ 66620 w 1063780"/>
                <a:gd name="connsiteY1444" fmla="*/ 681363 h 4500853"/>
                <a:gd name="connsiteX1445" fmla="*/ 68968 w 1063780"/>
                <a:gd name="connsiteY1445" fmla="*/ 681287 h 4500853"/>
                <a:gd name="connsiteX1446" fmla="*/ 74491 w 1063780"/>
                <a:gd name="connsiteY1446" fmla="*/ 612407 h 4500853"/>
                <a:gd name="connsiteX1447" fmla="*/ 70790 w 1063780"/>
                <a:gd name="connsiteY1447" fmla="*/ 613950 h 4500853"/>
                <a:gd name="connsiteX1448" fmla="*/ 63464 w 1063780"/>
                <a:gd name="connsiteY1448" fmla="*/ 616739 h 4500853"/>
                <a:gd name="connsiteX1449" fmla="*/ 63210 w 1063780"/>
                <a:gd name="connsiteY1449" fmla="*/ 616592 h 4500853"/>
                <a:gd name="connsiteX1450" fmla="*/ 63210 w 1063780"/>
                <a:gd name="connsiteY1450" fmla="*/ 616797 h 4500853"/>
                <a:gd name="connsiteX1451" fmla="*/ 63464 w 1063780"/>
                <a:gd name="connsiteY1451" fmla="*/ 616757 h 4500853"/>
                <a:gd name="connsiteX1452" fmla="*/ 63464 w 1063780"/>
                <a:gd name="connsiteY1452" fmla="*/ 616738 h 4500853"/>
                <a:gd name="connsiteX1453" fmla="*/ 63210 w 1063780"/>
                <a:gd name="connsiteY1453" fmla="*/ 616797 h 4500853"/>
                <a:gd name="connsiteX1454" fmla="*/ 53630 w 1063780"/>
                <a:gd name="connsiteY1454" fmla="*/ 627000 h 4500853"/>
                <a:gd name="connsiteX1455" fmla="*/ 56073 w 1063780"/>
                <a:gd name="connsiteY1455" fmla="*/ 662295 h 4500853"/>
                <a:gd name="connsiteX1456" fmla="*/ 56145 w 1063780"/>
                <a:gd name="connsiteY1456" fmla="*/ 692981 h 4500853"/>
                <a:gd name="connsiteX1457" fmla="*/ 54306 w 1063780"/>
                <a:gd name="connsiteY1457" fmla="*/ 692852 h 4500853"/>
                <a:gd name="connsiteX1458" fmla="*/ 49835 w 1063780"/>
                <a:gd name="connsiteY1458" fmla="*/ 648003 h 4500853"/>
                <a:gd name="connsiteX1459" fmla="*/ 46079 w 1063780"/>
                <a:gd name="connsiteY1459" fmla="*/ 648190 h 4500853"/>
                <a:gd name="connsiteX1460" fmla="*/ 46079 w 1063780"/>
                <a:gd name="connsiteY1460" fmla="*/ 808515 h 4500853"/>
                <a:gd name="connsiteX1461" fmla="*/ 47638 w 1063780"/>
                <a:gd name="connsiteY1461" fmla="*/ 810522 h 4500853"/>
                <a:gd name="connsiteX1462" fmla="*/ 54401 w 1063780"/>
                <a:gd name="connsiteY1462" fmla="*/ 800689 h 4500853"/>
                <a:gd name="connsiteX1463" fmla="*/ 53594 w 1063780"/>
                <a:gd name="connsiteY1463" fmla="*/ 834275 h 4500853"/>
                <a:gd name="connsiteX1464" fmla="*/ 43413 w 1063780"/>
                <a:gd name="connsiteY1464" fmla="*/ 824480 h 4500853"/>
                <a:gd name="connsiteX1465" fmla="*/ 46794 w 1063780"/>
                <a:gd name="connsiteY1465" fmla="*/ 845835 h 4500853"/>
                <a:gd name="connsiteX1466" fmla="*/ 41515 w 1063780"/>
                <a:gd name="connsiteY1466" fmla="*/ 882617 h 4500853"/>
                <a:gd name="connsiteX1467" fmla="*/ 48916 w 1063780"/>
                <a:gd name="connsiteY1467" fmla="*/ 897654 h 4500853"/>
                <a:gd name="connsiteX1468" fmla="*/ 51359 w 1063780"/>
                <a:gd name="connsiteY1468" fmla="*/ 906092 h 4500853"/>
                <a:gd name="connsiteX1469" fmla="*/ 47848 w 1063780"/>
                <a:gd name="connsiteY1469" fmla="*/ 934287 h 4500853"/>
                <a:gd name="connsiteX1470" fmla="*/ 44034 w 1063780"/>
                <a:gd name="connsiteY1470" fmla="*/ 922949 h 4500853"/>
                <a:gd name="connsiteX1471" fmla="*/ 43926 w 1063780"/>
                <a:gd name="connsiteY1471" fmla="*/ 914362 h 4500853"/>
                <a:gd name="connsiteX1472" fmla="*/ 47063 w 1063780"/>
                <a:gd name="connsiteY1472" fmla="*/ 987629 h 4500853"/>
                <a:gd name="connsiteX1473" fmla="*/ 52303 w 1063780"/>
                <a:gd name="connsiteY1473" fmla="*/ 967853 h 4500853"/>
                <a:gd name="connsiteX1474" fmla="*/ 52303 w 1063780"/>
                <a:gd name="connsiteY1474" fmla="*/ 978912 h 4500853"/>
                <a:gd name="connsiteX1475" fmla="*/ 44208 w 1063780"/>
                <a:gd name="connsiteY1475" fmla="*/ 963932 h 4500853"/>
                <a:gd name="connsiteX1476" fmla="*/ 58464 w 1063780"/>
                <a:gd name="connsiteY1476" fmla="*/ 963932 h 4500853"/>
                <a:gd name="connsiteX1477" fmla="*/ 63592 w 1063780"/>
                <a:gd name="connsiteY1477" fmla="*/ 925328 h 4500853"/>
                <a:gd name="connsiteX1478" fmla="*/ 65151 w 1063780"/>
                <a:gd name="connsiteY1478" fmla="*/ 925253 h 4500853"/>
                <a:gd name="connsiteX1479" fmla="*/ 65151 w 1063780"/>
                <a:gd name="connsiteY1479" fmla="*/ 962221 h 4500853"/>
                <a:gd name="connsiteX1480" fmla="*/ 68194 w 1063780"/>
                <a:gd name="connsiteY1480" fmla="*/ 961940 h 4500853"/>
                <a:gd name="connsiteX1481" fmla="*/ 71011 w 1063780"/>
                <a:gd name="connsiteY1481" fmla="*/ 914508 h 4500853"/>
                <a:gd name="connsiteX1482" fmla="*/ 63948 w 1063780"/>
                <a:gd name="connsiteY1482" fmla="*/ 918523 h 4500853"/>
                <a:gd name="connsiteX1483" fmla="*/ 60304 w 1063780"/>
                <a:gd name="connsiteY1483" fmla="*/ 902873 h 4500853"/>
                <a:gd name="connsiteX1484" fmla="*/ 56022 w 1063780"/>
                <a:gd name="connsiteY1484" fmla="*/ 904658 h 4500853"/>
                <a:gd name="connsiteX1485" fmla="*/ 54219 w 1063780"/>
                <a:gd name="connsiteY1485" fmla="*/ 898915 h 4500853"/>
                <a:gd name="connsiteX1486" fmla="*/ 66184 w 1063780"/>
                <a:gd name="connsiteY1486" fmla="*/ 895272 h 4500853"/>
                <a:gd name="connsiteX1487" fmla="*/ 66184 w 1063780"/>
                <a:gd name="connsiteY1487" fmla="*/ 853230 h 4500853"/>
                <a:gd name="connsiteX1488" fmla="*/ 64323 w 1063780"/>
                <a:gd name="connsiteY1488" fmla="*/ 853323 h 4500853"/>
                <a:gd name="connsiteX1489" fmla="*/ 61804 w 1063780"/>
                <a:gd name="connsiteY1489" fmla="*/ 858583 h 4500853"/>
                <a:gd name="connsiteX1490" fmla="*/ 58383 w 1063780"/>
                <a:gd name="connsiteY1490" fmla="*/ 858267 h 4500853"/>
                <a:gd name="connsiteX1491" fmla="*/ 59416 w 1063780"/>
                <a:gd name="connsiteY1491" fmla="*/ 846855 h 4500853"/>
                <a:gd name="connsiteX1492" fmla="*/ 60917 w 1063780"/>
                <a:gd name="connsiteY1492" fmla="*/ 833176 h 4500853"/>
                <a:gd name="connsiteX1493" fmla="*/ 57029 w 1063780"/>
                <a:gd name="connsiteY1493" fmla="*/ 817637 h 4500853"/>
                <a:gd name="connsiteX1494" fmla="*/ 65031 w 1063780"/>
                <a:gd name="connsiteY1494" fmla="*/ 767492 h 4500853"/>
                <a:gd name="connsiteX1495" fmla="*/ 64544 w 1063780"/>
                <a:gd name="connsiteY1495" fmla="*/ 731937 h 4500853"/>
                <a:gd name="connsiteX1496" fmla="*/ 63831 w 1063780"/>
                <a:gd name="connsiteY1496" fmla="*/ 704020 h 4500853"/>
                <a:gd name="connsiteX1497" fmla="*/ 63006 w 1063780"/>
                <a:gd name="connsiteY1497" fmla="*/ 666067 h 4500853"/>
                <a:gd name="connsiteX1498" fmla="*/ 63224 w 1063780"/>
                <a:gd name="connsiteY1498" fmla="*/ 616795 h 4500853"/>
                <a:gd name="connsiteX1499" fmla="*/ 35391 w 1063780"/>
                <a:gd name="connsiteY1499" fmla="*/ 621090 h 4500853"/>
                <a:gd name="connsiteX1500" fmla="*/ 35391 w 1063780"/>
                <a:gd name="connsiteY1500" fmla="*/ 656701 h 4500853"/>
                <a:gd name="connsiteX1501" fmla="*/ 37928 w 1063780"/>
                <a:gd name="connsiteY1501" fmla="*/ 656720 h 4500853"/>
                <a:gd name="connsiteX1502" fmla="*/ 37928 w 1063780"/>
                <a:gd name="connsiteY1502" fmla="*/ 621155 h 4500853"/>
                <a:gd name="connsiteX1503" fmla="*/ 35391 w 1063780"/>
                <a:gd name="connsiteY1503" fmla="*/ 621080 h 4500853"/>
                <a:gd name="connsiteX1504" fmla="*/ 1015927 w 1063780"/>
                <a:gd name="connsiteY1504" fmla="*/ 636869 h 4500853"/>
                <a:gd name="connsiteX1505" fmla="*/ 1012695 w 1063780"/>
                <a:gd name="connsiteY1505" fmla="*/ 637278 h 4500853"/>
                <a:gd name="connsiteX1506" fmla="*/ 1019476 w 1063780"/>
                <a:gd name="connsiteY1506" fmla="*/ 680287 h 4500853"/>
                <a:gd name="connsiteX1507" fmla="*/ 1022145 w 1063780"/>
                <a:gd name="connsiteY1507" fmla="*/ 679897 h 4500853"/>
                <a:gd name="connsiteX1508" fmla="*/ 1015927 w 1063780"/>
                <a:gd name="connsiteY1508" fmla="*/ 636870 h 4500853"/>
                <a:gd name="connsiteX1509" fmla="*/ 1000637 w 1063780"/>
                <a:gd name="connsiteY1509" fmla="*/ 660566 h 4500853"/>
                <a:gd name="connsiteX1510" fmla="*/ 995510 w 1063780"/>
                <a:gd name="connsiteY1510" fmla="*/ 667648 h 4500853"/>
                <a:gd name="connsiteX1511" fmla="*/ 988221 w 1063780"/>
                <a:gd name="connsiteY1511" fmla="*/ 661310 h 4500853"/>
                <a:gd name="connsiteX1512" fmla="*/ 988221 w 1063780"/>
                <a:gd name="connsiteY1512" fmla="*/ 713463 h 4500853"/>
                <a:gd name="connsiteX1513" fmla="*/ 991282 w 1063780"/>
                <a:gd name="connsiteY1513" fmla="*/ 713761 h 4500853"/>
                <a:gd name="connsiteX1514" fmla="*/ 994662 w 1063780"/>
                <a:gd name="connsiteY1514" fmla="*/ 674414 h 4500853"/>
                <a:gd name="connsiteX1515" fmla="*/ 998644 w 1063780"/>
                <a:gd name="connsiteY1515" fmla="*/ 674619 h 4500853"/>
                <a:gd name="connsiteX1516" fmla="*/ 998644 w 1063780"/>
                <a:gd name="connsiteY1516" fmla="*/ 713111 h 4500853"/>
                <a:gd name="connsiteX1517" fmla="*/ 1002983 w 1063780"/>
                <a:gd name="connsiteY1517" fmla="*/ 713000 h 4500853"/>
                <a:gd name="connsiteX1518" fmla="*/ 1000635 w 1063780"/>
                <a:gd name="connsiteY1518" fmla="*/ 660568 h 4500853"/>
                <a:gd name="connsiteX1519" fmla="*/ 79457 w 1063780"/>
                <a:gd name="connsiteY1519" fmla="*/ 662778 h 4500853"/>
                <a:gd name="connsiteX1520" fmla="*/ 77672 w 1063780"/>
                <a:gd name="connsiteY1520" fmla="*/ 702980 h 4500853"/>
                <a:gd name="connsiteX1521" fmla="*/ 77600 w 1063780"/>
                <a:gd name="connsiteY1521" fmla="*/ 745951 h 4500853"/>
                <a:gd name="connsiteX1522" fmla="*/ 82690 w 1063780"/>
                <a:gd name="connsiteY1522" fmla="*/ 722123 h 4500853"/>
                <a:gd name="connsiteX1523" fmla="*/ 81770 w 1063780"/>
                <a:gd name="connsiteY1523" fmla="*/ 713723 h 4500853"/>
                <a:gd name="connsiteX1524" fmla="*/ 81751 w 1063780"/>
                <a:gd name="connsiteY1524" fmla="*/ 663410 h 4500853"/>
                <a:gd name="connsiteX1525" fmla="*/ 79458 w 1063780"/>
                <a:gd name="connsiteY1525" fmla="*/ 662778 h 4500853"/>
                <a:gd name="connsiteX1526" fmla="*/ 32836 w 1063780"/>
                <a:gd name="connsiteY1526" fmla="*/ 666495 h 4500853"/>
                <a:gd name="connsiteX1527" fmla="*/ 32836 w 1063780"/>
                <a:gd name="connsiteY1527" fmla="*/ 722755 h 4500853"/>
                <a:gd name="connsiteX1528" fmla="*/ 36032 w 1063780"/>
                <a:gd name="connsiteY1528" fmla="*/ 722795 h 4500853"/>
                <a:gd name="connsiteX1529" fmla="*/ 37158 w 1063780"/>
                <a:gd name="connsiteY1529" fmla="*/ 668579 h 4500853"/>
                <a:gd name="connsiteX1530" fmla="*/ 32838 w 1063780"/>
                <a:gd name="connsiteY1530" fmla="*/ 666498 h 4500853"/>
                <a:gd name="connsiteX1531" fmla="*/ 948532 w 1063780"/>
                <a:gd name="connsiteY1531" fmla="*/ 779481 h 4500853"/>
                <a:gd name="connsiteX1532" fmla="*/ 944888 w 1063780"/>
                <a:gd name="connsiteY1532" fmla="*/ 779815 h 4500853"/>
                <a:gd name="connsiteX1533" fmla="*/ 946222 w 1063780"/>
                <a:gd name="connsiteY1533" fmla="*/ 806747 h 4500853"/>
                <a:gd name="connsiteX1534" fmla="*/ 950110 w 1063780"/>
                <a:gd name="connsiteY1534" fmla="*/ 805873 h 4500853"/>
                <a:gd name="connsiteX1535" fmla="*/ 948532 w 1063780"/>
                <a:gd name="connsiteY1535" fmla="*/ 779481 h 4500853"/>
                <a:gd name="connsiteX1536" fmla="*/ 51601 w 1063780"/>
                <a:gd name="connsiteY1536" fmla="*/ 988092 h 4500853"/>
                <a:gd name="connsiteX1537" fmla="*/ 48145 w 1063780"/>
                <a:gd name="connsiteY1537" fmla="*/ 998760 h 4500853"/>
                <a:gd name="connsiteX1538" fmla="*/ 38490 w 1063780"/>
                <a:gd name="connsiteY1538" fmla="*/ 990805 h 4500853"/>
                <a:gd name="connsiteX1539" fmla="*/ 38490 w 1063780"/>
                <a:gd name="connsiteY1539" fmla="*/ 1017792 h 4500853"/>
                <a:gd name="connsiteX1540" fmla="*/ 50944 w 1063780"/>
                <a:gd name="connsiteY1540" fmla="*/ 1019763 h 4500853"/>
                <a:gd name="connsiteX1541" fmla="*/ 54587 w 1063780"/>
                <a:gd name="connsiteY1541" fmla="*/ 1021547 h 4500853"/>
                <a:gd name="connsiteX1542" fmla="*/ 56539 w 1063780"/>
                <a:gd name="connsiteY1542" fmla="*/ 996716 h 4500853"/>
                <a:gd name="connsiteX1543" fmla="*/ 51599 w 1063780"/>
                <a:gd name="connsiteY1543" fmla="*/ 988092 h 4500853"/>
                <a:gd name="connsiteX1544" fmla="*/ 43637 w 1063780"/>
                <a:gd name="connsiteY1544" fmla="*/ 1087918 h 4500853"/>
                <a:gd name="connsiteX1545" fmla="*/ 37476 w 1063780"/>
                <a:gd name="connsiteY1545" fmla="*/ 1088241 h 4500853"/>
                <a:gd name="connsiteX1546" fmla="*/ 36931 w 1063780"/>
                <a:gd name="connsiteY1546" fmla="*/ 1106140 h 4500853"/>
                <a:gd name="connsiteX1547" fmla="*/ 37589 w 1063780"/>
                <a:gd name="connsiteY1547" fmla="*/ 1097219 h 4500853"/>
                <a:gd name="connsiteX1548" fmla="*/ 55546 w 1063780"/>
                <a:gd name="connsiteY1548" fmla="*/ 1104709 h 4500853"/>
                <a:gd name="connsiteX1549" fmla="*/ 50718 w 1063780"/>
                <a:gd name="connsiteY1549" fmla="*/ 1088112 h 4500853"/>
                <a:gd name="connsiteX1550" fmla="*/ 43637 w 1063780"/>
                <a:gd name="connsiteY1550" fmla="*/ 1087896 h 4500853"/>
                <a:gd name="connsiteX1551" fmla="*/ 67774 w 1063780"/>
                <a:gd name="connsiteY1551" fmla="*/ 1119589 h 4500853"/>
                <a:gd name="connsiteX1552" fmla="*/ 64470 w 1063780"/>
                <a:gd name="connsiteY1552" fmla="*/ 1119963 h 4500853"/>
                <a:gd name="connsiteX1553" fmla="*/ 64288 w 1063780"/>
                <a:gd name="connsiteY1553" fmla="*/ 1168380 h 4500853"/>
                <a:gd name="connsiteX1554" fmla="*/ 60062 w 1063780"/>
                <a:gd name="connsiteY1554" fmla="*/ 1174978 h 4500853"/>
                <a:gd name="connsiteX1555" fmla="*/ 56155 w 1063780"/>
                <a:gd name="connsiteY1555" fmla="*/ 1168826 h 4500853"/>
                <a:gd name="connsiteX1556" fmla="*/ 52135 w 1063780"/>
                <a:gd name="connsiteY1556" fmla="*/ 1149273 h 4500853"/>
                <a:gd name="connsiteX1557" fmla="*/ 47383 w 1063780"/>
                <a:gd name="connsiteY1557" fmla="*/ 1150000 h 4500853"/>
                <a:gd name="connsiteX1558" fmla="*/ 50258 w 1063780"/>
                <a:gd name="connsiteY1558" fmla="*/ 1161430 h 4500853"/>
                <a:gd name="connsiteX1559" fmla="*/ 60363 w 1063780"/>
                <a:gd name="connsiteY1559" fmla="*/ 1179496 h 4500853"/>
                <a:gd name="connsiteX1560" fmla="*/ 62112 w 1063780"/>
                <a:gd name="connsiteY1560" fmla="*/ 1200944 h 4500853"/>
                <a:gd name="connsiteX1561" fmla="*/ 63613 w 1063780"/>
                <a:gd name="connsiteY1561" fmla="*/ 1211464 h 4500853"/>
                <a:gd name="connsiteX1562" fmla="*/ 67783 w 1063780"/>
                <a:gd name="connsiteY1562" fmla="*/ 1210831 h 4500853"/>
                <a:gd name="connsiteX1563" fmla="*/ 1023948 w 1063780"/>
                <a:gd name="connsiteY1563" fmla="*/ 1155980 h 4500853"/>
                <a:gd name="connsiteX1564" fmla="*/ 1021207 w 1063780"/>
                <a:gd name="connsiteY1564" fmla="*/ 1155999 h 4500853"/>
                <a:gd name="connsiteX1565" fmla="*/ 1021207 w 1063780"/>
                <a:gd name="connsiteY1565" fmla="*/ 1187094 h 4500853"/>
                <a:gd name="connsiteX1566" fmla="*/ 1023948 w 1063780"/>
                <a:gd name="connsiteY1566" fmla="*/ 1187094 h 4500853"/>
                <a:gd name="connsiteX1567" fmla="*/ 7291 w 1063780"/>
                <a:gd name="connsiteY1567" fmla="*/ 1370372 h 4500853"/>
                <a:gd name="connsiteX1568" fmla="*/ 2031 w 1063780"/>
                <a:gd name="connsiteY1568" fmla="*/ 1372918 h 4500853"/>
                <a:gd name="connsiteX1569" fmla="*/ 8230 w 1063780"/>
                <a:gd name="connsiteY1569" fmla="*/ 1421409 h 4500853"/>
                <a:gd name="connsiteX1570" fmla="*/ 11799 w 1063780"/>
                <a:gd name="connsiteY1570" fmla="*/ 1421158 h 4500853"/>
                <a:gd name="connsiteX1571" fmla="*/ 11799 w 1063780"/>
                <a:gd name="connsiteY1571" fmla="*/ 1399132 h 4500853"/>
                <a:gd name="connsiteX1572" fmla="*/ 12646 w 1063780"/>
                <a:gd name="connsiteY1572" fmla="*/ 1398369 h 4500853"/>
                <a:gd name="connsiteX1573" fmla="*/ 7293 w 1063780"/>
                <a:gd name="connsiteY1573" fmla="*/ 1370378 h 4500853"/>
                <a:gd name="connsiteX1574" fmla="*/ 998139 w 1063780"/>
                <a:gd name="connsiteY1574" fmla="*/ 1381932 h 4500853"/>
                <a:gd name="connsiteX1575" fmla="*/ 994984 w 1063780"/>
                <a:gd name="connsiteY1575" fmla="*/ 1383569 h 4500853"/>
                <a:gd name="connsiteX1576" fmla="*/ 1009823 w 1063780"/>
                <a:gd name="connsiteY1576" fmla="*/ 1433231 h 4500853"/>
                <a:gd name="connsiteX1577" fmla="*/ 1010837 w 1063780"/>
                <a:gd name="connsiteY1577" fmla="*/ 1422823 h 4500853"/>
                <a:gd name="connsiteX1578" fmla="*/ 1005127 w 1063780"/>
                <a:gd name="connsiteY1578" fmla="*/ 1392267 h 4500853"/>
                <a:gd name="connsiteX1579" fmla="*/ 998140 w 1063780"/>
                <a:gd name="connsiteY1579" fmla="*/ 1381933 h 4500853"/>
                <a:gd name="connsiteX1580" fmla="*/ 1015627 w 1063780"/>
                <a:gd name="connsiteY1580" fmla="*/ 1382490 h 4500853"/>
                <a:gd name="connsiteX1581" fmla="*/ 1009803 w 1063780"/>
                <a:gd name="connsiteY1581" fmla="*/ 1382634 h 4500853"/>
                <a:gd name="connsiteX1582" fmla="*/ 1009876 w 1063780"/>
                <a:gd name="connsiteY1582" fmla="*/ 1395309 h 4500853"/>
                <a:gd name="connsiteX1583" fmla="*/ 1018648 w 1063780"/>
                <a:gd name="connsiteY1583" fmla="*/ 1446997 h 4500853"/>
                <a:gd name="connsiteX1584" fmla="*/ 1025335 w 1063780"/>
                <a:gd name="connsiteY1584" fmla="*/ 1501789 h 4500853"/>
                <a:gd name="connsiteX1585" fmla="*/ 1030181 w 1063780"/>
                <a:gd name="connsiteY1585" fmla="*/ 1504577 h 4500853"/>
                <a:gd name="connsiteX1586" fmla="*/ 1015624 w 1063780"/>
                <a:gd name="connsiteY1586" fmla="*/ 1382484 h 4500853"/>
                <a:gd name="connsiteX1587" fmla="*/ 983713 w 1063780"/>
                <a:gd name="connsiteY1587" fmla="*/ 1422153 h 4500853"/>
                <a:gd name="connsiteX1588" fmla="*/ 990062 w 1063780"/>
                <a:gd name="connsiteY1588" fmla="*/ 1468246 h 4500853"/>
                <a:gd name="connsiteX1589" fmla="*/ 992352 w 1063780"/>
                <a:gd name="connsiteY1589" fmla="*/ 1468067 h 4500853"/>
                <a:gd name="connsiteX1590" fmla="*/ 988482 w 1063780"/>
                <a:gd name="connsiteY1590" fmla="*/ 1422159 h 4500853"/>
                <a:gd name="connsiteX1591" fmla="*/ 1011964 w 1063780"/>
                <a:gd name="connsiteY1591" fmla="*/ 1436854 h 4500853"/>
                <a:gd name="connsiteX1592" fmla="*/ 1007906 w 1063780"/>
                <a:gd name="connsiteY1592" fmla="*/ 1437214 h 4500853"/>
                <a:gd name="connsiteX1593" fmla="*/ 1011007 w 1063780"/>
                <a:gd name="connsiteY1593" fmla="*/ 1469666 h 4500853"/>
                <a:gd name="connsiteX1594" fmla="*/ 1016153 w 1063780"/>
                <a:gd name="connsiteY1594" fmla="*/ 1502340 h 4500853"/>
                <a:gd name="connsiteX1595" fmla="*/ 1018858 w 1063780"/>
                <a:gd name="connsiteY1595" fmla="*/ 1502052 h 4500853"/>
                <a:gd name="connsiteX1596" fmla="*/ 1011964 w 1063780"/>
                <a:gd name="connsiteY1596" fmla="*/ 1436871 h 4500853"/>
                <a:gd name="connsiteX1597" fmla="*/ 13433 w 1063780"/>
                <a:gd name="connsiteY1597" fmla="*/ 1446370 h 4500853"/>
                <a:gd name="connsiteX1598" fmla="*/ 13433 w 1063780"/>
                <a:gd name="connsiteY1598" fmla="*/ 1566530 h 4500853"/>
                <a:gd name="connsiteX1599" fmla="*/ 16944 w 1063780"/>
                <a:gd name="connsiteY1599" fmla="*/ 1566494 h 4500853"/>
                <a:gd name="connsiteX1600" fmla="*/ 19518 w 1063780"/>
                <a:gd name="connsiteY1600" fmla="*/ 1540920 h 4500853"/>
                <a:gd name="connsiteX1601" fmla="*/ 16061 w 1063780"/>
                <a:gd name="connsiteY1601" fmla="*/ 1499361 h 4500853"/>
                <a:gd name="connsiteX1602" fmla="*/ 18165 w 1063780"/>
                <a:gd name="connsiteY1602" fmla="*/ 1492242 h 4500853"/>
                <a:gd name="connsiteX1603" fmla="*/ 24758 w 1063780"/>
                <a:gd name="connsiteY1603" fmla="*/ 1482206 h 4500853"/>
                <a:gd name="connsiteX1604" fmla="*/ 22054 w 1063780"/>
                <a:gd name="connsiteY1604" fmla="*/ 1480886 h 4500853"/>
                <a:gd name="connsiteX1605" fmla="*/ 20215 w 1063780"/>
                <a:gd name="connsiteY1605" fmla="*/ 1484603 h 4500853"/>
                <a:gd name="connsiteX1606" fmla="*/ 19255 w 1063780"/>
                <a:gd name="connsiteY1606" fmla="*/ 1484279 h 4500853"/>
                <a:gd name="connsiteX1607" fmla="*/ 17227 w 1063780"/>
                <a:gd name="connsiteY1607" fmla="*/ 1459618 h 4500853"/>
                <a:gd name="connsiteX1608" fmla="*/ 13433 w 1063780"/>
                <a:gd name="connsiteY1608" fmla="*/ 1446366 h 4500853"/>
                <a:gd name="connsiteX1609" fmla="*/ 1043163 w 1063780"/>
                <a:gd name="connsiteY1609" fmla="*/ 1490606 h 4500853"/>
                <a:gd name="connsiteX1610" fmla="*/ 1040157 w 1063780"/>
                <a:gd name="connsiteY1610" fmla="*/ 1522462 h 4500853"/>
                <a:gd name="connsiteX1611" fmla="*/ 1043163 w 1063780"/>
                <a:gd name="connsiteY1611" fmla="*/ 1490606 h 4500853"/>
                <a:gd name="connsiteX1612" fmla="*/ 1053569 w 1063780"/>
                <a:gd name="connsiteY1612" fmla="*/ 1492131 h 4500853"/>
                <a:gd name="connsiteX1613" fmla="*/ 1050189 w 1063780"/>
                <a:gd name="connsiteY1613" fmla="*/ 1525530 h 4500853"/>
                <a:gd name="connsiteX1614" fmla="*/ 1052424 w 1063780"/>
                <a:gd name="connsiteY1614" fmla="*/ 1508710 h 4500853"/>
                <a:gd name="connsiteX1615" fmla="*/ 1053569 w 1063780"/>
                <a:gd name="connsiteY1615" fmla="*/ 1492131 h 4500853"/>
                <a:gd name="connsiteX1616" fmla="*/ 1030390 w 1063780"/>
                <a:gd name="connsiteY1616" fmla="*/ 1516107 h 4500853"/>
                <a:gd name="connsiteX1617" fmla="*/ 1027308 w 1063780"/>
                <a:gd name="connsiteY1617" fmla="*/ 1516589 h 4500853"/>
                <a:gd name="connsiteX1618" fmla="*/ 1023551 w 1063780"/>
                <a:gd name="connsiteY1618" fmla="*/ 1538037 h 4500853"/>
                <a:gd name="connsiteX1619" fmla="*/ 1025863 w 1063780"/>
                <a:gd name="connsiteY1619" fmla="*/ 1553333 h 4500853"/>
                <a:gd name="connsiteX1620" fmla="*/ 1042956 w 1063780"/>
                <a:gd name="connsiteY1620" fmla="*/ 1561195 h 4500853"/>
                <a:gd name="connsiteX1621" fmla="*/ 1030390 w 1063780"/>
                <a:gd name="connsiteY1621" fmla="*/ 1516105 h 4500853"/>
                <a:gd name="connsiteX1622" fmla="*/ 1023553 w 1063780"/>
                <a:gd name="connsiteY1622" fmla="*/ 1538038 h 4500853"/>
                <a:gd name="connsiteX1623" fmla="*/ 1023481 w 1063780"/>
                <a:gd name="connsiteY1623" fmla="*/ 1538003 h 4500853"/>
                <a:gd name="connsiteX1624" fmla="*/ 1022710 w 1063780"/>
                <a:gd name="connsiteY1624" fmla="*/ 1529676 h 4500853"/>
                <a:gd name="connsiteX1625" fmla="*/ 1020664 w 1063780"/>
                <a:gd name="connsiteY1625" fmla="*/ 1516628 h 4500853"/>
                <a:gd name="connsiteX1626" fmla="*/ 1016587 w 1063780"/>
                <a:gd name="connsiteY1626" fmla="*/ 1516988 h 4500853"/>
                <a:gd name="connsiteX1627" fmla="*/ 1017827 w 1063780"/>
                <a:gd name="connsiteY1627" fmla="*/ 1537358 h 4500853"/>
                <a:gd name="connsiteX1628" fmla="*/ 1023255 w 1063780"/>
                <a:gd name="connsiteY1628" fmla="*/ 1537880 h 4500853"/>
                <a:gd name="connsiteX1629" fmla="*/ 1023510 w 1063780"/>
                <a:gd name="connsiteY1629" fmla="*/ 1538167 h 4500853"/>
                <a:gd name="connsiteX1630" fmla="*/ 1023510 w 1063780"/>
                <a:gd name="connsiteY1630" fmla="*/ 1538187 h 4500853"/>
                <a:gd name="connsiteX1631" fmla="*/ 1023529 w 1063780"/>
                <a:gd name="connsiteY1631" fmla="*/ 1538187 h 4500853"/>
                <a:gd name="connsiteX1632" fmla="*/ 1023548 w 1063780"/>
                <a:gd name="connsiteY1632" fmla="*/ 1538043 h 4500853"/>
                <a:gd name="connsiteX1633" fmla="*/ 1049700 w 1063780"/>
                <a:gd name="connsiteY1633" fmla="*/ 1536143 h 4500853"/>
                <a:gd name="connsiteX1634" fmla="*/ 1049700 w 1063780"/>
                <a:gd name="connsiteY1634" fmla="*/ 1560565 h 4500853"/>
                <a:gd name="connsiteX1635" fmla="*/ 33964 w 1063780"/>
                <a:gd name="connsiteY1635" fmla="*/ 1556142 h 4500853"/>
                <a:gd name="connsiteX1636" fmla="*/ 32779 w 1063780"/>
                <a:gd name="connsiteY1636" fmla="*/ 1574561 h 4500853"/>
                <a:gd name="connsiteX1637" fmla="*/ 40968 w 1063780"/>
                <a:gd name="connsiteY1637" fmla="*/ 1575769 h 4500853"/>
                <a:gd name="connsiteX1638" fmla="*/ 37212 w 1063780"/>
                <a:gd name="connsiteY1638" fmla="*/ 1556142 h 4500853"/>
                <a:gd name="connsiteX1639" fmla="*/ 1035875 w 1063780"/>
                <a:gd name="connsiteY1639" fmla="*/ 1567516 h 4500853"/>
                <a:gd name="connsiteX1640" fmla="*/ 1028831 w 1063780"/>
                <a:gd name="connsiteY1640" fmla="*/ 1594392 h 4500853"/>
                <a:gd name="connsiteX1641" fmla="*/ 1026389 w 1063780"/>
                <a:gd name="connsiteY1641" fmla="*/ 1569450 h 4500853"/>
                <a:gd name="connsiteX1642" fmla="*/ 1021092 w 1063780"/>
                <a:gd name="connsiteY1642" fmla="*/ 1570360 h 4500853"/>
                <a:gd name="connsiteX1643" fmla="*/ 1032268 w 1063780"/>
                <a:gd name="connsiteY1643" fmla="*/ 1612011 h 4500853"/>
                <a:gd name="connsiteX1644" fmla="*/ 1034823 w 1063780"/>
                <a:gd name="connsiteY1644" fmla="*/ 1611436 h 4500853"/>
                <a:gd name="connsiteX1645" fmla="*/ 1035873 w 1063780"/>
                <a:gd name="connsiteY1645" fmla="*/ 1597552 h 4500853"/>
                <a:gd name="connsiteX1646" fmla="*/ 1037451 w 1063780"/>
                <a:gd name="connsiteY1646" fmla="*/ 1597659 h 4500853"/>
                <a:gd name="connsiteX1647" fmla="*/ 1042954 w 1063780"/>
                <a:gd name="connsiteY1647" fmla="*/ 1613588 h 4500853"/>
                <a:gd name="connsiteX1648" fmla="*/ 1044947 w 1063780"/>
                <a:gd name="connsiteY1648" fmla="*/ 1613336 h 4500853"/>
                <a:gd name="connsiteX1649" fmla="*/ 1046902 w 1063780"/>
                <a:gd name="connsiteY1649" fmla="*/ 1587167 h 4500853"/>
                <a:gd name="connsiteX1650" fmla="*/ 1039013 w 1063780"/>
                <a:gd name="connsiteY1650" fmla="*/ 1593468 h 4500853"/>
                <a:gd name="connsiteX1651" fmla="*/ 1035876 w 1063780"/>
                <a:gd name="connsiteY1651" fmla="*/ 1567540 h 4500853"/>
                <a:gd name="connsiteX1652" fmla="*/ 12794 w 1063780"/>
                <a:gd name="connsiteY1652" fmla="*/ 1575899 h 4500853"/>
                <a:gd name="connsiteX1653" fmla="*/ 15084 w 1063780"/>
                <a:gd name="connsiteY1653" fmla="*/ 1607365 h 4500853"/>
                <a:gd name="connsiteX1654" fmla="*/ 12794 w 1063780"/>
                <a:gd name="connsiteY1654" fmla="*/ 1575899 h 4500853"/>
                <a:gd name="connsiteX1655" fmla="*/ 15404 w 1063780"/>
                <a:gd name="connsiteY1655" fmla="*/ 1614186 h 4500853"/>
                <a:gd name="connsiteX1656" fmla="*/ 15404 w 1063780"/>
                <a:gd name="connsiteY1656" fmla="*/ 1650522 h 4500853"/>
                <a:gd name="connsiteX1657" fmla="*/ 17621 w 1063780"/>
                <a:gd name="connsiteY1657" fmla="*/ 1650594 h 4500853"/>
                <a:gd name="connsiteX1658" fmla="*/ 17621 w 1063780"/>
                <a:gd name="connsiteY1658" fmla="*/ 1614240 h 4500853"/>
                <a:gd name="connsiteX1659" fmla="*/ 15404 w 1063780"/>
                <a:gd name="connsiteY1659" fmla="*/ 1614204 h 4500853"/>
                <a:gd name="connsiteX1660" fmla="*/ 995376 w 1063780"/>
                <a:gd name="connsiteY1660" fmla="*/ 1628739 h 4500853"/>
                <a:gd name="connsiteX1661" fmla="*/ 992051 w 1063780"/>
                <a:gd name="connsiteY1661" fmla="*/ 1629149 h 4500853"/>
                <a:gd name="connsiteX1662" fmla="*/ 998907 w 1063780"/>
                <a:gd name="connsiteY1662" fmla="*/ 1673570 h 4500853"/>
                <a:gd name="connsiteX1663" fmla="*/ 1001949 w 1063780"/>
                <a:gd name="connsiteY1663" fmla="*/ 1673178 h 4500853"/>
                <a:gd name="connsiteX1664" fmla="*/ 995375 w 1063780"/>
                <a:gd name="connsiteY1664" fmla="*/ 1628739 h 4500853"/>
                <a:gd name="connsiteX1665" fmla="*/ 14202 w 1063780"/>
                <a:gd name="connsiteY1665" fmla="*/ 1677528 h 4500853"/>
                <a:gd name="connsiteX1666" fmla="*/ 14202 w 1063780"/>
                <a:gd name="connsiteY1666" fmla="*/ 1716224 h 4500853"/>
                <a:gd name="connsiteX1667" fmla="*/ 15929 w 1063780"/>
                <a:gd name="connsiteY1667" fmla="*/ 1716440 h 4500853"/>
                <a:gd name="connsiteX1668" fmla="*/ 15929 w 1063780"/>
                <a:gd name="connsiteY1668" fmla="*/ 1677669 h 4500853"/>
                <a:gd name="connsiteX1669" fmla="*/ 14202 w 1063780"/>
                <a:gd name="connsiteY1669" fmla="*/ 1677525 h 4500853"/>
                <a:gd name="connsiteX1670" fmla="*/ 1039424 w 1063780"/>
                <a:gd name="connsiteY1670" fmla="*/ 1687676 h 4500853"/>
                <a:gd name="connsiteX1671" fmla="*/ 1039424 w 1063780"/>
                <a:gd name="connsiteY1671" fmla="*/ 1716875 h 4500853"/>
                <a:gd name="connsiteX1672" fmla="*/ 1043218 w 1063780"/>
                <a:gd name="connsiteY1672" fmla="*/ 1728937 h 4500853"/>
                <a:gd name="connsiteX1673" fmla="*/ 1039518 w 1063780"/>
                <a:gd name="connsiteY1673" fmla="*/ 1729588 h 4500853"/>
                <a:gd name="connsiteX1674" fmla="*/ 1036570 w 1063780"/>
                <a:gd name="connsiteY1674" fmla="*/ 1749624 h 4500853"/>
                <a:gd name="connsiteX1675" fmla="*/ 1047709 w 1063780"/>
                <a:gd name="connsiteY1675" fmla="*/ 1744978 h 4500853"/>
                <a:gd name="connsiteX1676" fmla="*/ 1043219 w 1063780"/>
                <a:gd name="connsiteY1676" fmla="*/ 1728938 h 4500853"/>
                <a:gd name="connsiteX1677" fmla="*/ 1039142 w 1063780"/>
                <a:gd name="connsiteY1677" fmla="*/ 2175637 h 4500853"/>
                <a:gd name="connsiteX1678" fmla="*/ 1036438 w 1063780"/>
                <a:gd name="connsiteY1678" fmla="*/ 2176565 h 4500853"/>
                <a:gd name="connsiteX1679" fmla="*/ 1049812 w 1063780"/>
                <a:gd name="connsiteY1679" fmla="*/ 2210819 h 4500853"/>
                <a:gd name="connsiteX1680" fmla="*/ 1053043 w 1063780"/>
                <a:gd name="connsiteY1680" fmla="*/ 2209740 h 4500853"/>
                <a:gd name="connsiteX1681" fmla="*/ 1039143 w 1063780"/>
                <a:gd name="connsiteY1681" fmla="*/ 2175635 h 4500853"/>
                <a:gd name="connsiteX1682" fmla="*/ 1010310 w 1063780"/>
                <a:gd name="connsiteY1682" fmla="*/ 2193833 h 4500853"/>
                <a:gd name="connsiteX1683" fmla="*/ 1008412 w 1063780"/>
                <a:gd name="connsiteY1683" fmla="*/ 2230169 h 4500853"/>
                <a:gd name="connsiteX1684" fmla="*/ 1000335 w 1063780"/>
                <a:gd name="connsiteY1684" fmla="*/ 2231190 h 4500853"/>
                <a:gd name="connsiteX1685" fmla="*/ 999416 w 1063780"/>
                <a:gd name="connsiteY1685" fmla="*/ 2213793 h 4500853"/>
                <a:gd name="connsiteX1686" fmla="*/ 997649 w 1063780"/>
                <a:gd name="connsiteY1686" fmla="*/ 2213937 h 4500853"/>
                <a:gd name="connsiteX1687" fmla="*/ 995207 w 1063780"/>
                <a:gd name="connsiteY1687" fmla="*/ 2234717 h 4500853"/>
                <a:gd name="connsiteX1688" fmla="*/ 1006702 w 1063780"/>
                <a:gd name="connsiteY1688" fmla="*/ 2247151 h 4500853"/>
                <a:gd name="connsiteX1689" fmla="*/ 1010308 w 1063780"/>
                <a:gd name="connsiteY1689" fmla="*/ 2193827 h 4500853"/>
                <a:gd name="connsiteX1690" fmla="*/ 29173 w 1063780"/>
                <a:gd name="connsiteY1690" fmla="*/ 2261523 h 4500853"/>
                <a:gd name="connsiteX1691" fmla="*/ 25434 w 1063780"/>
                <a:gd name="connsiteY1691" fmla="*/ 2320535 h 4500853"/>
                <a:gd name="connsiteX1692" fmla="*/ 29173 w 1063780"/>
                <a:gd name="connsiteY1692" fmla="*/ 2261523 h 4500853"/>
                <a:gd name="connsiteX1693" fmla="*/ 20025 w 1063780"/>
                <a:gd name="connsiteY1693" fmla="*/ 2263865 h 4500853"/>
                <a:gd name="connsiteX1694" fmla="*/ 11610 w 1063780"/>
                <a:gd name="connsiteY1694" fmla="*/ 2269366 h 4500853"/>
                <a:gd name="connsiteX1695" fmla="*/ 15818 w 1063780"/>
                <a:gd name="connsiteY1695" fmla="*/ 2287804 h 4500853"/>
                <a:gd name="connsiteX1696" fmla="*/ 17264 w 1063780"/>
                <a:gd name="connsiteY1696" fmla="*/ 2287804 h 4500853"/>
                <a:gd name="connsiteX1697" fmla="*/ 20027 w 1063780"/>
                <a:gd name="connsiteY1697" fmla="*/ 2263865 h 4500853"/>
                <a:gd name="connsiteX1698" fmla="*/ 1008901 w 1063780"/>
                <a:gd name="connsiteY1698" fmla="*/ 2271950 h 4500853"/>
                <a:gd name="connsiteX1699" fmla="*/ 1008901 w 1063780"/>
                <a:gd name="connsiteY1699" fmla="*/ 2307264 h 4500853"/>
                <a:gd name="connsiteX1700" fmla="*/ 1005502 w 1063780"/>
                <a:gd name="connsiteY1700" fmla="*/ 2307084 h 4500853"/>
                <a:gd name="connsiteX1701" fmla="*/ 1002871 w 1063780"/>
                <a:gd name="connsiteY1701" fmla="*/ 2291360 h 4500853"/>
                <a:gd name="connsiteX1702" fmla="*/ 999995 w 1063780"/>
                <a:gd name="connsiteY1702" fmla="*/ 2291788 h 4500853"/>
                <a:gd name="connsiteX1703" fmla="*/ 1000879 w 1063780"/>
                <a:gd name="connsiteY1703" fmla="*/ 2305040 h 4500853"/>
                <a:gd name="connsiteX1704" fmla="*/ 998701 w 1063780"/>
                <a:gd name="connsiteY1704" fmla="*/ 2339499 h 4500853"/>
                <a:gd name="connsiteX1705" fmla="*/ 999679 w 1063780"/>
                <a:gd name="connsiteY1705" fmla="*/ 2373307 h 4500853"/>
                <a:gd name="connsiteX1706" fmla="*/ 1007305 w 1063780"/>
                <a:gd name="connsiteY1706" fmla="*/ 2400443 h 4500853"/>
                <a:gd name="connsiteX1707" fmla="*/ 1010555 w 1063780"/>
                <a:gd name="connsiteY1707" fmla="*/ 2407784 h 4500853"/>
                <a:gd name="connsiteX1708" fmla="*/ 1010555 w 1063780"/>
                <a:gd name="connsiteY1708" fmla="*/ 2378492 h 4500853"/>
                <a:gd name="connsiteX1709" fmla="*/ 1012511 w 1063780"/>
                <a:gd name="connsiteY1709" fmla="*/ 2378313 h 4500853"/>
                <a:gd name="connsiteX1710" fmla="*/ 1014237 w 1063780"/>
                <a:gd name="connsiteY1710" fmla="*/ 2386118 h 4500853"/>
                <a:gd name="connsiteX1711" fmla="*/ 1018501 w 1063780"/>
                <a:gd name="connsiteY1711" fmla="*/ 2385831 h 4500853"/>
                <a:gd name="connsiteX1712" fmla="*/ 1013636 w 1063780"/>
                <a:gd name="connsiteY1712" fmla="*/ 2272009 h 4500853"/>
                <a:gd name="connsiteX1713" fmla="*/ 1008903 w 1063780"/>
                <a:gd name="connsiteY1713" fmla="*/ 2271938 h 4500853"/>
                <a:gd name="connsiteX1714" fmla="*/ 1025731 w 1063780"/>
                <a:gd name="connsiteY1714" fmla="*/ 2277637 h 4500853"/>
                <a:gd name="connsiteX1715" fmla="*/ 1022350 w 1063780"/>
                <a:gd name="connsiteY1715" fmla="*/ 2278012 h 4500853"/>
                <a:gd name="connsiteX1716" fmla="*/ 1028887 w 1063780"/>
                <a:gd name="connsiteY1716" fmla="*/ 2320369 h 4500853"/>
                <a:gd name="connsiteX1717" fmla="*/ 1032043 w 1063780"/>
                <a:gd name="connsiteY1717" fmla="*/ 2320046 h 4500853"/>
                <a:gd name="connsiteX1718" fmla="*/ 1025731 w 1063780"/>
                <a:gd name="connsiteY1718" fmla="*/ 2277651 h 4500853"/>
                <a:gd name="connsiteX1719" fmla="*/ 25585 w 1063780"/>
                <a:gd name="connsiteY1719" fmla="*/ 2426773 h 4500853"/>
                <a:gd name="connsiteX1720" fmla="*/ 21790 w 1063780"/>
                <a:gd name="connsiteY1720" fmla="*/ 2427143 h 4500853"/>
                <a:gd name="connsiteX1721" fmla="*/ 27858 w 1063780"/>
                <a:gd name="connsiteY1721" fmla="*/ 2498105 h 4500853"/>
                <a:gd name="connsiteX1722" fmla="*/ 35935 w 1063780"/>
                <a:gd name="connsiteY1722" fmla="*/ 2491545 h 4500853"/>
                <a:gd name="connsiteX1723" fmla="*/ 25585 w 1063780"/>
                <a:gd name="connsiteY1723" fmla="*/ 2426772 h 4500853"/>
                <a:gd name="connsiteX1724" fmla="*/ 1022369 w 1063780"/>
                <a:gd name="connsiteY1724" fmla="*/ 2650197 h 4500853"/>
                <a:gd name="connsiteX1725" fmla="*/ 1019082 w 1063780"/>
                <a:gd name="connsiteY1725" fmla="*/ 2650233 h 4500853"/>
                <a:gd name="connsiteX1726" fmla="*/ 1019082 w 1063780"/>
                <a:gd name="connsiteY1726" fmla="*/ 2671365 h 4500853"/>
                <a:gd name="connsiteX1727" fmla="*/ 1022369 w 1063780"/>
                <a:gd name="connsiteY1727" fmla="*/ 2671186 h 4500853"/>
                <a:gd name="connsiteX1728" fmla="*/ 1009972 w 1063780"/>
                <a:gd name="connsiteY1728" fmla="*/ 2660326 h 4500853"/>
                <a:gd name="connsiteX1729" fmla="*/ 999002 w 1063780"/>
                <a:gd name="connsiteY1729" fmla="*/ 2682314 h 4500853"/>
                <a:gd name="connsiteX1730" fmla="*/ 1005557 w 1063780"/>
                <a:gd name="connsiteY1730" fmla="*/ 2701439 h 4500853"/>
                <a:gd name="connsiteX1731" fmla="*/ 1008000 w 1063780"/>
                <a:gd name="connsiteY1731" fmla="*/ 2725601 h 4500853"/>
                <a:gd name="connsiteX1732" fmla="*/ 1010988 w 1063780"/>
                <a:gd name="connsiteY1732" fmla="*/ 2725457 h 4500853"/>
                <a:gd name="connsiteX1733" fmla="*/ 1010988 w 1063780"/>
                <a:gd name="connsiteY1733" fmla="*/ 2700867 h 4500853"/>
                <a:gd name="connsiteX1734" fmla="*/ 1017862 w 1063780"/>
                <a:gd name="connsiteY1734" fmla="*/ 2726052 h 4500853"/>
                <a:gd name="connsiteX1735" fmla="*/ 1020491 w 1063780"/>
                <a:gd name="connsiteY1735" fmla="*/ 2710681 h 4500853"/>
                <a:gd name="connsiteX1736" fmla="*/ 1016246 w 1063780"/>
                <a:gd name="connsiteY1736" fmla="*/ 2681148 h 4500853"/>
                <a:gd name="connsiteX1737" fmla="*/ 1013298 w 1063780"/>
                <a:gd name="connsiteY1737" fmla="*/ 2695942 h 4500853"/>
                <a:gd name="connsiteX1738" fmla="*/ 1009972 w 1063780"/>
                <a:gd name="connsiteY1738" fmla="*/ 2695655 h 4500853"/>
                <a:gd name="connsiteX1739" fmla="*/ 1017861 w 1063780"/>
                <a:gd name="connsiteY1739" fmla="*/ 2726066 h 4500853"/>
                <a:gd name="connsiteX1740" fmla="*/ 1017841 w 1063780"/>
                <a:gd name="connsiteY1740" fmla="*/ 2726281 h 4500853"/>
                <a:gd name="connsiteX1741" fmla="*/ 1016751 w 1063780"/>
                <a:gd name="connsiteY1741" fmla="*/ 2726655 h 4500853"/>
                <a:gd name="connsiteX1742" fmla="*/ 1017042 w 1063780"/>
                <a:gd name="connsiteY1742" fmla="*/ 2726871 h 4500853"/>
                <a:gd name="connsiteX1743" fmla="*/ 1017925 w 1063780"/>
                <a:gd name="connsiteY1743" fmla="*/ 2726278 h 4500853"/>
                <a:gd name="connsiteX1744" fmla="*/ 1017852 w 1063780"/>
                <a:gd name="connsiteY1744" fmla="*/ 2726062 h 4500853"/>
                <a:gd name="connsiteX1745" fmla="*/ 1017035 w 1063780"/>
                <a:gd name="connsiteY1745" fmla="*/ 2726864 h 4500853"/>
                <a:gd name="connsiteX1746" fmla="*/ 1013731 w 1063780"/>
                <a:gd name="connsiteY1746" fmla="*/ 2729820 h 4500853"/>
                <a:gd name="connsiteX1747" fmla="*/ 1013550 w 1063780"/>
                <a:gd name="connsiteY1747" fmla="*/ 2754094 h 4500853"/>
                <a:gd name="connsiteX1748" fmla="*/ 1003576 w 1063780"/>
                <a:gd name="connsiteY1748" fmla="*/ 2743407 h 4500853"/>
                <a:gd name="connsiteX1749" fmla="*/ 1000308 w 1063780"/>
                <a:gd name="connsiteY1749" fmla="*/ 2782010 h 4500853"/>
                <a:gd name="connsiteX1750" fmla="*/ 998091 w 1063780"/>
                <a:gd name="connsiteY1750" fmla="*/ 2781831 h 4500853"/>
                <a:gd name="connsiteX1751" fmla="*/ 996252 w 1063780"/>
                <a:gd name="connsiteY1751" fmla="*/ 2772612 h 4500853"/>
                <a:gd name="connsiteX1752" fmla="*/ 994692 w 1063780"/>
                <a:gd name="connsiteY1752" fmla="*/ 2772720 h 4500853"/>
                <a:gd name="connsiteX1753" fmla="*/ 990597 w 1063780"/>
                <a:gd name="connsiteY1753" fmla="*/ 2800022 h 4500853"/>
                <a:gd name="connsiteX1754" fmla="*/ 987704 w 1063780"/>
                <a:gd name="connsiteY1754" fmla="*/ 2799843 h 4500853"/>
                <a:gd name="connsiteX1755" fmla="*/ 987704 w 1063780"/>
                <a:gd name="connsiteY1755" fmla="*/ 2765607 h 4500853"/>
                <a:gd name="connsiteX1756" fmla="*/ 979496 w 1063780"/>
                <a:gd name="connsiteY1756" fmla="*/ 2764456 h 4500853"/>
                <a:gd name="connsiteX1757" fmla="*/ 973823 w 1063780"/>
                <a:gd name="connsiteY1757" fmla="*/ 2782002 h 4500853"/>
                <a:gd name="connsiteX1758" fmla="*/ 978369 w 1063780"/>
                <a:gd name="connsiteY1758" fmla="*/ 2798580 h 4500853"/>
                <a:gd name="connsiteX1759" fmla="*/ 997152 w 1063780"/>
                <a:gd name="connsiteY1759" fmla="*/ 2819025 h 4500853"/>
                <a:gd name="connsiteX1760" fmla="*/ 998693 w 1063780"/>
                <a:gd name="connsiteY1760" fmla="*/ 2846886 h 4500853"/>
                <a:gd name="connsiteX1761" fmla="*/ 999180 w 1063780"/>
                <a:gd name="connsiteY1761" fmla="*/ 2855937 h 4500853"/>
                <a:gd name="connsiteX1762" fmla="*/ 1002881 w 1063780"/>
                <a:gd name="connsiteY1762" fmla="*/ 2897589 h 4500853"/>
                <a:gd name="connsiteX1763" fmla="*/ 1003172 w 1063780"/>
                <a:gd name="connsiteY1763" fmla="*/ 2901845 h 4500853"/>
                <a:gd name="connsiteX1764" fmla="*/ 1005294 w 1063780"/>
                <a:gd name="connsiteY1764" fmla="*/ 2937661 h 4500853"/>
                <a:gd name="connsiteX1765" fmla="*/ 1005367 w 1063780"/>
                <a:gd name="connsiteY1765" fmla="*/ 2969740 h 4500853"/>
                <a:gd name="connsiteX1766" fmla="*/ 1014740 w 1063780"/>
                <a:gd name="connsiteY1766" fmla="*/ 2967529 h 4500853"/>
                <a:gd name="connsiteX1767" fmla="*/ 1016939 w 1063780"/>
                <a:gd name="connsiteY1767" fmla="*/ 2913350 h 4500853"/>
                <a:gd name="connsiteX1768" fmla="*/ 1018349 w 1063780"/>
                <a:gd name="connsiteY1768" fmla="*/ 2873167 h 4500853"/>
                <a:gd name="connsiteX1769" fmla="*/ 1017561 w 1063780"/>
                <a:gd name="connsiteY1769" fmla="*/ 2825995 h 4500853"/>
                <a:gd name="connsiteX1770" fmla="*/ 1018087 w 1063780"/>
                <a:gd name="connsiteY1770" fmla="*/ 2785570 h 4500853"/>
                <a:gd name="connsiteX1771" fmla="*/ 1014406 w 1063780"/>
                <a:gd name="connsiteY1771" fmla="*/ 2773043 h 4500853"/>
                <a:gd name="connsiteX1772" fmla="*/ 1021262 w 1063780"/>
                <a:gd name="connsiteY1772" fmla="*/ 2734216 h 4500853"/>
                <a:gd name="connsiteX1773" fmla="*/ 1029245 w 1063780"/>
                <a:gd name="connsiteY1773" fmla="*/ 2743584 h 4500853"/>
                <a:gd name="connsiteX1774" fmla="*/ 1022370 w 1063780"/>
                <a:gd name="connsiteY1774" fmla="*/ 2720946 h 4500853"/>
                <a:gd name="connsiteX1775" fmla="*/ 1017994 w 1063780"/>
                <a:gd name="connsiteY1775" fmla="*/ 2727655 h 4500853"/>
                <a:gd name="connsiteX1776" fmla="*/ 1017016 w 1063780"/>
                <a:gd name="connsiteY1776" fmla="*/ 2726875 h 4500853"/>
                <a:gd name="connsiteX1777" fmla="*/ 1014764 w 1063780"/>
                <a:gd name="connsiteY1777" fmla="*/ 2967517 h 4500853"/>
                <a:gd name="connsiteX1778" fmla="*/ 1014764 w 1063780"/>
                <a:gd name="connsiteY1778" fmla="*/ 2967661 h 4500853"/>
                <a:gd name="connsiteX1779" fmla="*/ 1012361 w 1063780"/>
                <a:gd name="connsiteY1779" fmla="*/ 2988924 h 4500853"/>
                <a:gd name="connsiteX1780" fmla="*/ 1006125 w 1063780"/>
                <a:gd name="connsiteY1780" fmla="*/ 2985207 h 4500853"/>
                <a:gd name="connsiteX1781" fmla="*/ 1006234 w 1063780"/>
                <a:gd name="connsiteY1781" fmla="*/ 2992585 h 4500853"/>
                <a:gd name="connsiteX1782" fmla="*/ 1017561 w 1063780"/>
                <a:gd name="connsiteY1782" fmla="*/ 3011320 h 4500853"/>
                <a:gd name="connsiteX1783" fmla="*/ 1020904 w 1063780"/>
                <a:gd name="connsiteY1783" fmla="*/ 3020557 h 4500853"/>
                <a:gd name="connsiteX1784" fmla="*/ 1023645 w 1063780"/>
                <a:gd name="connsiteY1784" fmla="*/ 3019870 h 4500853"/>
                <a:gd name="connsiteX1785" fmla="*/ 1014780 w 1063780"/>
                <a:gd name="connsiteY1785" fmla="*/ 2967699 h 4500853"/>
                <a:gd name="connsiteX1786" fmla="*/ 1014925 w 1063780"/>
                <a:gd name="connsiteY1786" fmla="*/ 2967519 h 4500853"/>
                <a:gd name="connsiteX1787" fmla="*/ 1014961 w 1063780"/>
                <a:gd name="connsiteY1787" fmla="*/ 2967484 h 4500853"/>
                <a:gd name="connsiteX1788" fmla="*/ 1014780 w 1063780"/>
                <a:gd name="connsiteY1788" fmla="*/ 2967519 h 4500853"/>
                <a:gd name="connsiteX1789" fmla="*/ 22564 w 1063780"/>
                <a:gd name="connsiteY1789" fmla="*/ 2698835 h 4500853"/>
                <a:gd name="connsiteX1790" fmla="*/ 17210 w 1063780"/>
                <a:gd name="connsiteY1790" fmla="*/ 2705786 h 4500853"/>
                <a:gd name="connsiteX1791" fmla="*/ 24028 w 1063780"/>
                <a:gd name="connsiteY1791" fmla="*/ 2724465 h 4500853"/>
                <a:gd name="connsiteX1792" fmla="*/ 26075 w 1063780"/>
                <a:gd name="connsiteY1792" fmla="*/ 2724250 h 4500853"/>
                <a:gd name="connsiteX1793" fmla="*/ 22564 w 1063780"/>
                <a:gd name="connsiteY1793" fmla="*/ 2698823 h 4500853"/>
                <a:gd name="connsiteX1794" fmla="*/ 1033942 w 1063780"/>
                <a:gd name="connsiteY1794" fmla="*/ 2799274 h 4500853"/>
                <a:gd name="connsiteX1795" fmla="*/ 1030580 w 1063780"/>
                <a:gd name="connsiteY1795" fmla="*/ 2799562 h 4500853"/>
                <a:gd name="connsiteX1796" fmla="*/ 1033942 w 1063780"/>
                <a:gd name="connsiteY1796" fmla="*/ 2830991 h 4500853"/>
                <a:gd name="connsiteX1797" fmla="*/ 982982 w 1063780"/>
                <a:gd name="connsiteY1797" fmla="*/ 2927259 h 4500853"/>
                <a:gd name="connsiteX1798" fmla="*/ 980653 w 1063780"/>
                <a:gd name="connsiteY1798" fmla="*/ 2954618 h 4500853"/>
                <a:gd name="connsiteX1799" fmla="*/ 982532 w 1063780"/>
                <a:gd name="connsiteY1799" fmla="*/ 2954798 h 4500853"/>
                <a:gd name="connsiteX1800" fmla="*/ 988261 w 1063780"/>
                <a:gd name="connsiteY1800" fmla="*/ 2927978 h 4500853"/>
                <a:gd name="connsiteX1801" fmla="*/ 982982 w 1063780"/>
                <a:gd name="connsiteY1801" fmla="*/ 2927251 h 4500853"/>
                <a:gd name="connsiteX1802" fmla="*/ 985857 w 1063780"/>
                <a:gd name="connsiteY1802" fmla="*/ 2962721 h 4500853"/>
                <a:gd name="connsiteX1803" fmla="*/ 978476 w 1063780"/>
                <a:gd name="connsiteY1803" fmla="*/ 2973445 h 4500853"/>
                <a:gd name="connsiteX1804" fmla="*/ 982664 w 1063780"/>
                <a:gd name="connsiteY1804" fmla="*/ 3015580 h 4500853"/>
                <a:gd name="connsiteX1805" fmla="*/ 984467 w 1063780"/>
                <a:gd name="connsiteY1805" fmla="*/ 2986660 h 4500853"/>
                <a:gd name="connsiteX1806" fmla="*/ 984954 w 1063780"/>
                <a:gd name="connsiteY1806" fmla="*/ 2978835 h 4500853"/>
                <a:gd name="connsiteX1807" fmla="*/ 1000112 w 1063780"/>
                <a:gd name="connsiteY1807" fmla="*/ 2974356 h 4500853"/>
                <a:gd name="connsiteX1808" fmla="*/ 992092 w 1063780"/>
                <a:gd name="connsiteY1808" fmla="*/ 2970044 h 4500853"/>
                <a:gd name="connsiteX1809" fmla="*/ 985856 w 1063780"/>
                <a:gd name="connsiteY1809" fmla="*/ 2962721 h 4500853"/>
                <a:gd name="connsiteX1810" fmla="*/ 15671 w 1063780"/>
                <a:gd name="connsiteY1810" fmla="*/ 2972590 h 4500853"/>
                <a:gd name="connsiteX1811" fmla="*/ 10825 w 1063780"/>
                <a:gd name="connsiteY1811" fmla="*/ 3021212 h 4500853"/>
                <a:gd name="connsiteX1812" fmla="*/ 8928 w 1063780"/>
                <a:gd name="connsiteY1812" fmla="*/ 3065763 h 4500853"/>
                <a:gd name="connsiteX1813" fmla="*/ 9848 w 1063780"/>
                <a:gd name="connsiteY1813" fmla="*/ 3075130 h 4500853"/>
                <a:gd name="connsiteX1814" fmla="*/ 7049 w 1063780"/>
                <a:gd name="connsiteY1814" fmla="*/ 3112581 h 4500853"/>
                <a:gd name="connsiteX1815" fmla="*/ 10204 w 1063780"/>
                <a:gd name="connsiteY1815" fmla="*/ 3121949 h 4500853"/>
                <a:gd name="connsiteX1816" fmla="*/ 21549 w 1063780"/>
                <a:gd name="connsiteY1816" fmla="*/ 3110816 h 4500853"/>
                <a:gd name="connsiteX1817" fmla="*/ 28987 w 1063780"/>
                <a:gd name="connsiteY1817" fmla="*/ 3088103 h 4500853"/>
                <a:gd name="connsiteX1818" fmla="*/ 29758 w 1063780"/>
                <a:gd name="connsiteY1818" fmla="*/ 3086021 h 4500853"/>
                <a:gd name="connsiteX1819" fmla="*/ 24780 w 1063780"/>
                <a:gd name="connsiteY1819" fmla="*/ 3086895 h 4500853"/>
                <a:gd name="connsiteX1820" fmla="*/ 15670 w 1063780"/>
                <a:gd name="connsiteY1820" fmla="*/ 2972590 h 4500853"/>
                <a:gd name="connsiteX1821" fmla="*/ 30567 w 1063780"/>
                <a:gd name="connsiteY1821" fmla="*/ 3018424 h 4500853"/>
                <a:gd name="connsiteX1822" fmla="*/ 27263 w 1063780"/>
                <a:gd name="connsiteY1822" fmla="*/ 3018711 h 4500853"/>
                <a:gd name="connsiteX1823" fmla="*/ 28971 w 1063780"/>
                <a:gd name="connsiteY1823" fmla="*/ 3045383 h 4500853"/>
                <a:gd name="connsiteX1824" fmla="*/ 34043 w 1063780"/>
                <a:gd name="connsiteY1824" fmla="*/ 3044825 h 4500853"/>
                <a:gd name="connsiteX1825" fmla="*/ 30568 w 1063780"/>
                <a:gd name="connsiteY1825" fmla="*/ 3018433 h 4500853"/>
                <a:gd name="connsiteX1826" fmla="*/ 1025341 w 1063780"/>
                <a:gd name="connsiteY1826" fmla="*/ 3025208 h 4500853"/>
                <a:gd name="connsiteX1827" fmla="*/ 1021622 w 1063780"/>
                <a:gd name="connsiteY1827" fmla="*/ 3025316 h 4500853"/>
                <a:gd name="connsiteX1828" fmla="*/ 1018598 w 1063780"/>
                <a:gd name="connsiteY1828" fmla="*/ 3029497 h 4500853"/>
                <a:gd name="connsiteX1829" fmla="*/ 1036235 w 1063780"/>
                <a:gd name="connsiteY1829" fmla="*/ 3145865 h 4500853"/>
                <a:gd name="connsiteX1830" fmla="*/ 1039674 w 1063780"/>
                <a:gd name="connsiteY1830" fmla="*/ 3145686 h 4500853"/>
                <a:gd name="connsiteX1831" fmla="*/ 1025342 w 1063780"/>
                <a:gd name="connsiteY1831" fmla="*/ 3025229 h 4500853"/>
                <a:gd name="connsiteX1832" fmla="*/ 987924 w 1063780"/>
                <a:gd name="connsiteY1832" fmla="*/ 3048998 h 4500853"/>
                <a:gd name="connsiteX1833" fmla="*/ 983979 w 1063780"/>
                <a:gd name="connsiteY1833" fmla="*/ 3049286 h 4500853"/>
                <a:gd name="connsiteX1834" fmla="*/ 977781 w 1063780"/>
                <a:gd name="connsiteY1834" fmla="*/ 3092071 h 4500853"/>
                <a:gd name="connsiteX1835" fmla="*/ 980693 w 1063780"/>
                <a:gd name="connsiteY1835" fmla="*/ 3092869 h 4500853"/>
                <a:gd name="connsiteX1836" fmla="*/ 985370 w 1063780"/>
                <a:gd name="connsiteY1836" fmla="*/ 3078670 h 4500853"/>
                <a:gd name="connsiteX1837" fmla="*/ 988525 w 1063780"/>
                <a:gd name="connsiteY1837" fmla="*/ 3063057 h 4500853"/>
                <a:gd name="connsiteX1838" fmla="*/ 987925 w 1063780"/>
                <a:gd name="connsiteY1838" fmla="*/ 3049006 h 4500853"/>
                <a:gd name="connsiteX1839" fmla="*/ 1058719 w 1063780"/>
                <a:gd name="connsiteY1839" fmla="*/ 3135145 h 4500853"/>
                <a:gd name="connsiteX1840" fmla="*/ 1056767 w 1063780"/>
                <a:gd name="connsiteY1840" fmla="*/ 3166965 h 4500853"/>
                <a:gd name="connsiteX1841" fmla="*/ 1060543 w 1063780"/>
                <a:gd name="connsiteY1841" fmla="*/ 3167144 h 4500853"/>
                <a:gd name="connsiteX1842" fmla="*/ 1063643 w 1063780"/>
                <a:gd name="connsiteY1842" fmla="*/ 3135194 h 4500853"/>
                <a:gd name="connsiteX1843" fmla="*/ 1058722 w 1063780"/>
                <a:gd name="connsiteY1843" fmla="*/ 3135122 h 4500853"/>
                <a:gd name="connsiteX1844" fmla="*/ 1035540 w 1063780"/>
                <a:gd name="connsiteY1844" fmla="*/ 3157522 h 4500853"/>
                <a:gd name="connsiteX1845" fmla="*/ 1037550 w 1063780"/>
                <a:gd name="connsiteY1845" fmla="*/ 3186498 h 4500853"/>
                <a:gd name="connsiteX1846" fmla="*/ 1035540 w 1063780"/>
                <a:gd name="connsiteY1846" fmla="*/ 3157522 h 4500853"/>
                <a:gd name="connsiteX1847" fmla="*/ 1059996 w 1063780"/>
                <a:gd name="connsiteY1847" fmla="*/ 3176295 h 4500853"/>
                <a:gd name="connsiteX1848" fmla="*/ 1059996 w 1063780"/>
                <a:gd name="connsiteY1848" fmla="*/ 3203133 h 4500853"/>
                <a:gd name="connsiteX1849" fmla="*/ 1045815 w 1063780"/>
                <a:gd name="connsiteY1849" fmla="*/ 3211144 h 4500853"/>
                <a:gd name="connsiteX1850" fmla="*/ 1042303 w 1063780"/>
                <a:gd name="connsiteY1850" fmla="*/ 3211251 h 4500853"/>
                <a:gd name="connsiteX1851" fmla="*/ 1041591 w 1063780"/>
                <a:gd name="connsiteY1851" fmla="*/ 3220823 h 4500853"/>
                <a:gd name="connsiteX1852" fmla="*/ 1049142 w 1063780"/>
                <a:gd name="connsiteY1852" fmla="*/ 3248201 h 4500853"/>
                <a:gd name="connsiteX1853" fmla="*/ 1049288 w 1063780"/>
                <a:gd name="connsiteY1853" fmla="*/ 3258014 h 4500853"/>
                <a:gd name="connsiteX1854" fmla="*/ 1058323 w 1063780"/>
                <a:gd name="connsiteY1854" fmla="*/ 3254968 h 4500853"/>
                <a:gd name="connsiteX1855" fmla="*/ 1047672 w 1063780"/>
                <a:gd name="connsiteY1855" fmla="*/ 3222163 h 4500853"/>
                <a:gd name="connsiteX1856" fmla="*/ 1045833 w 1063780"/>
                <a:gd name="connsiteY1856" fmla="*/ 3211142 h 4500853"/>
                <a:gd name="connsiteX1857" fmla="*/ 1048915 w 1063780"/>
                <a:gd name="connsiteY1857" fmla="*/ 3332084 h 4500853"/>
                <a:gd name="connsiteX1858" fmla="*/ 1046022 w 1063780"/>
                <a:gd name="connsiteY1858" fmla="*/ 3332227 h 4500853"/>
                <a:gd name="connsiteX1859" fmla="*/ 1046022 w 1063780"/>
                <a:gd name="connsiteY1859" fmla="*/ 3358471 h 4500853"/>
                <a:gd name="connsiteX1860" fmla="*/ 1048915 w 1063780"/>
                <a:gd name="connsiteY1860" fmla="*/ 3358399 h 4500853"/>
                <a:gd name="connsiteX1861" fmla="*/ 1053424 w 1063780"/>
                <a:gd name="connsiteY1861" fmla="*/ 3371356 h 4500853"/>
                <a:gd name="connsiteX1862" fmla="*/ 1050363 w 1063780"/>
                <a:gd name="connsiteY1862" fmla="*/ 3371428 h 4500853"/>
                <a:gd name="connsiteX1863" fmla="*/ 1047677 w 1063780"/>
                <a:gd name="connsiteY1863" fmla="*/ 3392449 h 4500853"/>
                <a:gd name="connsiteX1864" fmla="*/ 1050494 w 1063780"/>
                <a:gd name="connsiteY1864" fmla="*/ 3392820 h 4500853"/>
                <a:gd name="connsiteX1865" fmla="*/ 1052373 w 1063780"/>
                <a:gd name="connsiteY1865" fmla="*/ 3383117 h 4500853"/>
                <a:gd name="connsiteX1866" fmla="*/ 1055848 w 1063780"/>
                <a:gd name="connsiteY1866" fmla="*/ 3389567 h 4500853"/>
                <a:gd name="connsiteX1867" fmla="*/ 1057502 w 1063780"/>
                <a:gd name="connsiteY1867" fmla="*/ 3388934 h 4500853"/>
                <a:gd name="connsiteX1868" fmla="*/ 1053426 w 1063780"/>
                <a:gd name="connsiteY1868" fmla="*/ 3371351 h 4500853"/>
                <a:gd name="connsiteX1869" fmla="*/ 46102 w 1063780"/>
                <a:gd name="connsiteY1869" fmla="*/ 3621693 h 4500853"/>
                <a:gd name="connsiteX1870" fmla="*/ 43998 w 1063780"/>
                <a:gd name="connsiteY1870" fmla="*/ 3632622 h 4500853"/>
                <a:gd name="connsiteX1871" fmla="*/ 40897 w 1063780"/>
                <a:gd name="connsiteY1871" fmla="*/ 3673065 h 4500853"/>
                <a:gd name="connsiteX1872" fmla="*/ 38924 w 1063780"/>
                <a:gd name="connsiteY1872" fmla="*/ 3715572 h 4500853"/>
                <a:gd name="connsiteX1873" fmla="*/ 39748 w 1063780"/>
                <a:gd name="connsiteY1873" fmla="*/ 3723936 h 4500853"/>
                <a:gd name="connsiteX1874" fmla="*/ 37869 w 1063780"/>
                <a:gd name="connsiteY1874" fmla="*/ 3760680 h 4500853"/>
                <a:gd name="connsiteX1875" fmla="*/ 36517 w 1063780"/>
                <a:gd name="connsiteY1875" fmla="*/ 3769119 h 4500853"/>
                <a:gd name="connsiteX1876" fmla="*/ 43467 w 1063780"/>
                <a:gd name="connsiteY1876" fmla="*/ 3769547 h 4500853"/>
                <a:gd name="connsiteX1877" fmla="*/ 51751 w 1063780"/>
                <a:gd name="connsiteY1877" fmla="*/ 3763097 h 4500853"/>
                <a:gd name="connsiteX1878" fmla="*/ 51264 w 1063780"/>
                <a:gd name="connsiteY1878" fmla="*/ 3744883 h 4500853"/>
                <a:gd name="connsiteX1879" fmla="*/ 48861 w 1063780"/>
                <a:gd name="connsiteY1879" fmla="*/ 3707301 h 4500853"/>
                <a:gd name="connsiteX1880" fmla="*/ 48842 w 1063780"/>
                <a:gd name="connsiteY1880" fmla="*/ 3671987 h 4500853"/>
                <a:gd name="connsiteX1881" fmla="*/ 48842 w 1063780"/>
                <a:gd name="connsiteY1881" fmla="*/ 3621954 h 4500853"/>
                <a:gd name="connsiteX1882" fmla="*/ 46101 w 1063780"/>
                <a:gd name="connsiteY1882" fmla="*/ 3621702 h 4500853"/>
                <a:gd name="connsiteX1883" fmla="*/ 75029 w 1063780"/>
                <a:gd name="connsiteY1883" fmla="*/ 3665148 h 4500853"/>
                <a:gd name="connsiteX1884" fmla="*/ 72118 w 1063780"/>
                <a:gd name="connsiteY1884" fmla="*/ 3665593 h 4500853"/>
                <a:gd name="connsiteX1885" fmla="*/ 57485 w 1063780"/>
                <a:gd name="connsiteY1885" fmla="*/ 3994624 h 4500853"/>
                <a:gd name="connsiteX1886" fmla="*/ 56751 w 1063780"/>
                <a:gd name="connsiteY1886" fmla="*/ 3994804 h 4500853"/>
                <a:gd name="connsiteX1887" fmla="*/ 54610 w 1063780"/>
                <a:gd name="connsiteY1887" fmla="*/ 3972203 h 4500853"/>
                <a:gd name="connsiteX1888" fmla="*/ 51415 w 1063780"/>
                <a:gd name="connsiteY1888" fmla="*/ 3972455 h 4500853"/>
                <a:gd name="connsiteX1889" fmla="*/ 52465 w 1063780"/>
                <a:gd name="connsiteY1889" fmla="*/ 4048956 h 4500853"/>
                <a:gd name="connsiteX1890" fmla="*/ 58382 w 1063780"/>
                <a:gd name="connsiteY1890" fmla="*/ 4038232 h 4500853"/>
                <a:gd name="connsiteX1891" fmla="*/ 61388 w 1063780"/>
                <a:gd name="connsiteY1891" fmla="*/ 4038660 h 4500853"/>
                <a:gd name="connsiteX1892" fmla="*/ 58382 w 1063780"/>
                <a:gd name="connsiteY1892" fmla="*/ 4077207 h 4500853"/>
                <a:gd name="connsiteX1893" fmla="*/ 60748 w 1063780"/>
                <a:gd name="connsiteY1893" fmla="*/ 4118859 h 4500853"/>
                <a:gd name="connsiteX1894" fmla="*/ 67924 w 1063780"/>
                <a:gd name="connsiteY1894" fmla="*/ 4158057 h 4500853"/>
                <a:gd name="connsiteX1895" fmla="*/ 66270 w 1063780"/>
                <a:gd name="connsiteY1895" fmla="*/ 4097541 h 4500853"/>
                <a:gd name="connsiteX1896" fmla="*/ 70252 w 1063780"/>
                <a:gd name="connsiteY1896" fmla="*/ 4013066 h 4500853"/>
                <a:gd name="connsiteX1897" fmla="*/ 73465 w 1063780"/>
                <a:gd name="connsiteY1897" fmla="*/ 3928797 h 4500853"/>
                <a:gd name="connsiteX1898" fmla="*/ 73611 w 1063780"/>
                <a:gd name="connsiteY1898" fmla="*/ 3885138 h 4500853"/>
                <a:gd name="connsiteX1899" fmla="*/ 76108 w 1063780"/>
                <a:gd name="connsiteY1899" fmla="*/ 3792226 h 4500853"/>
                <a:gd name="connsiteX1900" fmla="*/ 74810 w 1063780"/>
                <a:gd name="connsiteY1900" fmla="*/ 3763399 h 4500853"/>
                <a:gd name="connsiteX1901" fmla="*/ 76311 w 1063780"/>
                <a:gd name="connsiteY1901" fmla="*/ 3699295 h 4500853"/>
                <a:gd name="connsiteX1902" fmla="*/ 77024 w 1063780"/>
                <a:gd name="connsiteY1902" fmla="*/ 3674371 h 4500853"/>
                <a:gd name="connsiteX1903" fmla="*/ 75013 w 1063780"/>
                <a:gd name="connsiteY1903" fmla="*/ 3665171 h 4500853"/>
                <a:gd name="connsiteX1904" fmla="*/ 1004980 w 1063780"/>
                <a:gd name="connsiteY1904" fmla="*/ 3783225 h 4500853"/>
                <a:gd name="connsiteX1905" fmla="*/ 1002876 w 1063780"/>
                <a:gd name="connsiteY1905" fmla="*/ 3791682 h 4500853"/>
                <a:gd name="connsiteX1906" fmla="*/ 998312 w 1063780"/>
                <a:gd name="connsiteY1906" fmla="*/ 3788020 h 4500853"/>
                <a:gd name="connsiteX1907" fmla="*/ 996527 w 1063780"/>
                <a:gd name="connsiteY1907" fmla="*/ 3788801 h 4500853"/>
                <a:gd name="connsiteX1908" fmla="*/ 1006952 w 1063780"/>
                <a:gd name="connsiteY1908" fmla="*/ 3812294 h 4500853"/>
                <a:gd name="connsiteX1909" fmla="*/ 1009638 w 1063780"/>
                <a:gd name="connsiteY1909" fmla="*/ 3811700 h 4500853"/>
                <a:gd name="connsiteX1910" fmla="*/ 1006312 w 1063780"/>
                <a:gd name="connsiteY1910" fmla="*/ 3783357 h 4500853"/>
                <a:gd name="connsiteX1911" fmla="*/ 1004978 w 1063780"/>
                <a:gd name="connsiteY1911" fmla="*/ 3783212 h 4500853"/>
                <a:gd name="connsiteX1912" fmla="*/ 55137 w 1063780"/>
                <a:gd name="connsiteY1912" fmla="*/ 3788113 h 4500853"/>
                <a:gd name="connsiteX1913" fmla="*/ 53840 w 1063780"/>
                <a:gd name="connsiteY1913" fmla="*/ 3793504 h 4500853"/>
                <a:gd name="connsiteX1914" fmla="*/ 53425 w 1063780"/>
                <a:gd name="connsiteY1914" fmla="*/ 3820602 h 4500853"/>
                <a:gd name="connsiteX1915" fmla="*/ 47095 w 1063780"/>
                <a:gd name="connsiteY1915" fmla="*/ 3855842 h 4500853"/>
                <a:gd name="connsiteX1916" fmla="*/ 45630 w 1063780"/>
                <a:gd name="connsiteY1916" fmla="*/ 3859521 h 4500853"/>
                <a:gd name="connsiteX1917" fmla="*/ 40258 w 1063780"/>
                <a:gd name="connsiteY1917" fmla="*/ 3875710 h 4500853"/>
                <a:gd name="connsiteX1918" fmla="*/ 53144 w 1063780"/>
                <a:gd name="connsiteY1918" fmla="*/ 3903292 h 4500853"/>
                <a:gd name="connsiteX1919" fmla="*/ 58534 w 1063780"/>
                <a:gd name="connsiteY1919" fmla="*/ 3788671 h 4500853"/>
                <a:gd name="connsiteX1920" fmla="*/ 55136 w 1063780"/>
                <a:gd name="connsiteY1920" fmla="*/ 3788114 h 4500853"/>
                <a:gd name="connsiteX1921" fmla="*/ 53145 w 1063780"/>
                <a:gd name="connsiteY1921" fmla="*/ 3903292 h 4500853"/>
                <a:gd name="connsiteX1922" fmla="*/ 52891 w 1063780"/>
                <a:gd name="connsiteY1922" fmla="*/ 3908960 h 4500853"/>
                <a:gd name="connsiteX1923" fmla="*/ 55879 w 1063780"/>
                <a:gd name="connsiteY1923" fmla="*/ 3908781 h 4500853"/>
                <a:gd name="connsiteX1924" fmla="*/ 53156 w 1063780"/>
                <a:gd name="connsiteY1924" fmla="*/ 3903279 h 4500853"/>
                <a:gd name="connsiteX1925" fmla="*/ 982572 w 1063780"/>
                <a:gd name="connsiteY1925" fmla="*/ 3789693 h 4500853"/>
                <a:gd name="connsiteX1926" fmla="*/ 974813 w 1063780"/>
                <a:gd name="connsiteY1926" fmla="*/ 3806644 h 4500853"/>
                <a:gd name="connsiteX1927" fmla="*/ 981538 w 1063780"/>
                <a:gd name="connsiteY1927" fmla="*/ 3806644 h 4500853"/>
                <a:gd name="connsiteX1928" fmla="*/ 981538 w 1063780"/>
                <a:gd name="connsiteY1928" fmla="*/ 3823092 h 4500853"/>
                <a:gd name="connsiteX1929" fmla="*/ 996415 w 1063780"/>
                <a:gd name="connsiteY1929" fmla="*/ 3820769 h 4500853"/>
                <a:gd name="connsiteX1930" fmla="*/ 983698 w 1063780"/>
                <a:gd name="connsiteY1930" fmla="*/ 3814190 h 4500853"/>
                <a:gd name="connsiteX1931" fmla="*/ 983698 w 1063780"/>
                <a:gd name="connsiteY1931" fmla="*/ 3806365 h 4500853"/>
                <a:gd name="connsiteX1932" fmla="*/ 992038 w 1063780"/>
                <a:gd name="connsiteY1932" fmla="*/ 3806365 h 4500853"/>
                <a:gd name="connsiteX1933" fmla="*/ 992038 w 1063780"/>
                <a:gd name="connsiteY1933" fmla="*/ 3790752 h 4500853"/>
                <a:gd name="connsiteX1934" fmla="*/ 990668 w 1063780"/>
                <a:gd name="connsiteY1934" fmla="*/ 3790644 h 4500853"/>
                <a:gd name="connsiteX1935" fmla="*/ 989672 w 1063780"/>
                <a:gd name="connsiteY1935" fmla="*/ 3804770 h 4500853"/>
                <a:gd name="connsiteX1936" fmla="*/ 982572 w 1063780"/>
                <a:gd name="connsiteY1936" fmla="*/ 3789678 h 4500853"/>
                <a:gd name="connsiteX1937" fmla="*/ 99353 w 1063780"/>
                <a:gd name="connsiteY1937" fmla="*/ 3835954 h 4500853"/>
                <a:gd name="connsiteX1938" fmla="*/ 95954 w 1063780"/>
                <a:gd name="connsiteY1938" fmla="*/ 3871491 h 4500853"/>
                <a:gd name="connsiteX1939" fmla="*/ 99786 w 1063780"/>
                <a:gd name="connsiteY1939" fmla="*/ 3871862 h 4500853"/>
                <a:gd name="connsiteX1940" fmla="*/ 102865 w 1063780"/>
                <a:gd name="connsiteY1940" fmla="*/ 3836529 h 4500853"/>
                <a:gd name="connsiteX1941" fmla="*/ 99353 w 1063780"/>
                <a:gd name="connsiteY1941" fmla="*/ 3835954 h 4500853"/>
                <a:gd name="connsiteX1942" fmla="*/ 944985 w 1063780"/>
                <a:gd name="connsiteY1942" fmla="*/ 3879688 h 4500853"/>
                <a:gd name="connsiteX1943" fmla="*/ 945720 w 1063780"/>
                <a:gd name="connsiteY1943" fmla="*/ 3882827 h 4500853"/>
                <a:gd name="connsiteX1944" fmla="*/ 945008 w 1063780"/>
                <a:gd name="connsiteY1944" fmla="*/ 3879853 h 4500853"/>
                <a:gd name="connsiteX1945" fmla="*/ 944988 w 1063780"/>
                <a:gd name="connsiteY1945" fmla="*/ 3879673 h 4500853"/>
                <a:gd name="connsiteX1946" fmla="*/ 39509 w 1063780"/>
                <a:gd name="connsiteY1946" fmla="*/ 3906953 h 4500853"/>
                <a:gd name="connsiteX1947" fmla="*/ 39509 w 1063780"/>
                <a:gd name="connsiteY1947" fmla="*/ 3936617 h 4500853"/>
                <a:gd name="connsiteX1948" fmla="*/ 1022111 w 1063780"/>
                <a:gd name="connsiteY1948" fmla="*/ 3934517 h 4500853"/>
                <a:gd name="connsiteX1949" fmla="*/ 1020889 w 1063780"/>
                <a:gd name="connsiteY1949" fmla="*/ 3936247 h 4500853"/>
                <a:gd name="connsiteX1950" fmla="*/ 1016175 w 1063780"/>
                <a:gd name="connsiteY1950" fmla="*/ 3990500 h 4500853"/>
                <a:gd name="connsiteX1951" fmla="*/ 1017095 w 1063780"/>
                <a:gd name="connsiteY1951" fmla="*/ 3993493 h 4500853"/>
                <a:gd name="connsiteX1952" fmla="*/ 1022879 w 1063780"/>
                <a:gd name="connsiteY1952" fmla="*/ 4029067 h 4500853"/>
                <a:gd name="connsiteX1953" fmla="*/ 1026035 w 1063780"/>
                <a:gd name="connsiteY1953" fmla="*/ 4028850 h 4500853"/>
                <a:gd name="connsiteX1954" fmla="*/ 1022109 w 1063780"/>
                <a:gd name="connsiteY1954" fmla="*/ 3934526 h 4500853"/>
                <a:gd name="connsiteX1955" fmla="*/ 961083 w 1063780"/>
                <a:gd name="connsiteY1955" fmla="*/ 3999587 h 4500853"/>
                <a:gd name="connsiteX1956" fmla="*/ 961083 w 1063780"/>
                <a:gd name="connsiteY1956" fmla="*/ 4064973 h 4500853"/>
                <a:gd name="connsiteX1957" fmla="*/ 953119 w 1063780"/>
                <a:gd name="connsiteY1957" fmla="*/ 4063822 h 4500853"/>
                <a:gd name="connsiteX1958" fmla="*/ 952069 w 1063780"/>
                <a:gd name="connsiteY1958" fmla="*/ 4066573 h 4500853"/>
                <a:gd name="connsiteX1959" fmla="*/ 961968 w 1063780"/>
                <a:gd name="connsiteY1959" fmla="*/ 4070792 h 4500853"/>
                <a:gd name="connsiteX1960" fmla="*/ 961084 w 1063780"/>
                <a:gd name="connsiteY1960" fmla="*/ 3999589 h 4500853"/>
                <a:gd name="connsiteX1961" fmla="*/ 1009131 w 1063780"/>
                <a:gd name="connsiteY1961" fmla="*/ 4046684 h 4500853"/>
                <a:gd name="connsiteX1962" fmla="*/ 1000340 w 1063780"/>
                <a:gd name="connsiteY1962" fmla="*/ 4103502 h 4500853"/>
                <a:gd name="connsiteX1963" fmla="*/ 1009131 w 1063780"/>
                <a:gd name="connsiteY1963" fmla="*/ 4046684 h 4500853"/>
                <a:gd name="connsiteX1964" fmla="*/ 969761 w 1063780"/>
                <a:gd name="connsiteY1964" fmla="*/ 4091867 h 4500853"/>
                <a:gd name="connsiteX1965" fmla="*/ 966475 w 1063780"/>
                <a:gd name="connsiteY1965" fmla="*/ 4139206 h 4500853"/>
                <a:gd name="connsiteX1966" fmla="*/ 969761 w 1063780"/>
                <a:gd name="connsiteY1966" fmla="*/ 4091867 h 4500853"/>
                <a:gd name="connsiteX1967" fmla="*/ 1031728 w 1063780"/>
                <a:gd name="connsiteY1967" fmla="*/ 4117850 h 4500853"/>
                <a:gd name="connsiteX1968" fmla="*/ 1033832 w 1063780"/>
                <a:gd name="connsiteY1968" fmla="*/ 4137087 h 4500853"/>
                <a:gd name="connsiteX1969" fmla="*/ 1025981 w 1063780"/>
                <a:gd name="connsiteY1969" fmla="*/ 4146807 h 4500853"/>
                <a:gd name="connsiteX1970" fmla="*/ 1008231 w 1063780"/>
                <a:gd name="connsiteY1970" fmla="*/ 4180170 h 4500853"/>
                <a:gd name="connsiteX1971" fmla="*/ 1028216 w 1063780"/>
                <a:gd name="connsiteY1971" fmla="*/ 4164911 h 4500853"/>
                <a:gd name="connsiteX1972" fmla="*/ 1041909 w 1063780"/>
                <a:gd name="connsiteY1972" fmla="*/ 4128612 h 4500853"/>
                <a:gd name="connsiteX1973" fmla="*/ 1031729 w 1063780"/>
                <a:gd name="connsiteY1973" fmla="*/ 4117850 h 4500853"/>
                <a:gd name="connsiteX1974" fmla="*/ 936928 w 1063780"/>
                <a:gd name="connsiteY1974" fmla="*/ 4229070 h 4500853"/>
                <a:gd name="connsiteX1975" fmla="*/ 932363 w 1063780"/>
                <a:gd name="connsiteY1975" fmla="*/ 4240928 h 4500853"/>
                <a:gd name="connsiteX1976" fmla="*/ 934882 w 1063780"/>
                <a:gd name="connsiteY1976" fmla="*/ 4249478 h 4500853"/>
                <a:gd name="connsiteX1977" fmla="*/ 928759 w 1063780"/>
                <a:gd name="connsiteY1977" fmla="*/ 4264681 h 4500853"/>
                <a:gd name="connsiteX1978" fmla="*/ 932027 w 1063780"/>
                <a:gd name="connsiteY1978" fmla="*/ 4265778 h 4500853"/>
                <a:gd name="connsiteX1979" fmla="*/ 935670 w 1063780"/>
                <a:gd name="connsiteY1979" fmla="*/ 4258957 h 4500853"/>
                <a:gd name="connsiteX1980" fmla="*/ 941174 w 1063780"/>
                <a:gd name="connsiteY1980" fmla="*/ 4266540 h 4500853"/>
                <a:gd name="connsiteX1981" fmla="*/ 936929 w 1063780"/>
                <a:gd name="connsiteY1981" fmla="*/ 4229071 h 4500853"/>
                <a:gd name="connsiteX1982" fmla="*/ 455995 w 1063780"/>
                <a:gd name="connsiteY1982" fmla="*/ 4304920 h 4500853"/>
                <a:gd name="connsiteX1983" fmla="*/ 452651 w 1063780"/>
                <a:gd name="connsiteY1983" fmla="*/ 4304992 h 4500853"/>
                <a:gd name="connsiteX1984" fmla="*/ 452651 w 1063780"/>
                <a:gd name="connsiteY1984" fmla="*/ 4343075 h 4500853"/>
                <a:gd name="connsiteX1985" fmla="*/ 455995 w 1063780"/>
                <a:gd name="connsiteY1985" fmla="*/ 4343255 h 4500853"/>
                <a:gd name="connsiteX1986" fmla="*/ 459939 w 1063780"/>
                <a:gd name="connsiteY1986" fmla="*/ 4347483 h 4500853"/>
                <a:gd name="connsiteX1987" fmla="*/ 447768 w 1063780"/>
                <a:gd name="connsiteY1987" fmla="*/ 4369098 h 4500853"/>
                <a:gd name="connsiteX1988" fmla="*/ 452689 w 1063780"/>
                <a:gd name="connsiteY1988" fmla="*/ 4356051 h 4500853"/>
                <a:gd name="connsiteX1989" fmla="*/ 458192 w 1063780"/>
                <a:gd name="connsiteY1989" fmla="*/ 4365121 h 4500853"/>
                <a:gd name="connsiteX1990" fmla="*/ 459941 w 1063780"/>
                <a:gd name="connsiteY1990" fmla="*/ 4364599 h 4500853"/>
                <a:gd name="connsiteX1991" fmla="*/ 487251 w 1063780"/>
                <a:gd name="connsiteY1991" fmla="*/ 4379023 h 4500853"/>
                <a:gd name="connsiteX1992" fmla="*/ 487178 w 1063780"/>
                <a:gd name="connsiteY1992" fmla="*/ 4411809 h 4500853"/>
                <a:gd name="connsiteX1993" fmla="*/ 491047 w 1063780"/>
                <a:gd name="connsiteY1993" fmla="*/ 4411485 h 4500853"/>
                <a:gd name="connsiteX1994" fmla="*/ 487253 w 1063780"/>
                <a:gd name="connsiteY1994" fmla="*/ 4379034 h 4500853"/>
                <a:gd name="connsiteX1995" fmla="*/ 932814 w 1063780"/>
                <a:gd name="connsiteY1995" fmla="*/ 4389357 h 4500853"/>
                <a:gd name="connsiteX1996" fmla="*/ 929583 w 1063780"/>
                <a:gd name="connsiteY1996" fmla="*/ 4389749 h 4500853"/>
                <a:gd name="connsiteX1997" fmla="*/ 927085 w 1063780"/>
                <a:gd name="connsiteY1997" fmla="*/ 4409766 h 4500853"/>
                <a:gd name="connsiteX1998" fmla="*/ 929321 w 1063780"/>
                <a:gd name="connsiteY1998" fmla="*/ 4411738 h 4500853"/>
                <a:gd name="connsiteX1999" fmla="*/ 933340 w 1063780"/>
                <a:gd name="connsiteY1999" fmla="*/ 4404693 h 4500853"/>
                <a:gd name="connsiteX2000" fmla="*/ 932814 w 1063780"/>
                <a:gd name="connsiteY2000" fmla="*/ 4389360 h 4500853"/>
                <a:gd name="connsiteX2001" fmla="*/ 530847 w 1063780"/>
                <a:gd name="connsiteY2001" fmla="*/ 4400007 h 4500853"/>
                <a:gd name="connsiteX2002" fmla="*/ 528328 w 1063780"/>
                <a:gd name="connsiteY2002" fmla="*/ 4400223 h 4500853"/>
                <a:gd name="connsiteX2003" fmla="*/ 528328 w 1063780"/>
                <a:gd name="connsiteY2003" fmla="*/ 4449123 h 4500853"/>
                <a:gd name="connsiteX2004" fmla="*/ 530847 w 1063780"/>
                <a:gd name="connsiteY2004" fmla="*/ 4449123 h 4500853"/>
                <a:gd name="connsiteX2005" fmla="*/ 837657 w 1063780"/>
                <a:gd name="connsiteY2005" fmla="*/ 4479927 h 4500853"/>
                <a:gd name="connsiteX2006" fmla="*/ 832473 w 1063780"/>
                <a:gd name="connsiteY2006" fmla="*/ 4484314 h 4500853"/>
                <a:gd name="connsiteX2007" fmla="*/ 843067 w 1063780"/>
                <a:gd name="connsiteY2007" fmla="*/ 4499889 h 4500853"/>
                <a:gd name="connsiteX2008" fmla="*/ 837657 w 1063780"/>
                <a:gd name="connsiteY2008" fmla="*/ 4479927 h 450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Lst>
              <a:rect l="l" t="t" r="r" b="b"/>
              <a:pathLst>
                <a:path w="1063780" h="4500853">
                  <a:moveTo>
                    <a:pt x="597888" y="-70"/>
                  </a:moveTo>
                  <a:cubicBezTo>
                    <a:pt x="596042" y="7683"/>
                    <a:pt x="595017" y="14427"/>
                    <a:pt x="592798" y="20784"/>
                  </a:cubicBezTo>
                  <a:cubicBezTo>
                    <a:pt x="588374" y="33383"/>
                    <a:pt x="588098" y="33292"/>
                    <a:pt x="592817" y="38608"/>
                  </a:cubicBezTo>
                  <a:cubicBezTo>
                    <a:pt x="593574" y="25831"/>
                    <a:pt x="605096" y="14496"/>
                    <a:pt x="597889" y="-70"/>
                  </a:cubicBezTo>
                  <a:close/>
                  <a:moveTo>
                    <a:pt x="705142" y="7402"/>
                  </a:moveTo>
                  <a:cubicBezTo>
                    <a:pt x="704066" y="7553"/>
                    <a:pt x="702991" y="7715"/>
                    <a:pt x="701911" y="7866"/>
                  </a:cubicBezTo>
                  <a:cubicBezTo>
                    <a:pt x="703681" y="16240"/>
                    <a:pt x="705451" y="24615"/>
                    <a:pt x="706644" y="30300"/>
                  </a:cubicBezTo>
                  <a:cubicBezTo>
                    <a:pt x="717633" y="31873"/>
                    <a:pt x="726440" y="33132"/>
                    <a:pt x="737186" y="34668"/>
                  </a:cubicBezTo>
                  <a:cubicBezTo>
                    <a:pt x="732582" y="28552"/>
                    <a:pt x="728942" y="23719"/>
                    <a:pt x="725390" y="18999"/>
                  </a:cubicBezTo>
                  <a:cubicBezTo>
                    <a:pt x="714042" y="23377"/>
                    <a:pt x="709770" y="20737"/>
                    <a:pt x="705142" y="7402"/>
                  </a:cubicBezTo>
                  <a:close/>
                  <a:moveTo>
                    <a:pt x="696596" y="7903"/>
                  </a:moveTo>
                  <a:cubicBezTo>
                    <a:pt x="695287" y="8004"/>
                    <a:pt x="693978" y="8112"/>
                    <a:pt x="692670" y="8202"/>
                  </a:cubicBezTo>
                  <a:lnTo>
                    <a:pt x="696371" y="35635"/>
                  </a:lnTo>
                  <a:cubicBezTo>
                    <a:pt x="697461" y="35588"/>
                    <a:pt x="698522" y="35520"/>
                    <a:pt x="699602" y="35466"/>
                  </a:cubicBezTo>
                  <a:cubicBezTo>
                    <a:pt x="698602" y="26267"/>
                    <a:pt x="697595" y="17089"/>
                    <a:pt x="696596" y="7903"/>
                  </a:cubicBezTo>
                  <a:close/>
                  <a:moveTo>
                    <a:pt x="602941" y="32827"/>
                  </a:moveTo>
                  <a:cubicBezTo>
                    <a:pt x="601978" y="38981"/>
                    <a:pt x="601120" y="44359"/>
                    <a:pt x="600480" y="48495"/>
                  </a:cubicBezTo>
                  <a:cubicBezTo>
                    <a:pt x="606610" y="49954"/>
                    <a:pt x="610949" y="50956"/>
                    <a:pt x="615244" y="51971"/>
                  </a:cubicBezTo>
                  <a:cubicBezTo>
                    <a:pt x="622758" y="33929"/>
                    <a:pt x="622752" y="33944"/>
                    <a:pt x="602941" y="32827"/>
                  </a:cubicBezTo>
                  <a:close/>
                  <a:moveTo>
                    <a:pt x="827948" y="47752"/>
                  </a:moveTo>
                  <a:cubicBezTo>
                    <a:pt x="825535" y="50786"/>
                    <a:pt x="823008" y="53922"/>
                    <a:pt x="818876" y="59089"/>
                  </a:cubicBezTo>
                  <a:cubicBezTo>
                    <a:pt x="818949" y="59061"/>
                    <a:pt x="819058" y="59003"/>
                    <a:pt x="819094" y="58978"/>
                  </a:cubicBezTo>
                  <a:cubicBezTo>
                    <a:pt x="820377" y="63495"/>
                    <a:pt x="821439" y="67242"/>
                    <a:pt x="822926" y="72546"/>
                  </a:cubicBezTo>
                  <a:cubicBezTo>
                    <a:pt x="825685" y="63144"/>
                    <a:pt x="827798" y="55913"/>
                    <a:pt x="829913" y="48681"/>
                  </a:cubicBezTo>
                  <a:cubicBezTo>
                    <a:pt x="829248" y="48365"/>
                    <a:pt x="828608" y="48069"/>
                    <a:pt x="827940" y="47752"/>
                  </a:cubicBezTo>
                  <a:close/>
                  <a:moveTo>
                    <a:pt x="818876" y="59089"/>
                  </a:moveTo>
                  <a:cubicBezTo>
                    <a:pt x="818803" y="59118"/>
                    <a:pt x="818694" y="59176"/>
                    <a:pt x="818658" y="59201"/>
                  </a:cubicBezTo>
                  <a:lnTo>
                    <a:pt x="818658" y="59370"/>
                  </a:lnTo>
                  <a:cubicBezTo>
                    <a:pt x="818767" y="59240"/>
                    <a:pt x="818767" y="59219"/>
                    <a:pt x="818876" y="59089"/>
                  </a:cubicBezTo>
                  <a:close/>
                  <a:moveTo>
                    <a:pt x="818658" y="59201"/>
                  </a:moveTo>
                  <a:lnTo>
                    <a:pt x="818658" y="49015"/>
                  </a:lnTo>
                  <a:cubicBezTo>
                    <a:pt x="817938" y="48875"/>
                    <a:pt x="817211" y="48728"/>
                    <a:pt x="816481" y="48588"/>
                  </a:cubicBezTo>
                  <a:cubicBezTo>
                    <a:pt x="814402" y="52953"/>
                    <a:pt x="812327" y="57302"/>
                    <a:pt x="809249" y="63773"/>
                  </a:cubicBezTo>
                  <a:cubicBezTo>
                    <a:pt x="814057" y="61424"/>
                    <a:pt x="816315" y="60348"/>
                    <a:pt x="818660" y="59201"/>
                  </a:cubicBezTo>
                  <a:close/>
                  <a:moveTo>
                    <a:pt x="502664" y="52324"/>
                  </a:moveTo>
                  <a:cubicBezTo>
                    <a:pt x="501588" y="52439"/>
                    <a:pt x="500534" y="52558"/>
                    <a:pt x="499469" y="52696"/>
                  </a:cubicBezTo>
                  <a:cubicBezTo>
                    <a:pt x="501250" y="68569"/>
                    <a:pt x="503060" y="84447"/>
                    <a:pt x="504841" y="100332"/>
                  </a:cubicBezTo>
                  <a:lnTo>
                    <a:pt x="508334" y="99960"/>
                  </a:lnTo>
                  <a:cubicBezTo>
                    <a:pt x="506447" y="84075"/>
                    <a:pt x="504546" y="68197"/>
                    <a:pt x="502661" y="52324"/>
                  </a:cubicBezTo>
                  <a:close/>
                  <a:moveTo>
                    <a:pt x="635839" y="73624"/>
                  </a:moveTo>
                  <a:cubicBezTo>
                    <a:pt x="629479" y="74258"/>
                    <a:pt x="620556" y="74812"/>
                    <a:pt x="617825" y="78568"/>
                  </a:cubicBezTo>
                  <a:cubicBezTo>
                    <a:pt x="614878" y="82602"/>
                    <a:pt x="617142" y="90368"/>
                    <a:pt x="618502" y="96243"/>
                  </a:cubicBezTo>
                  <a:cubicBezTo>
                    <a:pt x="619105" y="98831"/>
                    <a:pt x="623041" y="100773"/>
                    <a:pt x="627029" y="104439"/>
                  </a:cubicBezTo>
                  <a:cubicBezTo>
                    <a:pt x="617514" y="105962"/>
                    <a:pt x="611995" y="106838"/>
                    <a:pt x="607213" y="107599"/>
                  </a:cubicBezTo>
                  <a:cubicBezTo>
                    <a:pt x="609535" y="111431"/>
                    <a:pt x="611471" y="114526"/>
                    <a:pt x="613317" y="117673"/>
                  </a:cubicBezTo>
                  <a:cubicBezTo>
                    <a:pt x="614996" y="120515"/>
                    <a:pt x="616425" y="123488"/>
                    <a:pt x="618257" y="126241"/>
                  </a:cubicBezTo>
                  <a:cubicBezTo>
                    <a:pt x="619835" y="128588"/>
                    <a:pt x="621841" y="130712"/>
                    <a:pt x="623648" y="132932"/>
                  </a:cubicBezTo>
                  <a:cubicBezTo>
                    <a:pt x="622776" y="133477"/>
                    <a:pt x="621910" y="134016"/>
                    <a:pt x="621038" y="134549"/>
                  </a:cubicBezTo>
                  <a:cubicBezTo>
                    <a:pt x="609152" y="124234"/>
                    <a:pt x="599491" y="112870"/>
                    <a:pt x="599606" y="96819"/>
                  </a:cubicBezTo>
                  <a:cubicBezTo>
                    <a:pt x="600581" y="95944"/>
                    <a:pt x="601551" y="95074"/>
                    <a:pt x="602500" y="94199"/>
                  </a:cubicBezTo>
                  <a:cubicBezTo>
                    <a:pt x="603296" y="97358"/>
                    <a:pt x="604084" y="100516"/>
                    <a:pt x="605109" y="104551"/>
                  </a:cubicBezTo>
                  <a:cubicBezTo>
                    <a:pt x="615252" y="88805"/>
                    <a:pt x="601275" y="83371"/>
                    <a:pt x="595530" y="75111"/>
                  </a:cubicBezTo>
                  <a:cubicBezTo>
                    <a:pt x="595784" y="78105"/>
                    <a:pt x="596010" y="81094"/>
                    <a:pt x="596355" y="85649"/>
                  </a:cubicBezTo>
                  <a:cubicBezTo>
                    <a:pt x="592946" y="82033"/>
                    <a:pt x="590461" y="79425"/>
                    <a:pt x="587640" y="76430"/>
                  </a:cubicBezTo>
                  <a:cubicBezTo>
                    <a:pt x="586396" y="88636"/>
                    <a:pt x="585284" y="99531"/>
                    <a:pt x="584183" y="110443"/>
                  </a:cubicBezTo>
                  <a:cubicBezTo>
                    <a:pt x="583260" y="110375"/>
                    <a:pt x="582369" y="110321"/>
                    <a:pt x="581461" y="110256"/>
                  </a:cubicBezTo>
                  <a:cubicBezTo>
                    <a:pt x="580821" y="103125"/>
                    <a:pt x="580163" y="96013"/>
                    <a:pt x="579508" y="88882"/>
                  </a:cubicBezTo>
                  <a:cubicBezTo>
                    <a:pt x="578342" y="88882"/>
                    <a:pt x="577164" y="88882"/>
                    <a:pt x="575997" y="88882"/>
                  </a:cubicBezTo>
                  <a:lnTo>
                    <a:pt x="575997" y="113416"/>
                  </a:lnTo>
                  <a:cubicBezTo>
                    <a:pt x="572163" y="110815"/>
                    <a:pt x="570653" y="109790"/>
                    <a:pt x="566793" y="107189"/>
                  </a:cubicBezTo>
                  <a:cubicBezTo>
                    <a:pt x="567793" y="116528"/>
                    <a:pt x="568596" y="123939"/>
                    <a:pt x="569610" y="133303"/>
                  </a:cubicBezTo>
                  <a:cubicBezTo>
                    <a:pt x="565379" y="128634"/>
                    <a:pt x="562390" y="125341"/>
                    <a:pt x="559787" y="122486"/>
                  </a:cubicBezTo>
                  <a:cubicBezTo>
                    <a:pt x="558260" y="124363"/>
                    <a:pt x="556563" y="126432"/>
                    <a:pt x="554189" y="129325"/>
                  </a:cubicBezTo>
                  <a:cubicBezTo>
                    <a:pt x="551739" y="123451"/>
                    <a:pt x="549726" y="118627"/>
                    <a:pt x="547276" y="112765"/>
                  </a:cubicBezTo>
                  <a:cubicBezTo>
                    <a:pt x="546520" y="119579"/>
                    <a:pt x="545924" y="125083"/>
                    <a:pt x="545325" y="130589"/>
                  </a:cubicBezTo>
                  <a:cubicBezTo>
                    <a:pt x="544274" y="130542"/>
                    <a:pt x="543238" y="130492"/>
                    <a:pt x="542188" y="130460"/>
                  </a:cubicBezTo>
                  <a:cubicBezTo>
                    <a:pt x="540636" y="123545"/>
                    <a:pt x="539098" y="116633"/>
                    <a:pt x="537548" y="109718"/>
                  </a:cubicBezTo>
                  <a:cubicBezTo>
                    <a:pt x="536716" y="109844"/>
                    <a:pt x="535840" y="109955"/>
                    <a:pt x="534993" y="110070"/>
                  </a:cubicBezTo>
                  <a:cubicBezTo>
                    <a:pt x="536032" y="126933"/>
                    <a:pt x="537068" y="143805"/>
                    <a:pt x="537981" y="158320"/>
                  </a:cubicBezTo>
                  <a:cubicBezTo>
                    <a:pt x="535582" y="157875"/>
                    <a:pt x="532147" y="157253"/>
                    <a:pt x="531031" y="157037"/>
                  </a:cubicBezTo>
                  <a:cubicBezTo>
                    <a:pt x="527978" y="152850"/>
                    <a:pt x="525711" y="146830"/>
                    <a:pt x="523198" y="146741"/>
                  </a:cubicBezTo>
                  <a:cubicBezTo>
                    <a:pt x="506849" y="146169"/>
                    <a:pt x="511169" y="136097"/>
                    <a:pt x="510670" y="124995"/>
                  </a:cubicBezTo>
                  <a:cubicBezTo>
                    <a:pt x="514297" y="131885"/>
                    <a:pt x="516698" y="136399"/>
                    <a:pt x="520212" y="143060"/>
                  </a:cubicBezTo>
                  <a:cubicBezTo>
                    <a:pt x="522171" y="129839"/>
                    <a:pt x="523272" y="119669"/>
                    <a:pt x="508115" y="116427"/>
                  </a:cubicBezTo>
                  <a:cubicBezTo>
                    <a:pt x="505622" y="118187"/>
                    <a:pt x="503126" y="119963"/>
                    <a:pt x="501935" y="120794"/>
                  </a:cubicBezTo>
                  <a:cubicBezTo>
                    <a:pt x="502950" y="128039"/>
                    <a:pt x="503854" y="134483"/>
                    <a:pt x="504752" y="140942"/>
                  </a:cubicBezTo>
                  <a:lnTo>
                    <a:pt x="496825" y="140942"/>
                  </a:lnTo>
                  <a:cubicBezTo>
                    <a:pt x="492581" y="144570"/>
                    <a:pt x="488996" y="147657"/>
                    <a:pt x="485893" y="150309"/>
                  </a:cubicBezTo>
                  <a:cubicBezTo>
                    <a:pt x="481392" y="137849"/>
                    <a:pt x="477494" y="127093"/>
                    <a:pt x="473609" y="116333"/>
                  </a:cubicBezTo>
                  <a:cubicBezTo>
                    <a:pt x="472453" y="116650"/>
                    <a:pt x="471294" y="116964"/>
                    <a:pt x="470152" y="117281"/>
                  </a:cubicBezTo>
                  <a:cubicBezTo>
                    <a:pt x="473704" y="129145"/>
                    <a:pt x="477275" y="140991"/>
                    <a:pt x="480840" y="152855"/>
                  </a:cubicBezTo>
                  <a:cubicBezTo>
                    <a:pt x="479572" y="153196"/>
                    <a:pt x="478295" y="153548"/>
                    <a:pt x="477027" y="153877"/>
                  </a:cubicBezTo>
                  <a:cubicBezTo>
                    <a:pt x="472180" y="141430"/>
                    <a:pt x="467335" y="128979"/>
                    <a:pt x="462488" y="116519"/>
                  </a:cubicBezTo>
                  <a:cubicBezTo>
                    <a:pt x="461576" y="116875"/>
                    <a:pt x="460664" y="117198"/>
                    <a:pt x="459766" y="117541"/>
                  </a:cubicBezTo>
                  <a:cubicBezTo>
                    <a:pt x="463869" y="130508"/>
                    <a:pt x="467972" y="143487"/>
                    <a:pt x="472088" y="156442"/>
                  </a:cubicBezTo>
                  <a:lnTo>
                    <a:pt x="468631" y="157576"/>
                  </a:lnTo>
                  <a:cubicBezTo>
                    <a:pt x="465171" y="150407"/>
                    <a:pt x="461697" y="143257"/>
                    <a:pt x="459427" y="138562"/>
                  </a:cubicBezTo>
                  <a:lnTo>
                    <a:pt x="443950" y="138562"/>
                  </a:lnTo>
                  <a:cubicBezTo>
                    <a:pt x="449643" y="151859"/>
                    <a:pt x="455426" y="165330"/>
                    <a:pt x="462132" y="181013"/>
                  </a:cubicBezTo>
                  <a:cubicBezTo>
                    <a:pt x="451976" y="168566"/>
                    <a:pt x="442848" y="158474"/>
                    <a:pt x="432398" y="177760"/>
                  </a:cubicBezTo>
                  <a:cubicBezTo>
                    <a:pt x="430770" y="175286"/>
                    <a:pt x="429410" y="173243"/>
                    <a:pt x="426819" y="169285"/>
                  </a:cubicBezTo>
                  <a:cubicBezTo>
                    <a:pt x="428680" y="179994"/>
                    <a:pt x="430134" y="188326"/>
                    <a:pt x="431571" y="196662"/>
                  </a:cubicBezTo>
                  <a:cubicBezTo>
                    <a:pt x="429725" y="197004"/>
                    <a:pt x="427871" y="197347"/>
                    <a:pt x="426011" y="197703"/>
                  </a:cubicBezTo>
                  <a:cubicBezTo>
                    <a:pt x="423267" y="186220"/>
                    <a:pt x="420535" y="174743"/>
                    <a:pt x="417766" y="163133"/>
                  </a:cubicBezTo>
                  <a:cubicBezTo>
                    <a:pt x="413547" y="165075"/>
                    <a:pt x="410282" y="166567"/>
                    <a:pt x="405255" y="168876"/>
                  </a:cubicBezTo>
                  <a:lnTo>
                    <a:pt x="405255" y="202108"/>
                  </a:lnTo>
                  <a:cubicBezTo>
                    <a:pt x="401948" y="194749"/>
                    <a:pt x="399227" y="188750"/>
                    <a:pt x="396521" y="182723"/>
                  </a:cubicBezTo>
                  <a:cubicBezTo>
                    <a:pt x="395587" y="192036"/>
                    <a:pt x="396267" y="200509"/>
                    <a:pt x="398175" y="208743"/>
                  </a:cubicBezTo>
                  <a:cubicBezTo>
                    <a:pt x="399803" y="215811"/>
                    <a:pt x="402802" y="222608"/>
                    <a:pt x="405200" y="229523"/>
                  </a:cubicBezTo>
                  <a:cubicBezTo>
                    <a:pt x="405210" y="231020"/>
                    <a:pt x="405237" y="232499"/>
                    <a:pt x="405273" y="233983"/>
                  </a:cubicBezTo>
                  <a:cubicBezTo>
                    <a:pt x="400823" y="227157"/>
                    <a:pt x="396379" y="220342"/>
                    <a:pt x="391711" y="213185"/>
                  </a:cubicBezTo>
                  <a:cubicBezTo>
                    <a:pt x="390559" y="215863"/>
                    <a:pt x="389421" y="218513"/>
                    <a:pt x="387805" y="222255"/>
                  </a:cubicBezTo>
                  <a:cubicBezTo>
                    <a:pt x="385754" y="218716"/>
                    <a:pt x="384504" y="216528"/>
                    <a:pt x="382451" y="212963"/>
                  </a:cubicBezTo>
                  <a:cubicBezTo>
                    <a:pt x="381989" y="221743"/>
                    <a:pt x="382887" y="228908"/>
                    <a:pt x="380873" y="235303"/>
                  </a:cubicBezTo>
                  <a:cubicBezTo>
                    <a:pt x="379194" y="240619"/>
                    <a:pt x="374074" y="245037"/>
                    <a:pt x="370355" y="250023"/>
                  </a:cubicBezTo>
                  <a:cubicBezTo>
                    <a:pt x="369497" y="243870"/>
                    <a:pt x="368671" y="238005"/>
                    <a:pt x="367836" y="232143"/>
                  </a:cubicBezTo>
                  <a:cubicBezTo>
                    <a:pt x="367298" y="232930"/>
                    <a:pt x="366778" y="233711"/>
                    <a:pt x="366240" y="234485"/>
                  </a:cubicBezTo>
                  <a:cubicBezTo>
                    <a:pt x="361060" y="231377"/>
                    <a:pt x="355872" y="228252"/>
                    <a:pt x="349730" y="224560"/>
                  </a:cubicBezTo>
                  <a:cubicBezTo>
                    <a:pt x="350770" y="231209"/>
                    <a:pt x="351817" y="237957"/>
                    <a:pt x="352867" y="244708"/>
                  </a:cubicBezTo>
                  <a:cubicBezTo>
                    <a:pt x="351777" y="244909"/>
                    <a:pt x="350690" y="245105"/>
                    <a:pt x="349599" y="245321"/>
                  </a:cubicBezTo>
                  <a:cubicBezTo>
                    <a:pt x="348266" y="243380"/>
                    <a:pt x="346935" y="241433"/>
                    <a:pt x="344884" y="238426"/>
                  </a:cubicBezTo>
                  <a:cubicBezTo>
                    <a:pt x="345771" y="244998"/>
                    <a:pt x="347011" y="249817"/>
                    <a:pt x="346931" y="254652"/>
                  </a:cubicBezTo>
                  <a:cubicBezTo>
                    <a:pt x="346858" y="260209"/>
                    <a:pt x="344968" y="265773"/>
                    <a:pt x="345070" y="271305"/>
                  </a:cubicBezTo>
                  <a:cubicBezTo>
                    <a:pt x="345143" y="275454"/>
                    <a:pt x="347098" y="279584"/>
                    <a:pt x="348225" y="283720"/>
                  </a:cubicBezTo>
                  <a:cubicBezTo>
                    <a:pt x="347149" y="283961"/>
                    <a:pt x="346091" y="284204"/>
                    <a:pt x="345012" y="284445"/>
                  </a:cubicBezTo>
                  <a:cubicBezTo>
                    <a:pt x="342689" y="276934"/>
                    <a:pt x="340372" y="269428"/>
                    <a:pt x="337987" y="261752"/>
                  </a:cubicBezTo>
                  <a:cubicBezTo>
                    <a:pt x="335577" y="262703"/>
                    <a:pt x="333368" y="263545"/>
                    <a:pt x="330380" y="264725"/>
                  </a:cubicBezTo>
                  <a:cubicBezTo>
                    <a:pt x="329776" y="257544"/>
                    <a:pt x="329696" y="251222"/>
                    <a:pt x="328631" y="245043"/>
                  </a:cubicBezTo>
                  <a:cubicBezTo>
                    <a:pt x="327541" y="238737"/>
                    <a:pt x="325487" y="232576"/>
                    <a:pt x="323860" y="226308"/>
                  </a:cubicBezTo>
                  <a:cubicBezTo>
                    <a:pt x="323013" y="227183"/>
                    <a:pt x="321152" y="229112"/>
                    <a:pt x="319765" y="230545"/>
                  </a:cubicBezTo>
                  <a:cubicBezTo>
                    <a:pt x="316060" y="227374"/>
                    <a:pt x="312284" y="224153"/>
                    <a:pt x="308514" y="220918"/>
                  </a:cubicBezTo>
                  <a:cubicBezTo>
                    <a:pt x="307875" y="221463"/>
                    <a:pt x="307246" y="222008"/>
                    <a:pt x="306617" y="222553"/>
                  </a:cubicBezTo>
                  <a:cubicBezTo>
                    <a:pt x="308260" y="225484"/>
                    <a:pt x="309921" y="228436"/>
                    <a:pt x="312064" y="232256"/>
                  </a:cubicBezTo>
                  <a:cubicBezTo>
                    <a:pt x="308574" y="230911"/>
                    <a:pt x="306305" y="230010"/>
                    <a:pt x="302485" y="228538"/>
                  </a:cubicBezTo>
                  <a:cubicBezTo>
                    <a:pt x="303677" y="232814"/>
                    <a:pt x="304451" y="235603"/>
                    <a:pt x="305450" y="239207"/>
                  </a:cubicBezTo>
                  <a:cubicBezTo>
                    <a:pt x="299949" y="231632"/>
                    <a:pt x="295058" y="224914"/>
                    <a:pt x="291005" y="219357"/>
                  </a:cubicBezTo>
                  <a:cubicBezTo>
                    <a:pt x="285466" y="222668"/>
                    <a:pt x="282409" y="224507"/>
                    <a:pt x="279472" y="226271"/>
                  </a:cubicBezTo>
                  <a:cubicBezTo>
                    <a:pt x="281472" y="230458"/>
                    <a:pt x="284016" y="234120"/>
                    <a:pt x="284901" y="238091"/>
                  </a:cubicBezTo>
                  <a:cubicBezTo>
                    <a:pt x="286311" y="244385"/>
                    <a:pt x="286762" y="250883"/>
                    <a:pt x="287286" y="257328"/>
                  </a:cubicBezTo>
                  <a:cubicBezTo>
                    <a:pt x="287504" y="259764"/>
                    <a:pt x="286657" y="262239"/>
                    <a:pt x="286515" y="264725"/>
                  </a:cubicBezTo>
                  <a:cubicBezTo>
                    <a:pt x="286333" y="267403"/>
                    <a:pt x="286224" y="270109"/>
                    <a:pt x="286442" y="272773"/>
                  </a:cubicBezTo>
                  <a:cubicBezTo>
                    <a:pt x="287173" y="282048"/>
                    <a:pt x="288038" y="291310"/>
                    <a:pt x="288848" y="300560"/>
                  </a:cubicBezTo>
                  <a:cubicBezTo>
                    <a:pt x="287809" y="300569"/>
                    <a:pt x="286762" y="300588"/>
                    <a:pt x="285711" y="300599"/>
                  </a:cubicBezTo>
                  <a:lnTo>
                    <a:pt x="282237" y="276047"/>
                  </a:lnTo>
                  <a:cubicBezTo>
                    <a:pt x="281593" y="276093"/>
                    <a:pt x="280943" y="276151"/>
                    <a:pt x="280303" y="276216"/>
                  </a:cubicBezTo>
                  <a:cubicBezTo>
                    <a:pt x="281150" y="292253"/>
                    <a:pt x="281993" y="308304"/>
                    <a:pt x="282840" y="324354"/>
                  </a:cubicBezTo>
                  <a:cubicBezTo>
                    <a:pt x="284276" y="324239"/>
                    <a:pt x="285730" y="324142"/>
                    <a:pt x="287179" y="324037"/>
                  </a:cubicBezTo>
                  <a:cubicBezTo>
                    <a:pt x="286408" y="318467"/>
                    <a:pt x="285627" y="312899"/>
                    <a:pt x="284867" y="307328"/>
                  </a:cubicBezTo>
                  <a:cubicBezTo>
                    <a:pt x="286085" y="307163"/>
                    <a:pt x="287313" y="307015"/>
                    <a:pt x="288530" y="306864"/>
                  </a:cubicBezTo>
                  <a:cubicBezTo>
                    <a:pt x="290198" y="313779"/>
                    <a:pt x="291878" y="320673"/>
                    <a:pt x="293545" y="327588"/>
                  </a:cubicBezTo>
                  <a:cubicBezTo>
                    <a:pt x="294083" y="327541"/>
                    <a:pt x="294596" y="327512"/>
                    <a:pt x="295122" y="327458"/>
                  </a:cubicBezTo>
                  <a:lnTo>
                    <a:pt x="295122" y="303296"/>
                  </a:lnTo>
                  <a:cubicBezTo>
                    <a:pt x="298365" y="310490"/>
                    <a:pt x="301705" y="314687"/>
                    <a:pt x="301885" y="319001"/>
                  </a:cubicBezTo>
                  <a:cubicBezTo>
                    <a:pt x="302270" y="327908"/>
                    <a:pt x="307246" y="337940"/>
                    <a:pt x="295667" y="345096"/>
                  </a:cubicBezTo>
                  <a:cubicBezTo>
                    <a:pt x="293628" y="346352"/>
                    <a:pt x="293908" y="352898"/>
                    <a:pt x="295289" y="356248"/>
                  </a:cubicBezTo>
                  <a:cubicBezTo>
                    <a:pt x="298237" y="363404"/>
                    <a:pt x="294181" y="365089"/>
                    <a:pt x="288002" y="366396"/>
                  </a:cubicBezTo>
                  <a:cubicBezTo>
                    <a:pt x="286657" y="356689"/>
                    <a:pt x="285333" y="347190"/>
                    <a:pt x="284000" y="337699"/>
                  </a:cubicBezTo>
                  <a:cubicBezTo>
                    <a:pt x="283575" y="337738"/>
                    <a:pt x="283157" y="337796"/>
                    <a:pt x="282725" y="337828"/>
                  </a:cubicBezTo>
                  <a:cubicBezTo>
                    <a:pt x="281751" y="347243"/>
                    <a:pt x="280751" y="356652"/>
                    <a:pt x="279777" y="366079"/>
                  </a:cubicBezTo>
                  <a:cubicBezTo>
                    <a:pt x="277058" y="359672"/>
                    <a:pt x="276727" y="353163"/>
                    <a:pt x="274893" y="347047"/>
                  </a:cubicBezTo>
                  <a:cubicBezTo>
                    <a:pt x="269777" y="329982"/>
                    <a:pt x="264021" y="313085"/>
                    <a:pt x="258533" y="296121"/>
                  </a:cubicBezTo>
                  <a:cubicBezTo>
                    <a:pt x="257929" y="296186"/>
                    <a:pt x="257333" y="296258"/>
                    <a:pt x="256730" y="296308"/>
                  </a:cubicBezTo>
                  <a:lnTo>
                    <a:pt x="256730" y="316418"/>
                  </a:lnTo>
                  <a:cubicBezTo>
                    <a:pt x="255487" y="316569"/>
                    <a:pt x="254236" y="316706"/>
                    <a:pt x="252992" y="316846"/>
                  </a:cubicBezTo>
                  <a:cubicBezTo>
                    <a:pt x="252058" y="311783"/>
                    <a:pt x="250568" y="306743"/>
                    <a:pt x="250360" y="301642"/>
                  </a:cubicBezTo>
                  <a:cubicBezTo>
                    <a:pt x="250179" y="296833"/>
                    <a:pt x="252178" y="291897"/>
                    <a:pt x="251771" y="287126"/>
                  </a:cubicBezTo>
                  <a:cubicBezTo>
                    <a:pt x="250837" y="275961"/>
                    <a:pt x="248914" y="264861"/>
                    <a:pt x="247657" y="253709"/>
                  </a:cubicBezTo>
                  <a:cubicBezTo>
                    <a:pt x="247439" y="251691"/>
                    <a:pt x="248268" y="249512"/>
                    <a:pt x="248933" y="247482"/>
                  </a:cubicBezTo>
                  <a:cubicBezTo>
                    <a:pt x="251358" y="240123"/>
                    <a:pt x="258695" y="232303"/>
                    <a:pt x="246076" y="226517"/>
                  </a:cubicBezTo>
                  <a:cubicBezTo>
                    <a:pt x="245523" y="226261"/>
                    <a:pt x="246560" y="223091"/>
                    <a:pt x="247072" y="219919"/>
                  </a:cubicBezTo>
                  <a:cubicBezTo>
                    <a:pt x="236262" y="229168"/>
                    <a:pt x="238265" y="239533"/>
                    <a:pt x="237624" y="249861"/>
                  </a:cubicBezTo>
                  <a:cubicBezTo>
                    <a:pt x="237297" y="255190"/>
                    <a:pt x="244802" y="263606"/>
                    <a:pt x="233172" y="266867"/>
                  </a:cubicBezTo>
                  <a:cubicBezTo>
                    <a:pt x="233100" y="266877"/>
                    <a:pt x="234383" y="269604"/>
                    <a:pt x="234281" y="271012"/>
                  </a:cubicBezTo>
                  <a:cubicBezTo>
                    <a:pt x="234063" y="273499"/>
                    <a:pt x="233303" y="275948"/>
                    <a:pt x="232780" y="278409"/>
                  </a:cubicBezTo>
                  <a:cubicBezTo>
                    <a:pt x="232115" y="278363"/>
                    <a:pt x="231460" y="278334"/>
                    <a:pt x="230806" y="278280"/>
                  </a:cubicBezTo>
                  <a:cubicBezTo>
                    <a:pt x="227844" y="267952"/>
                    <a:pt x="224883" y="257616"/>
                    <a:pt x="220832" y="243431"/>
                  </a:cubicBezTo>
                  <a:cubicBezTo>
                    <a:pt x="217474" y="259494"/>
                    <a:pt x="213533" y="244698"/>
                    <a:pt x="208660" y="249304"/>
                  </a:cubicBezTo>
                  <a:cubicBezTo>
                    <a:pt x="212314" y="264771"/>
                    <a:pt x="216226" y="281287"/>
                    <a:pt x="220137" y="297833"/>
                  </a:cubicBezTo>
                  <a:cubicBezTo>
                    <a:pt x="221096" y="297656"/>
                    <a:pt x="222074" y="297495"/>
                    <a:pt x="223049" y="297331"/>
                  </a:cubicBezTo>
                  <a:cubicBezTo>
                    <a:pt x="220675" y="283184"/>
                    <a:pt x="218308" y="269034"/>
                    <a:pt x="215948" y="254899"/>
                  </a:cubicBezTo>
                  <a:cubicBezTo>
                    <a:pt x="217319" y="254697"/>
                    <a:pt x="218685" y="254494"/>
                    <a:pt x="220043" y="254304"/>
                  </a:cubicBezTo>
                  <a:cubicBezTo>
                    <a:pt x="222261" y="263769"/>
                    <a:pt x="225172" y="273143"/>
                    <a:pt x="226467" y="282722"/>
                  </a:cubicBezTo>
                  <a:cubicBezTo>
                    <a:pt x="227852" y="292847"/>
                    <a:pt x="231458" y="298840"/>
                    <a:pt x="246152" y="293651"/>
                  </a:cubicBezTo>
                  <a:cubicBezTo>
                    <a:pt x="238997" y="303535"/>
                    <a:pt x="248340" y="317200"/>
                    <a:pt x="232196" y="321400"/>
                  </a:cubicBezTo>
                  <a:cubicBezTo>
                    <a:pt x="231582" y="321551"/>
                    <a:pt x="231778" y="325268"/>
                    <a:pt x="232051" y="327273"/>
                  </a:cubicBezTo>
                  <a:cubicBezTo>
                    <a:pt x="235115" y="350442"/>
                    <a:pt x="238603" y="373547"/>
                    <a:pt x="241142" y="396767"/>
                  </a:cubicBezTo>
                  <a:cubicBezTo>
                    <a:pt x="241847" y="403213"/>
                    <a:pt x="239223" y="409902"/>
                    <a:pt x="239132" y="416487"/>
                  </a:cubicBezTo>
                  <a:cubicBezTo>
                    <a:pt x="238841" y="438831"/>
                    <a:pt x="239023" y="461191"/>
                    <a:pt x="239023" y="486389"/>
                  </a:cubicBezTo>
                  <a:cubicBezTo>
                    <a:pt x="236573" y="481885"/>
                    <a:pt x="235052" y="479583"/>
                    <a:pt x="234027" y="477096"/>
                  </a:cubicBezTo>
                  <a:cubicBezTo>
                    <a:pt x="231089" y="469978"/>
                    <a:pt x="232249" y="462910"/>
                    <a:pt x="232543" y="455462"/>
                  </a:cubicBezTo>
                  <a:cubicBezTo>
                    <a:pt x="232871" y="447862"/>
                    <a:pt x="224758" y="439976"/>
                    <a:pt x="220334" y="432211"/>
                  </a:cubicBezTo>
                  <a:cubicBezTo>
                    <a:pt x="219629" y="432516"/>
                    <a:pt x="218917" y="432798"/>
                    <a:pt x="218212" y="433102"/>
                  </a:cubicBezTo>
                  <a:lnTo>
                    <a:pt x="221912" y="451763"/>
                  </a:lnTo>
                  <a:lnTo>
                    <a:pt x="221893" y="451744"/>
                  </a:lnTo>
                  <a:cubicBezTo>
                    <a:pt x="221902" y="451772"/>
                    <a:pt x="221748" y="451391"/>
                    <a:pt x="221748" y="451391"/>
                  </a:cubicBezTo>
                  <a:lnTo>
                    <a:pt x="221728" y="451449"/>
                  </a:lnTo>
                  <a:cubicBezTo>
                    <a:pt x="221738" y="451477"/>
                    <a:pt x="221757" y="451495"/>
                    <a:pt x="221765" y="451524"/>
                  </a:cubicBezTo>
                  <a:cubicBezTo>
                    <a:pt x="222819" y="458130"/>
                    <a:pt x="223753" y="464763"/>
                    <a:pt x="224978" y="471356"/>
                  </a:cubicBezTo>
                  <a:cubicBezTo>
                    <a:pt x="228377" y="489627"/>
                    <a:pt x="232183" y="507832"/>
                    <a:pt x="235196" y="526166"/>
                  </a:cubicBezTo>
                  <a:cubicBezTo>
                    <a:pt x="236018" y="531203"/>
                    <a:pt x="234654" y="536564"/>
                    <a:pt x="234294" y="541779"/>
                  </a:cubicBezTo>
                  <a:cubicBezTo>
                    <a:pt x="233717" y="541692"/>
                    <a:pt x="233124" y="541606"/>
                    <a:pt x="232546" y="541520"/>
                  </a:cubicBezTo>
                  <a:cubicBezTo>
                    <a:pt x="231623" y="533704"/>
                    <a:pt x="230707" y="525880"/>
                    <a:pt x="229784" y="518064"/>
                  </a:cubicBezTo>
                  <a:cubicBezTo>
                    <a:pt x="227897" y="518165"/>
                    <a:pt x="226015" y="518280"/>
                    <a:pt x="224130" y="518380"/>
                  </a:cubicBezTo>
                  <a:cubicBezTo>
                    <a:pt x="232747" y="562548"/>
                    <a:pt x="235198" y="606543"/>
                    <a:pt x="221913" y="650063"/>
                  </a:cubicBezTo>
                  <a:lnTo>
                    <a:pt x="221913" y="626584"/>
                  </a:lnTo>
                  <a:cubicBezTo>
                    <a:pt x="221171" y="626624"/>
                    <a:pt x="220415" y="626660"/>
                    <a:pt x="219659" y="626696"/>
                  </a:cubicBezTo>
                  <a:cubicBezTo>
                    <a:pt x="219274" y="629348"/>
                    <a:pt x="218888" y="631993"/>
                    <a:pt x="218645" y="633591"/>
                  </a:cubicBezTo>
                  <a:cubicBezTo>
                    <a:pt x="217017" y="632107"/>
                    <a:pt x="215213" y="630459"/>
                    <a:pt x="212484" y="627960"/>
                  </a:cubicBezTo>
                  <a:cubicBezTo>
                    <a:pt x="210405" y="631703"/>
                    <a:pt x="209318" y="633661"/>
                    <a:pt x="207600" y="636769"/>
                  </a:cubicBezTo>
                  <a:cubicBezTo>
                    <a:pt x="206393" y="633153"/>
                    <a:pt x="205561" y="630627"/>
                    <a:pt x="204725" y="628127"/>
                  </a:cubicBezTo>
                  <a:cubicBezTo>
                    <a:pt x="202184" y="628558"/>
                    <a:pt x="199950" y="628923"/>
                    <a:pt x="194244" y="629874"/>
                  </a:cubicBezTo>
                  <a:cubicBezTo>
                    <a:pt x="198412" y="623707"/>
                    <a:pt x="200903" y="620011"/>
                    <a:pt x="203392" y="616306"/>
                  </a:cubicBezTo>
                  <a:cubicBezTo>
                    <a:pt x="198596" y="613832"/>
                    <a:pt x="190773" y="612133"/>
                    <a:pt x="201814" y="605675"/>
                  </a:cubicBezTo>
                  <a:cubicBezTo>
                    <a:pt x="204391" y="604177"/>
                    <a:pt x="202599" y="596440"/>
                    <a:pt x="202828" y="591568"/>
                  </a:cubicBezTo>
                  <a:cubicBezTo>
                    <a:pt x="192223" y="591758"/>
                    <a:pt x="197980" y="588252"/>
                    <a:pt x="199673" y="583557"/>
                  </a:cubicBezTo>
                  <a:cubicBezTo>
                    <a:pt x="201829" y="577645"/>
                    <a:pt x="202367" y="570365"/>
                    <a:pt x="200651" y="564376"/>
                  </a:cubicBezTo>
                  <a:cubicBezTo>
                    <a:pt x="198444" y="556649"/>
                    <a:pt x="196136" y="549542"/>
                    <a:pt x="198546" y="541459"/>
                  </a:cubicBezTo>
                  <a:cubicBezTo>
                    <a:pt x="199971" y="536676"/>
                    <a:pt x="201941" y="530236"/>
                    <a:pt x="199673" y="526684"/>
                  </a:cubicBezTo>
                  <a:cubicBezTo>
                    <a:pt x="194288" y="518208"/>
                    <a:pt x="194785" y="514639"/>
                    <a:pt x="202454" y="512800"/>
                  </a:cubicBezTo>
                  <a:cubicBezTo>
                    <a:pt x="200313" y="508067"/>
                    <a:pt x="198020" y="503040"/>
                    <a:pt x="194827" y="495998"/>
                  </a:cubicBezTo>
                  <a:cubicBezTo>
                    <a:pt x="200162" y="497508"/>
                    <a:pt x="202085" y="498041"/>
                    <a:pt x="204200" y="498637"/>
                  </a:cubicBezTo>
                  <a:cubicBezTo>
                    <a:pt x="199982" y="485327"/>
                    <a:pt x="195986" y="472653"/>
                    <a:pt x="191972" y="459978"/>
                  </a:cubicBezTo>
                  <a:cubicBezTo>
                    <a:pt x="191445" y="460064"/>
                    <a:pt x="190922" y="460143"/>
                    <a:pt x="190395" y="460219"/>
                  </a:cubicBezTo>
                  <a:cubicBezTo>
                    <a:pt x="189664" y="464875"/>
                    <a:pt x="188926" y="469533"/>
                    <a:pt x="188196" y="474177"/>
                  </a:cubicBezTo>
                  <a:cubicBezTo>
                    <a:pt x="187145" y="473976"/>
                    <a:pt x="186073" y="473767"/>
                    <a:pt x="185022" y="473563"/>
                  </a:cubicBezTo>
                  <a:cubicBezTo>
                    <a:pt x="187600" y="461839"/>
                    <a:pt x="190165" y="450103"/>
                    <a:pt x="192743" y="438380"/>
                  </a:cubicBezTo>
                  <a:cubicBezTo>
                    <a:pt x="191485" y="437821"/>
                    <a:pt x="190235" y="437271"/>
                    <a:pt x="188967" y="436726"/>
                  </a:cubicBezTo>
                  <a:cubicBezTo>
                    <a:pt x="186542" y="440481"/>
                    <a:pt x="184127" y="444244"/>
                    <a:pt x="181998" y="447543"/>
                  </a:cubicBezTo>
                  <a:cubicBezTo>
                    <a:pt x="180882" y="445094"/>
                    <a:pt x="179432" y="441954"/>
                    <a:pt x="177997" y="438807"/>
                  </a:cubicBezTo>
                  <a:cubicBezTo>
                    <a:pt x="176754" y="439063"/>
                    <a:pt x="175496" y="439321"/>
                    <a:pt x="174240" y="439588"/>
                  </a:cubicBezTo>
                  <a:lnTo>
                    <a:pt x="174240" y="462077"/>
                  </a:lnTo>
                  <a:cubicBezTo>
                    <a:pt x="173495" y="462008"/>
                    <a:pt x="172728" y="461962"/>
                    <a:pt x="171987" y="461908"/>
                  </a:cubicBezTo>
                  <a:lnTo>
                    <a:pt x="171987" y="433601"/>
                  </a:lnTo>
                  <a:cubicBezTo>
                    <a:pt x="175783" y="430860"/>
                    <a:pt x="178388" y="429004"/>
                    <a:pt x="180966" y="427152"/>
                  </a:cubicBezTo>
                  <a:cubicBezTo>
                    <a:pt x="183259" y="429626"/>
                    <a:pt x="185558" y="432099"/>
                    <a:pt x="187840" y="434586"/>
                  </a:cubicBezTo>
                  <a:cubicBezTo>
                    <a:pt x="188753" y="434281"/>
                    <a:pt x="189654" y="433974"/>
                    <a:pt x="190562" y="433656"/>
                  </a:cubicBezTo>
                  <a:lnTo>
                    <a:pt x="190562" y="411669"/>
                  </a:lnTo>
                  <a:lnTo>
                    <a:pt x="183181" y="411669"/>
                  </a:lnTo>
                  <a:cubicBezTo>
                    <a:pt x="180808" y="406253"/>
                    <a:pt x="178630" y="401257"/>
                    <a:pt x="176438" y="396245"/>
                  </a:cubicBezTo>
                  <a:cubicBezTo>
                    <a:pt x="173962" y="380752"/>
                    <a:pt x="171474" y="365247"/>
                    <a:pt x="168999" y="349742"/>
                  </a:cubicBezTo>
                  <a:cubicBezTo>
                    <a:pt x="168065" y="349752"/>
                    <a:pt x="167156" y="349771"/>
                    <a:pt x="166219" y="349782"/>
                  </a:cubicBezTo>
                  <a:lnTo>
                    <a:pt x="166219" y="379761"/>
                  </a:lnTo>
                  <a:cubicBezTo>
                    <a:pt x="164438" y="379771"/>
                    <a:pt x="162660" y="379808"/>
                    <a:pt x="160865" y="379819"/>
                  </a:cubicBezTo>
                  <a:lnTo>
                    <a:pt x="160865" y="350118"/>
                  </a:lnTo>
                  <a:cubicBezTo>
                    <a:pt x="159386" y="354170"/>
                    <a:pt x="157438" y="358155"/>
                    <a:pt x="156620" y="362310"/>
                  </a:cubicBezTo>
                  <a:cubicBezTo>
                    <a:pt x="155134" y="369910"/>
                    <a:pt x="154348" y="377619"/>
                    <a:pt x="153258" y="385283"/>
                  </a:cubicBezTo>
                  <a:cubicBezTo>
                    <a:pt x="158195" y="399709"/>
                    <a:pt x="157976" y="403689"/>
                    <a:pt x="147153" y="420857"/>
                  </a:cubicBezTo>
                  <a:cubicBezTo>
                    <a:pt x="146372" y="414551"/>
                    <a:pt x="145747" y="409453"/>
                    <a:pt x="145107" y="404352"/>
                  </a:cubicBezTo>
                  <a:cubicBezTo>
                    <a:pt x="143798" y="404518"/>
                    <a:pt x="142471" y="404708"/>
                    <a:pt x="141163" y="404872"/>
                  </a:cubicBezTo>
                  <a:cubicBezTo>
                    <a:pt x="142045" y="411305"/>
                    <a:pt x="142947" y="417731"/>
                    <a:pt x="143925" y="424760"/>
                  </a:cubicBezTo>
                  <a:cubicBezTo>
                    <a:pt x="150682" y="423212"/>
                    <a:pt x="156814" y="417871"/>
                    <a:pt x="156942" y="427882"/>
                  </a:cubicBezTo>
                  <a:cubicBezTo>
                    <a:pt x="157269" y="455161"/>
                    <a:pt x="158025" y="482437"/>
                    <a:pt x="158501" y="509717"/>
                  </a:cubicBezTo>
                  <a:cubicBezTo>
                    <a:pt x="158683" y="519068"/>
                    <a:pt x="158520" y="528406"/>
                    <a:pt x="158520" y="537745"/>
                  </a:cubicBezTo>
                  <a:cubicBezTo>
                    <a:pt x="160007" y="537716"/>
                    <a:pt x="161479" y="537698"/>
                    <a:pt x="162953" y="537669"/>
                  </a:cubicBezTo>
                  <a:lnTo>
                    <a:pt x="162953" y="500348"/>
                  </a:lnTo>
                  <a:cubicBezTo>
                    <a:pt x="164480" y="500358"/>
                    <a:pt x="166011" y="500377"/>
                    <a:pt x="167537" y="500406"/>
                  </a:cubicBezTo>
                  <a:cubicBezTo>
                    <a:pt x="167537" y="509478"/>
                    <a:pt x="167682" y="518563"/>
                    <a:pt x="167464" y="527635"/>
                  </a:cubicBezTo>
                  <a:cubicBezTo>
                    <a:pt x="167355" y="531454"/>
                    <a:pt x="167944" y="537284"/>
                    <a:pt x="165621" y="538731"/>
                  </a:cubicBezTo>
                  <a:cubicBezTo>
                    <a:pt x="153811" y="546141"/>
                    <a:pt x="158103" y="556435"/>
                    <a:pt x="159667" y="566294"/>
                  </a:cubicBezTo>
                  <a:cubicBezTo>
                    <a:pt x="160986" y="559303"/>
                    <a:pt x="162309" y="552307"/>
                    <a:pt x="163631" y="545329"/>
                  </a:cubicBezTo>
                  <a:cubicBezTo>
                    <a:pt x="164848" y="545494"/>
                    <a:pt x="166069" y="545667"/>
                    <a:pt x="167275" y="545830"/>
                  </a:cubicBezTo>
                  <a:cubicBezTo>
                    <a:pt x="166453" y="558328"/>
                    <a:pt x="165646" y="570820"/>
                    <a:pt x="164814" y="583318"/>
                  </a:cubicBezTo>
                  <a:lnTo>
                    <a:pt x="161113" y="583207"/>
                  </a:lnTo>
                  <a:lnTo>
                    <a:pt x="161113" y="571572"/>
                  </a:lnTo>
                  <a:cubicBezTo>
                    <a:pt x="160048" y="571503"/>
                    <a:pt x="158965" y="571432"/>
                    <a:pt x="157900" y="571367"/>
                  </a:cubicBezTo>
                  <a:cubicBezTo>
                    <a:pt x="155770" y="579551"/>
                    <a:pt x="150015" y="588685"/>
                    <a:pt x="152246" y="595715"/>
                  </a:cubicBezTo>
                  <a:cubicBezTo>
                    <a:pt x="158273" y="614709"/>
                    <a:pt x="150472" y="632878"/>
                    <a:pt x="151421" y="651492"/>
                  </a:cubicBezTo>
                  <a:cubicBezTo>
                    <a:pt x="152060" y="664218"/>
                    <a:pt x="148520" y="678127"/>
                    <a:pt x="138967" y="689686"/>
                  </a:cubicBezTo>
                  <a:cubicBezTo>
                    <a:pt x="138713" y="685601"/>
                    <a:pt x="138433" y="681674"/>
                    <a:pt x="138179" y="677754"/>
                  </a:cubicBezTo>
                  <a:cubicBezTo>
                    <a:pt x="137499" y="677801"/>
                    <a:pt x="136815" y="677830"/>
                    <a:pt x="136150" y="677883"/>
                  </a:cubicBezTo>
                  <a:lnTo>
                    <a:pt x="136150" y="701283"/>
                  </a:lnTo>
                  <a:cubicBezTo>
                    <a:pt x="136805" y="701409"/>
                    <a:pt x="137451" y="701546"/>
                    <a:pt x="138106" y="701673"/>
                  </a:cubicBezTo>
                  <a:cubicBezTo>
                    <a:pt x="138811" y="699567"/>
                    <a:pt x="139534" y="697474"/>
                    <a:pt x="140265" y="695317"/>
                  </a:cubicBezTo>
                  <a:cubicBezTo>
                    <a:pt x="142163" y="696751"/>
                    <a:pt x="143864" y="697995"/>
                    <a:pt x="144811" y="698718"/>
                  </a:cubicBezTo>
                  <a:cubicBezTo>
                    <a:pt x="140797" y="704276"/>
                    <a:pt x="136180" y="708737"/>
                    <a:pt x="134179" y="714015"/>
                  </a:cubicBezTo>
                  <a:cubicBezTo>
                    <a:pt x="132485" y="718481"/>
                    <a:pt x="133816" y="723903"/>
                    <a:pt x="133816" y="728902"/>
                  </a:cubicBezTo>
                  <a:cubicBezTo>
                    <a:pt x="132827" y="728874"/>
                    <a:pt x="131860" y="728856"/>
                    <a:pt x="130886" y="728845"/>
                  </a:cubicBezTo>
                  <a:lnTo>
                    <a:pt x="130886" y="705594"/>
                  </a:lnTo>
                  <a:cubicBezTo>
                    <a:pt x="128756" y="706609"/>
                    <a:pt x="126479" y="707698"/>
                    <a:pt x="122452" y="709627"/>
                  </a:cubicBezTo>
                  <a:cubicBezTo>
                    <a:pt x="123568" y="703816"/>
                    <a:pt x="124371" y="699704"/>
                    <a:pt x="125346" y="694591"/>
                  </a:cubicBezTo>
                  <a:cubicBezTo>
                    <a:pt x="126665" y="697039"/>
                    <a:pt x="127388" y="698351"/>
                    <a:pt x="128108" y="699683"/>
                  </a:cubicBezTo>
                  <a:cubicBezTo>
                    <a:pt x="128646" y="699532"/>
                    <a:pt x="129209" y="699385"/>
                    <a:pt x="129762" y="699219"/>
                  </a:cubicBezTo>
                  <a:cubicBezTo>
                    <a:pt x="128530" y="685554"/>
                    <a:pt x="127297" y="671883"/>
                    <a:pt x="126080" y="658218"/>
                  </a:cubicBezTo>
                  <a:cubicBezTo>
                    <a:pt x="124234" y="658293"/>
                    <a:pt x="122404" y="658383"/>
                    <a:pt x="120558" y="658459"/>
                  </a:cubicBezTo>
                  <a:lnTo>
                    <a:pt x="120558" y="774919"/>
                  </a:lnTo>
                  <a:cubicBezTo>
                    <a:pt x="118777" y="774891"/>
                    <a:pt x="116988" y="774873"/>
                    <a:pt x="115205" y="774844"/>
                  </a:cubicBezTo>
                  <a:lnTo>
                    <a:pt x="115205" y="640149"/>
                  </a:lnTo>
                  <a:cubicBezTo>
                    <a:pt x="114103" y="640063"/>
                    <a:pt x="112977" y="639994"/>
                    <a:pt x="111861" y="639908"/>
                  </a:cubicBezTo>
                  <a:cubicBezTo>
                    <a:pt x="111450" y="643524"/>
                    <a:pt x="110683" y="647127"/>
                    <a:pt x="110697" y="650743"/>
                  </a:cubicBezTo>
                  <a:cubicBezTo>
                    <a:pt x="110734" y="660539"/>
                    <a:pt x="112602" y="670562"/>
                    <a:pt x="110952" y="680091"/>
                  </a:cubicBezTo>
                  <a:cubicBezTo>
                    <a:pt x="108709" y="693071"/>
                    <a:pt x="107298" y="705788"/>
                    <a:pt x="109581" y="718806"/>
                  </a:cubicBezTo>
                  <a:cubicBezTo>
                    <a:pt x="109800" y="720062"/>
                    <a:pt x="109051" y="721679"/>
                    <a:pt x="108230" y="722820"/>
                  </a:cubicBezTo>
                  <a:cubicBezTo>
                    <a:pt x="105551" y="726551"/>
                    <a:pt x="102622" y="730144"/>
                    <a:pt x="100378" y="733024"/>
                  </a:cubicBezTo>
                  <a:cubicBezTo>
                    <a:pt x="104891" y="734547"/>
                    <a:pt x="109825" y="735343"/>
                    <a:pt x="109864" y="736333"/>
                  </a:cubicBezTo>
                  <a:cubicBezTo>
                    <a:pt x="110391" y="748209"/>
                    <a:pt x="110191" y="760117"/>
                    <a:pt x="110191" y="772018"/>
                  </a:cubicBezTo>
                  <a:cubicBezTo>
                    <a:pt x="109500" y="771989"/>
                    <a:pt x="108817" y="771971"/>
                    <a:pt x="108126" y="771960"/>
                  </a:cubicBezTo>
                  <a:cubicBezTo>
                    <a:pt x="107356" y="761810"/>
                    <a:pt x="106600" y="751667"/>
                    <a:pt x="105814" y="741517"/>
                  </a:cubicBezTo>
                  <a:cubicBezTo>
                    <a:pt x="104328" y="741603"/>
                    <a:pt x="102830" y="741689"/>
                    <a:pt x="101344" y="741775"/>
                  </a:cubicBezTo>
                  <a:lnTo>
                    <a:pt x="101344" y="776048"/>
                  </a:lnTo>
                  <a:cubicBezTo>
                    <a:pt x="100574" y="776009"/>
                    <a:pt x="99810" y="775951"/>
                    <a:pt x="99051" y="775901"/>
                  </a:cubicBezTo>
                  <a:cubicBezTo>
                    <a:pt x="97924" y="765471"/>
                    <a:pt x="96804" y="755036"/>
                    <a:pt x="95481" y="742817"/>
                  </a:cubicBezTo>
                  <a:cubicBezTo>
                    <a:pt x="94161" y="746954"/>
                    <a:pt x="93340" y="749474"/>
                    <a:pt x="92533" y="751999"/>
                  </a:cubicBezTo>
                  <a:cubicBezTo>
                    <a:pt x="91414" y="751646"/>
                    <a:pt x="90305" y="751290"/>
                    <a:pt x="89189" y="750940"/>
                  </a:cubicBezTo>
                  <a:lnTo>
                    <a:pt x="89189" y="752166"/>
                  </a:lnTo>
                  <a:cubicBezTo>
                    <a:pt x="82919" y="752559"/>
                    <a:pt x="80031" y="752729"/>
                    <a:pt x="75402" y="753021"/>
                  </a:cubicBezTo>
                  <a:lnTo>
                    <a:pt x="75402" y="838331"/>
                  </a:lnTo>
                  <a:cubicBezTo>
                    <a:pt x="76351" y="838371"/>
                    <a:pt x="77288" y="838407"/>
                    <a:pt x="78237" y="838461"/>
                  </a:cubicBezTo>
                  <a:lnTo>
                    <a:pt x="78237" y="773836"/>
                  </a:lnTo>
                  <a:cubicBezTo>
                    <a:pt x="80058" y="773865"/>
                    <a:pt x="81882" y="773912"/>
                    <a:pt x="83703" y="773948"/>
                  </a:cubicBezTo>
                  <a:cubicBezTo>
                    <a:pt x="87113" y="823127"/>
                    <a:pt x="85935" y="872365"/>
                    <a:pt x="83739" y="923511"/>
                  </a:cubicBezTo>
                  <a:cubicBezTo>
                    <a:pt x="80341" y="918626"/>
                    <a:pt x="77840" y="915044"/>
                    <a:pt x="74442" y="910185"/>
                  </a:cubicBezTo>
                  <a:lnTo>
                    <a:pt x="74442" y="979994"/>
                  </a:lnTo>
                  <a:cubicBezTo>
                    <a:pt x="74903" y="979926"/>
                    <a:pt x="75376" y="979854"/>
                    <a:pt x="75852" y="979789"/>
                  </a:cubicBezTo>
                  <a:cubicBezTo>
                    <a:pt x="77800" y="962394"/>
                    <a:pt x="79750" y="944989"/>
                    <a:pt x="81712" y="927580"/>
                  </a:cubicBezTo>
                  <a:cubicBezTo>
                    <a:pt x="82737" y="927649"/>
                    <a:pt x="83773" y="927717"/>
                    <a:pt x="84813" y="927768"/>
                  </a:cubicBezTo>
                  <a:cubicBezTo>
                    <a:pt x="85264" y="930166"/>
                    <a:pt x="86194" y="932575"/>
                    <a:pt x="86089" y="934961"/>
                  </a:cubicBezTo>
                  <a:cubicBezTo>
                    <a:pt x="85445" y="950732"/>
                    <a:pt x="84122" y="966497"/>
                    <a:pt x="83890" y="982281"/>
                  </a:cubicBezTo>
                  <a:cubicBezTo>
                    <a:pt x="83526" y="1005919"/>
                    <a:pt x="83780" y="1029592"/>
                    <a:pt x="84035" y="1053243"/>
                  </a:cubicBezTo>
                  <a:cubicBezTo>
                    <a:pt x="84180" y="1067593"/>
                    <a:pt x="79499" y="1081350"/>
                    <a:pt x="79884" y="1095954"/>
                  </a:cubicBezTo>
                  <a:cubicBezTo>
                    <a:pt x="80309" y="1112626"/>
                    <a:pt x="75732" y="1129375"/>
                    <a:pt x="73910" y="1146136"/>
                  </a:cubicBezTo>
                  <a:cubicBezTo>
                    <a:pt x="72936" y="1155056"/>
                    <a:pt x="73209" y="1164103"/>
                    <a:pt x="72878" y="1173086"/>
                  </a:cubicBezTo>
                  <a:cubicBezTo>
                    <a:pt x="72406" y="1185102"/>
                    <a:pt x="71530" y="1197103"/>
                    <a:pt x="71657" y="1209106"/>
                  </a:cubicBezTo>
                  <a:cubicBezTo>
                    <a:pt x="71686" y="1211696"/>
                    <a:pt x="75266" y="1214256"/>
                    <a:pt x="76240" y="1215537"/>
                  </a:cubicBezTo>
                  <a:cubicBezTo>
                    <a:pt x="75575" y="1221551"/>
                    <a:pt x="75284" y="1226385"/>
                    <a:pt x="74437" y="1231131"/>
                  </a:cubicBezTo>
                  <a:cubicBezTo>
                    <a:pt x="73579" y="1235914"/>
                    <a:pt x="72191" y="1240617"/>
                    <a:pt x="71038" y="1245349"/>
                  </a:cubicBezTo>
                  <a:cubicBezTo>
                    <a:pt x="70039" y="1245241"/>
                    <a:pt x="69032" y="1245169"/>
                    <a:pt x="68033" y="1245062"/>
                  </a:cubicBezTo>
                  <a:lnTo>
                    <a:pt x="68033" y="1221290"/>
                  </a:lnTo>
                  <a:cubicBezTo>
                    <a:pt x="67636" y="1221326"/>
                    <a:pt x="67247" y="1221362"/>
                    <a:pt x="66848" y="1221434"/>
                  </a:cubicBezTo>
                  <a:cubicBezTo>
                    <a:pt x="64859" y="1228057"/>
                    <a:pt x="62871" y="1234673"/>
                    <a:pt x="60499" y="1242603"/>
                  </a:cubicBezTo>
                  <a:cubicBezTo>
                    <a:pt x="67744" y="1256192"/>
                    <a:pt x="66220" y="1270974"/>
                    <a:pt x="57191" y="1283865"/>
                  </a:cubicBezTo>
                  <a:cubicBezTo>
                    <a:pt x="59499" y="1287798"/>
                    <a:pt x="61450" y="1291147"/>
                    <a:pt x="64310" y="1296057"/>
                  </a:cubicBezTo>
                  <a:cubicBezTo>
                    <a:pt x="56398" y="1295590"/>
                    <a:pt x="51687" y="1295298"/>
                    <a:pt x="45020" y="1294906"/>
                  </a:cubicBezTo>
                  <a:cubicBezTo>
                    <a:pt x="58586" y="1275417"/>
                    <a:pt x="46179" y="1257080"/>
                    <a:pt x="46408" y="1238442"/>
                  </a:cubicBezTo>
                  <a:cubicBezTo>
                    <a:pt x="44252" y="1243390"/>
                    <a:pt x="44107" y="1248313"/>
                    <a:pt x="44285" y="1253236"/>
                  </a:cubicBezTo>
                  <a:cubicBezTo>
                    <a:pt x="44849" y="1268094"/>
                    <a:pt x="45499" y="1282540"/>
                    <a:pt x="41279" y="1297601"/>
                  </a:cubicBezTo>
                  <a:cubicBezTo>
                    <a:pt x="38829" y="1306356"/>
                    <a:pt x="35025" y="1318722"/>
                    <a:pt x="44641" y="1327934"/>
                  </a:cubicBezTo>
                  <a:lnTo>
                    <a:pt x="44264" y="1327574"/>
                  </a:lnTo>
                  <a:cubicBezTo>
                    <a:pt x="44244" y="1327718"/>
                    <a:pt x="44227" y="1327826"/>
                    <a:pt x="44191" y="1327948"/>
                  </a:cubicBezTo>
                  <a:lnTo>
                    <a:pt x="44409" y="1327948"/>
                  </a:lnTo>
                  <a:cubicBezTo>
                    <a:pt x="45583" y="1330854"/>
                    <a:pt x="46753" y="1333740"/>
                    <a:pt x="48221" y="1337390"/>
                  </a:cubicBezTo>
                  <a:cubicBezTo>
                    <a:pt x="48967" y="1332137"/>
                    <a:pt x="49621" y="1327608"/>
                    <a:pt x="50250" y="1323078"/>
                  </a:cubicBezTo>
                  <a:cubicBezTo>
                    <a:pt x="51122" y="1322971"/>
                    <a:pt x="51969" y="1322863"/>
                    <a:pt x="52841" y="1322755"/>
                  </a:cubicBezTo>
                  <a:cubicBezTo>
                    <a:pt x="54317" y="1328135"/>
                    <a:pt x="55822" y="1333513"/>
                    <a:pt x="57387" y="1339185"/>
                  </a:cubicBezTo>
                  <a:cubicBezTo>
                    <a:pt x="58503" y="1335912"/>
                    <a:pt x="59484" y="1332954"/>
                    <a:pt x="60488" y="1329985"/>
                  </a:cubicBezTo>
                  <a:lnTo>
                    <a:pt x="61876" y="1330395"/>
                  </a:lnTo>
                  <a:lnTo>
                    <a:pt x="55978" y="1368125"/>
                  </a:lnTo>
                  <a:cubicBezTo>
                    <a:pt x="55374" y="1368233"/>
                    <a:pt x="54779" y="1368341"/>
                    <a:pt x="54175" y="1368449"/>
                  </a:cubicBezTo>
                  <a:cubicBezTo>
                    <a:pt x="52572" y="1360734"/>
                    <a:pt x="50976" y="1353007"/>
                    <a:pt x="49348" y="1345179"/>
                  </a:cubicBezTo>
                  <a:cubicBezTo>
                    <a:pt x="48079" y="1345787"/>
                    <a:pt x="47015" y="1345981"/>
                    <a:pt x="46888" y="1346423"/>
                  </a:cubicBezTo>
                  <a:cubicBezTo>
                    <a:pt x="46477" y="1347768"/>
                    <a:pt x="46004" y="1349286"/>
                    <a:pt x="46287" y="1350605"/>
                  </a:cubicBezTo>
                  <a:cubicBezTo>
                    <a:pt x="49392" y="1365171"/>
                    <a:pt x="48596" y="1379304"/>
                    <a:pt x="41686" y="1392981"/>
                  </a:cubicBezTo>
                  <a:cubicBezTo>
                    <a:pt x="40966" y="1394391"/>
                    <a:pt x="41083" y="1396969"/>
                    <a:pt x="42049" y="1398148"/>
                  </a:cubicBezTo>
                  <a:cubicBezTo>
                    <a:pt x="48307" y="1405888"/>
                    <a:pt x="47227" y="1413142"/>
                    <a:pt x="39738" y="1421567"/>
                  </a:cubicBezTo>
                  <a:cubicBezTo>
                    <a:pt x="43329" y="1421060"/>
                    <a:pt x="45381" y="1420776"/>
                    <a:pt x="47983" y="1420394"/>
                  </a:cubicBezTo>
                  <a:cubicBezTo>
                    <a:pt x="48092" y="1421981"/>
                    <a:pt x="48445" y="1423351"/>
                    <a:pt x="48274" y="1424669"/>
                  </a:cubicBezTo>
                  <a:cubicBezTo>
                    <a:pt x="46849" y="1435010"/>
                    <a:pt x="45290" y="1445343"/>
                    <a:pt x="43841" y="1455671"/>
                  </a:cubicBezTo>
                  <a:cubicBezTo>
                    <a:pt x="43278" y="1459744"/>
                    <a:pt x="42889" y="1463828"/>
                    <a:pt x="42413" y="1467900"/>
                  </a:cubicBezTo>
                  <a:cubicBezTo>
                    <a:pt x="41682" y="1467828"/>
                    <a:pt x="40941" y="1467721"/>
                    <a:pt x="40195" y="1467649"/>
                  </a:cubicBezTo>
                  <a:cubicBezTo>
                    <a:pt x="38861" y="1456471"/>
                    <a:pt x="37502" y="1445298"/>
                    <a:pt x="36157" y="1434119"/>
                  </a:cubicBezTo>
                  <a:cubicBezTo>
                    <a:pt x="34620" y="1434299"/>
                    <a:pt x="33089" y="1434479"/>
                    <a:pt x="31536" y="1434641"/>
                  </a:cubicBezTo>
                  <a:cubicBezTo>
                    <a:pt x="33717" y="1456642"/>
                    <a:pt x="35912" y="1478621"/>
                    <a:pt x="38092" y="1500622"/>
                  </a:cubicBezTo>
                  <a:cubicBezTo>
                    <a:pt x="39298" y="1500693"/>
                    <a:pt x="40469" y="1500801"/>
                    <a:pt x="41661" y="1500909"/>
                  </a:cubicBezTo>
                  <a:cubicBezTo>
                    <a:pt x="43072" y="1498625"/>
                    <a:pt x="44489" y="1496372"/>
                    <a:pt x="45888" y="1494088"/>
                  </a:cubicBezTo>
                  <a:cubicBezTo>
                    <a:pt x="45888" y="1502069"/>
                    <a:pt x="42252" y="1508875"/>
                    <a:pt x="41022" y="1516057"/>
                  </a:cubicBezTo>
                  <a:cubicBezTo>
                    <a:pt x="39728" y="1523568"/>
                    <a:pt x="40732" y="1531420"/>
                    <a:pt x="40732" y="1539122"/>
                  </a:cubicBezTo>
                  <a:cubicBezTo>
                    <a:pt x="39681" y="1539158"/>
                    <a:pt x="38627" y="1539230"/>
                    <a:pt x="37577" y="1539302"/>
                  </a:cubicBezTo>
                  <a:cubicBezTo>
                    <a:pt x="34269" y="1528733"/>
                    <a:pt x="30961" y="1518164"/>
                    <a:pt x="27640" y="1507594"/>
                  </a:cubicBezTo>
                  <a:cubicBezTo>
                    <a:pt x="25921" y="1508012"/>
                    <a:pt x="24205" y="1508440"/>
                    <a:pt x="22475" y="1508857"/>
                  </a:cubicBezTo>
                  <a:cubicBezTo>
                    <a:pt x="25554" y="1523714"/>
                    <a:pt x="28624" y="1538577"/>
                    <a:pt x="31791" y="1553854"/>
                  </a:cubicBezTo>
                  <a:cubicBezTo>
                    <a:pt x="34139" y="1551455"/>
                    <a:pt x="37469" y="1548041"/>
                    <a:pt x="42329" y="1543092"/>
                  </a:cubicBezTo>
                  <a:cubicBezTo>
                    <a:pt x="44535" y="1552418"/>
                    <a:pt x="46419" y="1560361"/>
                    <a:pt x="48471" y="1569001"/>
                  </a:cubicBezTo>
                  <a:lnTo>
                    <a:pt x="48471" y="1598554"/>
                  </a:lnTo>
                  <a:cubicBezTo>
                    <a:pt x="44265" y="1593186"/>
                    <a:pt x="42018" y="1587717"/>
                    <a:pt x="38967" y="1582680"/>
                  </a:cubicBezTo>
                  <a:cubicBezTo>
                    <a:pt x="36081" y="1577935"/>
                    <a:pt x="33284" y="1578266"/>
                    <a:pt x="29707" y="1583162"/>
                  </a:cubicBezTo>
                  <a:cubicBezTo>
                    <a:pt x="25526" y="1588872"/>
                    <a:pt x="27355" y="1598108"/>
                    <a:pt x="34139" y="1603551"/>
                  </a:cubicBezTo>
                  <a:cubicBezTo>
                    <a:pt x="33776" y="1598108"/>
                    <a:pt x="33503" y="1592966"/>
                    <a:pt x="33183" y="1587827"/>
                  </a:cubicBezTo>
                  <a:cubicBezTo>
                    <a:pt x="34147" y="1587683"/>
                    <a:pt x="35095" y="1587503"/>
                    <a:pt x="36058" y="1587363"/>
                  </a:cubicBezTo>
                  <a:cubicBezTo>
                    <a:pt x="37698" y="1594659"/>
                    <a:pt x="38610" y="1602191"/>
                    <a:pt x="41149" y="1609221"/>
                  </a:cubicBezTo>
                  <a:cubicBezTo>
                    <a:pt x="45713" y="1621909"/>
                    <a:pt x="37094" y="1638092"/>
                    <a:pt x="53264" y="1646504"/>
                  </a:cubicBezTo>
                  <a:cubicBezTo>
                    <a:pt x="40710" y="1647353"/>
                    <a:pt x="50098" y="1657780"/>
                    <a:pt x="44736" y="1661727"/>
                  </a:cubicBezTo>
                  <a:cubicBezTo>
                    <a:pt x="35914" y="1645118"/>
                    <a:pt x="43686" y="1624976"/>
                    <a:pt x="31400" y="1606972"/>
                  </a:cubicBezTo>
                  <a:cubicBezTo>
                    <a:pt x="38863" y="1676909"/>
                    <a:pt x="34224" y="1744516"/>
                    <a:pt x="35044" y="1812943"/>
                  </a:cubicBezTo>
                  <a:cubicBezTo>
                    <a:pt x="38916" y="1805952"/>
                    <a:pt x="42191" y="1800188"/>
                    <a:pt x="45281" y="1794339"/>
                  </a:cubicBezTo>
                  <a:cubicBezTo>
                    <a:pt x="45895" y="1793184"/>
                    <a:pt x="46499" y="1791242"/>
                    <a:pt x="45881" y="1790454"/>
                  </a:cubicBezTo>
                  <a:cubicBezTo>
                    <a:pt x="37969" y="1780519"/>
                    <a:pt x="47259" y="1775073"/>
                    <a:pt x="52042" y="1767575"/>
                  </a:cubicBezTo>
                  <a:cubicBezTo>
                    <a:pt x="54056" y="1772409"/>
                    <a:pt x="55692" y="1776287"/>
                    <a:pt x="57320" y="1780195"/>
                  </a:cubicBezTo>
                  <a:cubicBezTo>
                    <a:pt x="58076" y="1780015"/>
                    <a:pt x="58843" y="1779871"/>
                    <a:pt x="59614" y="1779712"/>
                  </a:cubicBezTo>
                  <a:cubicBezTo>
                    <a:pt x="60075" y="1776616"/>
                    <a:pt x="60540" y="1773509"/>
                    <a:pt x="61002" y="1770401"/>
                  </a:cubicBezTo>
                  <a:cubicBezTo>
                    <a:pt x="61591" y="1770437"/>
                    <a:pt x="62198" y="1770473"/>
                    <a:pt x="62787" y="1770509"/>
                  </a:cubicBezTo>
                  <a:lnTo>
                    <a:pt x="62787" y="1803703"/>
                  </a:lnTo>
                  <a:lnTo>
                    <a:pt x="60362" y="1803776"/>
                  </a:lnTo>
                  <a:lnTo>
                    <a:pt x="60362" y="1783517"/>
                  </a:lnTo>
                  <a:cubicBezTo>
                    <a:pt x="59312" y="1783526"/>
                    <a:pt x="58258" y="1783536"/>
                    <a:pt x="57208" y="1783536"/>
                  </a:cubicBezTo>
                  <a:cubicBezTo>
                    <a:pt x="52155" y="1805727"/>
                    <a:pt x="50159" y="1828075"/>
                    <a:pt x="55968" y="1850799"/>
                  </a:cubicBezTo>
                  <a:cubicBezTo>
                    <a:pt x="54968" y="1851421"/>
                    <a:pt x="53987" y="1852018"/>
                    <a:pt x="53002" y="1852640"/>
                  </a:cubicBezTo>
                  <a:cubicBezTo>
                    <a:pt x="49810" y="1850231"/>
                    <a:pt x="46637" y="1847834"/>
                    <a:pt x="43047" y="1845132"/>
                  </a:cubicBezTo>
                  <a:cubicBezTo>
                    <a:pt x="42520" y="1846934"/>
                    <a:pt x="41855" y="1849125"/>
                    <a:pt x="41186" y="1851358"/>
                  </a:cubicBezTo>
                  <a:cubicBezTo>
                    <a:pt x="39583" y="1847184"/>
                    <a:pt x="33886" y="1844166"/>
                    <a:pt x="41862" y="1839091"/>
                  </a:cubicBezTo>
                  <a:cubicBezTo>
                    <a:pt x="46504" y="1836135"/>
                    <a:pt x="47106" y="1826769"/>
                    <a:pt x="47760" y="1820133"/>
                  </a:cubicBezTo>
                  <a:cubicBezTo>
                    <a:pt x="48087" y="1816961"/>
                    <a:pt x="44270" y="1813452"/>
                    <a:pt x="42500" y="1810394"/>
                  </a:cubicBezTo>
                  <a:cubicBezTo>
                    <a:pt x="33358" y="1818806"/>
                    <a:pt x="33373" y="1818808"/>
                    <a:pt x="35194" y="1831229"/>
                  </a:cubicBezTo>
                  <a:cubicBezTo>
                    <a:pt x="35484" y="1833362"/>
                    <a:pt x="35761" y="1835547"/>
                    <a:pt x="35608" y="1837679"/>
                  </a:cubicBezTo>
                  <a:cubicBezTo>
                    <a:pt x="34441" y="1855442"/>
                    <a:pt x="32944" y="1873195"/>
                    <a:pt x="32057" y="1890983"/>
                  </a:cubicBezTo>
                  <a:cubicBezTo>
                    <a:pt x="31803" y="1895907"/>
                    <a:pt x="33300" y="1900916"/>
                    <a:pt x="33991" y="1905890"/>
                  </a:cubicBezTo>
                  <a:lnTo>
                    <a:pt x="30872" y="1906465"/>
                  </a:lnTo>
                  <a:cubicBezTo>
                    <a:pt x="29436" y="1903735"/>
                    <a:pt x="28004" y="1901004"/>
                    <a:pt x="27248" y="1899570"/>
                  </a:cubicBezTo>
                  <a:cubicBezTo>
                    <a:pt x="28785" y="1913653"/>
                    <a:pt x="30472" y="1928980"/>
                    <a:pt x="32150" y="1944307"/>
                  </a:cubicBezTo>
                  <a:cubicBezTo>
                    <a:pt x="30831" y="1943839"/>
                    <a:pt x="29515" y="1943382"/>
                    <a:pt x="28206" y="1942911"/>
                  </a:cubicBezTo>
                  <a:cubicBezTo>
                    <a:pt x="26999" y="1944105"/>
                    <a:pt x="24807" y="1945256"/>
                    <a:pt x="24767" y="1946461"/>
                  </a:cubicBezTo>
                  <a:cubicBezTo>
                    <a:pt x="24240" y="1962220"/>
                    <a:pt x="24295" y="1977974"/>
                    <a:pt x="23640" y="1993707"/>
                  </a:cubicBezTo>
                  <a:cubicBezTo>
                    <a:pt x="23103" y="2006788"/>
                    <a:pt x="23967" y="2020379"/>
                    <a:pt x="20296" y="2032775"/>
                  </a:cubicBezTo>
                  <a:cubicBezTo>
                    <a:pt x="16642" y="2045083"/>
                    <a:pt x="29832" y="2058372"/>
                    <a:pt x="16521" y="2069576"/>
                  </a:cubicBezTo>
                  <a:cubicBezTo>
                    <a:pt x="15456" y="2070479"/>
                    <a:pt x="18386" y="2074765"/>
                    <a:pt x="18473" y="2077493"/>
                  </a:cubicBezTo>
                  <a:cubicBezTo>
                    <a:pt x="18935" y="2090194"/>
                    <a:pt x="19233" y="2102900"/>
                    <a:pt x="19131" y="2115614"/>
                  </a:cubicBezTo>
                  <a:cubicBezTo>
                    <a:pt x="19095" y="2119066"/>
                    <a:pt x="15867" y="2125056"/>
                    <a:pt x="16801" y="2125539"/>
                  </a:cubicBezTo>
                  <a:cubicBezTo>
                    <a:pt x="21148" y="2127812"/>
                    <a:pt x="26917" y="2130326"/>
                    <a:pt x="31264" y="2129348"/>
                  </a:cubicBezTo>
                  <a:cubicBezTo>
                    <a:pt x="34779" y="2128575"/>
                    <a:pt x="38115" y="2123379"/>
                    <a:pt x="40487" y="2129097"/>
                  </a:cubicBezTo>
                  <a:cubicBezTo>
                    <a:pt x="41589" y="2131762"/>
                    <a:pt x="37838" y="2136100"/>
                    <a:pt x="36298" y="2139691"/>
                  </a:cubicBezTo>
                  <a:cubicBezTo>
                    <a:pt x="35208" y="2142205"/>
                    <a:pt x="34118" y="2144731"/>
                    <a:pt x="32128" y="2149374"/>
                  </a:cubicBezTo>
                  <a:cubicBezTo>
                    <a:pt x="30860" y="2145137"/>
                    <a:pt x="30180" y="2142801"/>
                    <a:pt x="29460" y="2140454"/>
                  </a:cubicBezTo>
                  <a:cubicBezTo>
                    <a:pt x="27381" y="2145490"/>
                    <a:pt x="25529" y="2149965"/>
                    <a:pt x="23374" y="2155192"/>
                  </a:cubicBezTo>
                  <a:cubicBezTo>
                    <a:pt x="25722" y="2155714"/>
                    <a:pt x="28910" y="2156401"/>
                    <a:pt x="34513" y="2157645"/>
                  </a:cubicBezTo>
                  <a:cubicBezTo>
                    <a:pt x="32321" y="2172110"/>
                    <a:pt x="30483" y="2186854"/>
                    <a:pt x="27713" y="2201471"/>
                  </a:cubicBezTo>
                  <a:cubicBezTo>
                    <a:pt x="25497" y="2213157"/>
                    <a:pt x="12895" y="2223876"/>
                    <a:pt x="24293" y="2236729"/>
                  </a:cubicBezTo>
                  <a:cubicBezTo>
                    <a:pt x="24806" y="2237301"/>
                    <a:pt x="24548" y="2239326"/>
                    <a:pt x="23919" y="2239758"/>
                  </a:cubicBezTo>
                  <a:cubicBezTo>
                    <a:pt x="13327" y="2246685"/>
                    <a:pt x="21346" y="2250582"/>
                    <a:pt x="26474" y="2255556"/>
                  </a:cubicBezTo>
                  <a:cubicBezTo>
                    <a:pt x="32155" y="2261050"/>
                    <a:pt x="40939" y="2264986"/>
                    <a:pt x="38195" y="2275275"/>
                  </a:cubicBezTo>
                  <a:cubicBezTo>
                    <a:pt x="36196" y="2282762"/>
                    <a:pt x="35945" y="2290628"/>
                    <a:pt x="34702" y="2298304"/>
                  </a:cubicBezTo>
                  <a:cubicBezTo>
                    <a:pt x="34593" y="2298926"/>
                    <a:pt x="32790" y="2299315"/>
                    <a:pt x="31790" y="2299811"/>
                  </a:cubicBezTo>
                  <a:cubicBezTo>
                    <a:pt x="32379" y="2300135"/>
                    <a:pt x="33408" y="2300350"/>
                    <a:pt x="33539" y="2300796"/>
                  </a:cubicBezTo>
                  <a:cubicBezTo>
                    <a:pt x="36450" y="2310452"/>
                    <a:pt x="39938" y="2320045"/>
                    <a:pt x="31641" y="2329307"/>
                  </a:cubicBezTo>
                  <a:cubicBezTo>
                    <a:pt x="30860" y="2330182"/>
                    <a:pt x="34498" y="2334389"/>
                    <a:pt x="36844" y="2338322"/>
                  </a:cubicBezTo>
                  <a:cubicBezTo>
                    <a:pt x="35292" y="2338804"/>
                    <a:pt x="31933" y="2339847"/>
                    <a:pt x="29650" y="2340570"/>
                  </a:cubicBezTo>
                  <a:cubicBezTo>
                    <a:pt x="29650" y="2347941"/>
                    <a:pt x="29687" y="2355024"/>
                    <a:pt x="29631" y="2362130"/>
                  </a:cubicBezTo>
                  <a:cubicBezTo>
                    <a:pt x="29522" y="2371037"/>
                    <a:pt x="28104" y="2380108"/>
                    <a:pt x="29413" y="2388838"/>
                  </a:cubicBezTo>
                  <a:cubicBezTo>
                    <a:pt x="31503" y="2402756"/>
                    <a:pt x="36022" y="2416385"/>
                    <a:pt x="38279" y="2430304"/>
                  </a:cubicBezTo>
                  <a:cubicBezTo>
                    <a:pt x="39933" y="2440543"/>
                    <a:pt x="39980" y="2451038"/>
                    <a:pt x="40082" y="2461417"/>
                  </a:cubicBezTo>
                  <a:cubicBezTo>
                    <a:pt x="40336" y="2485841"/>
                    <a:pt x="40154" y="2510259"/>
                    <a:pt x="40154" y="2534683"/>
                  </a:cubicBezTo>
                  <a:cubicBezTo>
                    <a:pt x="39489" y="2534755"/>
                    <a:pt x="38850" y="2534827"/>
                    <a:pt x="38181" y="2534899"/>
                  </a:cubicBezTo>
                  <a:cubicBezTo>
                    <a:pt x="36796" y="2523290"/>
                    <a:pt x="35389" y="2511672"/>
                    <a:pt x="33992" y="2500050"/>
                  </a:cubicBezTo>
                  <a:cubicBezTo>
                    <a:pt x="33058" y="2500230"/>
                    <a:pt x="32109" y="2500410"/>
                    <a:pt x="31175" y="2500571"/>
                  </a:cubicBezTo>
                  <a:lnTo>
                    <a:pt x="31175" y="2547112"/>
                  </a:lnTo>
                  <a:cubicBezTo>
                    <a:pt x="34381" y="2545917"/>
                    <a:pt x="36326" y="2545216"/>
                    <a:pt x="38557" y="2544378"/>
                  </a:cubicBezTo>
                  <a:cubicBezTo>
                    <a:pt x="39491" y="2557599"/>
                    <a:pt x="42735" y="2570222"/>
                    <a:pt x="40531" y="2581996"/>
                  </a:cubicBezTo>
                  <a:cubicBezTo>
                    <a:pt x="38390" y="2593327"/>
                    <a:pt x="49885" y="2606277"/>
                    <a:pt x="35985" y="2616009"/>
                  </a:cubicBezTo>
                  <a:cubicBezTo>
                    <a:pt x="35767" y="2616153"/>
                    <a:pt x="35912" y="2616689"/>
                    <a:pt x="35804" y="2617829"/>
                  </a:cubicBezTo>
                  <a:cubicBezTo>
                    <a:pt x="37559" y="2617685"/>
                    <a:pt x="39213" y="2617505"/>
                    <a:pt x="40443" y="2617401"/>
                  </a:cubicBezTo>
                  <a:cubicBezTo>
                    <a:pt x="44302" y="2628059"/>
                    <a:pt x="37615" y="2640662"/>
                    <a:pt x="49027" y="2650038"/>
                  </a:cubicBezTo>
                  <a:cubicBezTo>
                    <a:pt x="50078" y="2640687"/>
                    <a:pt x="48573" y="2631598"/>
                    <a:pt x="47958" y="2622475"/>
                  </a:cubicBezTo>
                  <a:cubicBezTo>
                    <a:pt x="47668" y="2617857"/>
                    <a:pt x="48798" y="2613129"/>
                    <a:pt x="49594" y="2608498"/>
                  </a:cubicBezTo>
                  <a:cubicBezTo>
                    <a:pt x="49965" y="2606340"/>
                    <a:pt x="51819" y="2604253"/>
                    <a:pt x="51717" y="2602198"/>
                  </a:cubicBezTo>
                  <a:cubicBezTo>
                    <a:pt x="50859" y="2584396"/>
                    <a:pt x="49631" y="2566601"/>
                    <a:pt x="48824" y="2548799"/>
                  </a:cubicBezTo>
                  <a:cubicBezTo>
                    <a:pt x="48751" y="2547278"/>
                    <a:pt x="50928" y="2545667"/>
                    <a:pt x="52712" y="2543168"/>
                  </a:cubicBezTo>
                  <a:cubicBezTo>
                    <a:pt x="58969" y="2592487"/>
                    <a:pt x="53962" y="2640141"/>
                    <a:pt x="52384" y="2687861"/>
                  </a:cubicBezTo>
                  <a:cubicBezTo>
                    <a:pt x="50985" y="2687825"/>
                    <a:pt x="49590" y="2687789"/>
                    <a:pt x="48177" y="2687753"/>
                  </a:cubicBezTo>
                  <a:cubicBezTo>
                    <a:pt x="49075" y="2678516"/>
                    <a:pt x="49965" y="2669265"/>
                    <a:pt x="50863" y="2660041"/>
                  </a:cubicBezTo>
                  <a:cubicBezTo>
                    <a:pt x="49377" y="2659897"/>
                    <a:pt x="47879" y="2659789"/>
                    <a:pt x="46393" y="2659649"/>
                  </a:cubicBezTo>
                  <a:cubicBezTo>
                    <a:pt x="45535" y="2666057"/>
                    <a:pt x="44248" y="2672453"/>
                    <a:pt x="43914" y="2678886"/>
                  </a:cubicBezTo>
                  <a:cubicBezTo>
                    <a:pt x="43361" y="2689595"/>
                    <a:pt x="43550" y="2700318"/>
                    <a:pt x="43179" y="2711040"/>
                  </a:cubicBezTo>
                  <a:cubicBezTo>
                    <a:pt x="42925" y="2718259"/>
                    <a:pt x="40115" y="2726104"/>
                    <a:pt x="42296" y="2732562"/>
                  </a:cubicBezTo>
                  <a:cubicBezTo>
                    <a:pt x="46720" y="2745657"/>
                    <a:pt x="45455" y="2756216"/>
                    <a:pt x="32810" y="2766315"/>
                  </a:cubicBezTo>
                  <a:cubicBezTo>
                    <a:pt x="32284" y="2762686"/>
                    <a:pt x="31912" y="2760238"/>
                    <a:pt x="31553" y="2757803"/>
                  </a:cubicBezTo>
                  <a:cubicBezTo>
                    <a:pt x="31182" y="2757831"/>
                    <a:pt x="30815" y="2757838"/>
                    <a:pt x="30444" y="2757875"/>
                  </a:cubicBezTo>
                  <a:lnTo>
                    <a:pt x="30444" y="2769639"/>
                  </a:lnTo>
                  <a:cubicBezTo>
                    <a:pt x="30299" y="2769711"/>
                    <a:pt x="30190" y="2769783"/>
                    <a:pt x="30048" y="2769819"/>
                  </a:cubicBezTo>
                  <a:cubicBezTo>
                    <a:pt x="30120" y="2770071"/>
                    <a:pt x="30193" y="2770308"/>
                    <a:pt x="30302" y="2770564"/>
                  </a:cubicBezTo>
                  <a:cubicBezTo>
                    <a:pt x="30302" y="2770564"/>
                    <a:pt x="30302" y="2770583"/>
                    <a:pt x="30302" y="2770583"/>
                  </a:cubicBezTo>
                  <a:cubicBezTo>
                    <a:pt x="26117" y="2785048"/>
                    <a:pt x="30746" y="2798724"/>
                    <a:pt x="34867" y="2812439"/>
                  </a:cubicBezTo>
                  <a:cubicBezTo>
                    <a:pt x="34838" y="2812655"/>
                    <a:pt x="34830" y="2812885"/>
                    <a:pt x="34794" y="2813108"/>
                  </a:cubicBezTo>
                  <a:cubicBezTo>
                    <a:pt x="34903" y="2813759"/>
                    <a:pt x="34976" y="2814410"/>
                    <a:pt x="35085" y="2815061"/>
                  </a:cubicBezTo>
                  <a:cubicBezTo>
                    <a:pt x="35085" y="2815061"/>
                    <a:pt x="35085" y="2815080"/>
                    <a:pt x="35085" y="2815080"/>
                  </a:cubicBezTo>
                  <a:cubicBezTo>
                    <a:pt x="34758" y="2823606"/>
                    <a:pt x="34260" y="2832170"/>
                    <a:pt x="34467" y="2840691"/>
                  </a:cubicBezTo>
                  <a:cubicBezTo>
                    <a:pt x="34540" y="2844144"/>
                    <a:pt x="35830" y="2847964"/>
                    <a:pt x="37793" y="2850933"/>
                  </a:cubicBezTo>
                  <a:cubicBezTo>
                    <a:pt x="47996" y="2866252"/>
                    <a:pt x="45245" y="2882098"/>
                    <a:pt x="40988" y="2898104"/>
                  </a:cubicBezTo>
                  <a:cubicBezTo>
                    <a:pt x="40959" y="2898033"/>
                    <a:pt x="40952" y="2897961"/>
                    <a:pt x="40915" y="2897924"/>
                  </a:cubicBezTo>
                  <a:cubicBezTo>
                    <a:pt x="40915" y="2898104"/>
                    <a:pt x="40916" y="2898284"/>
                    <a:pt x="40915" y="2898446"/>
                  </a:cubicBezTo>
                  <a:cubicBezTo>
                    <a:pt x="40896" y="2898518"/>
                    <a:pt x="40896" y="2898554"/>
                    <a:pt x="40879" y="2898626"/>
                  </a:cubicBezTo>
                  <a:lnTo>
                    <a:pt x="40915" y="2898590"/>
                  </a:lnTo>
                  <a:cubicBezTo>
                    <a:pt x="40879" y="2898626"/>
                    <a:pt x="41133" y="2898410"/>
                    <a:pt x="41133" y="2898410"/>
                  </a:cubicBezTo>
                  <a:cubicBezTo>
                    <a:pt x="41206" y="2914689"/>
                    <a:pt x="41424" y="2930976"/>
                    <a:pt x="41315" y="2947254"/>
                  </a:cubicBezTo>
                  <a:cubicBezTo>
                    <a:pt x="41206" y="2967556"/>
                    <a:pt x="40763" y="2987854"/>
                    <a:pt x="40828" y="3008143"/>
                  </a:cubicBezTo>
                  <a:cubicBezTo>
                    <a:pt x="40828" y="3010060"/>
                    <a:pt x="43398" y="3011951"/>
                    <a:pt x="44041" y="3012826"/>
                  </a:cubicBezTo>
                  <a:cubicBezTo>
                    <a:pt x="42246" y="3018282"/>
                    <a:pt x="39198" y="3023411"/>
                    <a:pt x="39083" y="3028587"/>
                  </a:cubicBezTo>
                  <a:cubicBezTo>
                    <a:pt x="38519" y="3055093"/>
                    <a:pt x="38901" y="3081630"/>
                    <a:pt x="38555" y="3108136"/>
                  </a:cubicBezTo>
                  <a:cubicBezTo>
                    <a:pt x="38447" y="3115965"/>
                    <a:pt x="37011" y="3123763"/>
                    <a:pt x="36189" y="3131592"/>
                  </a:cubicBezTo>
                  <a:cubicBezTo>
                    <a:pt x="35768" y="3135550"/>
                    <a:pt x="35379" y="3139522"/>
                    <a:pt x="34648" y="3146665"/>
                  </a:cubicBezTo>
                  <a:cubicBezTo>
                    <a:pt x="34685" y="3146449"/>
                    <a:pt x="34063" y="3149071"/>
                    <a:pt x="33445" y="3151683"/>
                  </a:cubicBezTo>
                  <a:cubicBezTo>
                    <a:pt x="33438" y="3151693"/>
                    <a:pt x="33426" y="3151712"/>
                    <a:pt x="33426" y="3151719"/>
                  </a:cubicBezTo>
                  <a:cubicBezTo>
                    <a:pt x="30925" y="3150856"/>
                    <a:pt x="28448" y="3149979"/>
                    <a:pt x="26062" y="3149115"/>
                  </a:cubicBezTo>
                  <a:cubicBezTo>
                    <a:pt x="26640" y="3145727"/>
                    <a:pt x="27189" y="3142501"/>
                    <a:pt x="27753" y="3139265"/>
                  </a:cubicBezTo>
                  <a:cubicBezTo>
                    <a:pt x="26189" y="3139049"/>
                    <a:pt x="24641" y="3138804"/>
                    <a:pt x="23076" y="3138578"/>
                  </a:cubicBezTo>
                  <a:cubicBezTo>
                    <a:pt x="25449" y="3159957"/>
                    <a:pt x="24522" y="3180763"/>
                    <a:pt x="15111" y="3199782"/>
                  </a:cubicBezTo>
                  <a:cubicBezTo>
                    <a:pt x="16111" y="3203448"/>
                    <a:pt x="17103" y="3209792"/>
                    <a:pt x="15489" y="3210413"/>
                  </a:cubicBezTo>
                  <a:cubicBezTo>
                    <a:pt x="6180" y="3213967"/>
                    <a:pt x="7899" y="3221164"/>
                    <a:pt x="9835" y="3226342"/>
                  </a:cubicBezTo>
                  <a:cubicBezTo>
                    <a:pt x="14067" y="3237659"/>
                    <a:pt x="20241" y="3248353"/>
                    <a:pt x="25858" y="3259760"/>
                  </a:cubicBezTo>
                  <a:cubicBezTo>
                    <a:pt x="24600" y="3250497"/>
                    <a:pt x="22082" y="3241342"/>
                    <a:pt x="22365" y="3232271"/>
                  </a:cubicBezTo>
                  <a:cubicBezTo>
                    <a:pt x="22942" y="3213949"/>
                    <a:pt x="24516" y="3195618"/>
                    <a:pt x="26722" y="3177386"/>
                  </a:cubicBezTo>
                  <a:cubicBezTo>
                    <a:pt x="27787" y="3168618"/>
                    <a:pt x="31262" y="3160098"/>
                    <a:pt x="33635" y="3151458"/>
                  </a:cubicBezTo>
                  <a:cubicBezTo>
                    <a:pt x="31839" y="3216155"/>
                    <a:pt x="30040" y="3280823"/>
                    <a:pt x="28244" y="3345535"/>
                  </a:cubicBezTo>
                  <a:cubicBezTo>
                    <a:pt x="27513" y="3345544"/>
                    <a:pt x="26772" y="3345571"/>
                    <a:pt x="26027" y="3345607"/>
                  </a:cubicBezTo>
                  <a:cubicBezTo>
                    <a:pt x="25576" y="3337984"/>
                    <a:pt x="25136" y="3330377"/>
                    <a:pt x="24675" y="3322764"/>
                  </a:cubicBezTo>
                  <a:cubicBezTo>
                    <a:pt x="23457" y="3322836"/>
                    <a:pt x="22225" y="3322944"/>
                    <a:pt x="20993" y="3323016"/>
                  </a:cubicBezTo>
                  <a:cubicBezTo>
                    <a:pt x="21022" y="3347579"/>
                    <a:pt x="14830" y="3372237"/>
                    <a:pt x="22945" y="3396766"/>
                  </a:cubicBezTo>
                  <a:cubicBezTo>
                    <a:pt x="24893" y="3395522"/>
                    <a:pt x="25235" y="3394173"/>
                    <a:pt x="25875" y="3392937"/>
                  </a:cubicBezTo>
                  <a:cubicBezTo>
                    <a:pt x="26620" y="3391516"/>
                    <a:pt x="27609" y="3390196"/>
                    <a:pt x="29725" y="3386989"/>
                  </a:cubicBezTo>
                  <a:cubicBezTo>
                    <a:pt x="25327" y="3429758"/>
                    <a:pt x="28468" y="3469696"/>
                    <a:pt x="39135" y="3509045"/>
                  </a:cubicBezTo>
                  <a:cubicBezTo>
                    <a:pt x="38688" y="3491356"/>
                    <a:pt x="35904" y="3473728"/>
                    <a:pt x="36261" y="3456167"/>
                  </a:cubicBezTo>
                  <a:cubicBezTo>
                    <a:pt x="37057" y="3417785"/>
                    <a:pt x="39463" y="3379431"/>
                    <a:pt x="41181" y="3341063"/>
                  </a:cubicBezTo>
                  <a:cubicBezTo>
                    <a:pt x="42145" y="3319569"/>
                    <a:pt x="43308" y="3298088"/>
                    <a:pt x="43886" y="3276569"/>
                  </a:cubicBezTo>
                  <a:cubicBezTo>
                    <a:pt x="44333" y="3260798"/>
                    <a:pt x="43995" y="3245014"/>
                    <a:pt x="43995" y="3229230"/>
                  </a:cubicBezTo>
                  <a:cubicBezTo>
                    <a:pt x="48573" y="3245306"/>
                    <a:pt x="56621" y="3260475"/>
                    <a:pt x="49517" y="3278112"/>
                  </a:cubicBezTo>
                  <a:cubicBezTo>
                    <a:pt x="45311" y="3288567"/>
                    <a:pt x="45810" y="3300878"/>
                    <a:pt x="51414" y="3312069"/>
                  </a:cubicBezTo>
                  <a:cubicBezTo>
                    <a:pt x="52490" y="3314201"/>
                    <a:pt x="51306" y="3317279"/>
                    <a:pt x="51124" y="3319930"/>
                  </a:cubicBezTo>
                  <a:cubicBezTo>
                    <a:pt x="50509" y="3328672"/>
                    <a:pt x="47064" y="3338282"/>
                    <a:pt x="49848" y="3345970"/>
                  </a:cubicBezTo>
                  <a:cubicBezTo>
                    <a:pt x="54721" y="3359406"/>
                    <a:pt x="57049" y="3371971"/>
                    <a:pt x="52178" y="3385521"/>
                  </a:cubicBezTo>
                  <a:cubicBezTo>
                    <a:pt x="51244" y="3388125"/>
                    <a:pt x="51611" y="3391284"/>
                    <a:pt x="52069" y="3394089"/>
                  </a:cubicBezTo>
                  <a:cubicBezTo>
                    <a:pt x="53312" y="3401400"/>
                    <a:pt x="55489" y="3408601"/>
                    <a:pt x="56257" y="3415947"/>
                  </a:cubicBezTo>
                  <a:cubicBezTo>
                    <a:pt x="57013" y="3423168"/>
                    <a:pt x="56475" y="3430527"/>
                    <a:pt x="56584" y="3437823"/>
                  </a:cubicBezTo>
                  <a:cubicBezTo>
                    <a:pt x="56657" y="3443518"/>
                    <a:pt x="57010" y="3449199"/>
                    <a:pt x="57035" y="3454885"/>
                  </a:cubicBezTo>
                  <a:cubicBezTo>
                    <a:pt x="57108" y="3469376"/>
                    <a:pt x="57054" y="3483843"/>
                    <a:pt x="57054" y="3498320"/>
                  </a:cubicBezTo>
                  <a:cubicBezTo>
                    <a:pt x="58374" y="3498301"/>
                    <a:pt x="59715" y="3498317"/>
                    <a:pt x="61037" y="3498301"/>
                  </a:cubicBezTo>
                  <a:cubicBezTo>
                    <a:pt x="61037" y="3487126"/>
                    <a:pt x="60855" y="3475929"/>
                    <a:pt x="61109" y="3464754"/>
                  </a:cubicBezTo>
                  <a:cubicBezTo>
                    <a:pt x="61255" y="3458142"/>
                    <a:pt x="59575" y="3447541"/>
                    <a:pt x="63061" y="3445702"/>
                  </a:cubicBezTo>
                  <a:cubicBezTo>
                    <a:pt x="71485" y="3441277"/>
                    <a:pt x="67225" y="3435391"/>
                    <a:pt x="68302" y="3430202"/>
                  </a:cubicBezTo>
                  <a:cubicBezTo>
                    <a:pt x="67084" y="3432043"/>
                    <a:pt x="65855" y="3433892"/>
                    <a:pt x="64639" y="3435722"/>
                  </a:cubicBezTo>
                  <a:cubicBezTo>
                    <a:pt x="64061" y="3435650"/>
                    <a:pt x="63469" y="3435506"/>
                    <a:pt x="62891" y="3435398"/>
                  </a:cubicBezTo>
                  <a:cubicBezTo>
                    <a:pt x="63774" y="3428911"/>
                    <a:pt x="64672" y="3422441"/>
                    <a:pt x="65802" y="3414229"/>
                  </a:cubicBezTo>
                  <a:cubicBezTo>
                    <a:pt x="59224" y="3408217"/>
                    <a:pt x="58722" y="3318825"/>
                    <a:pt x="65068" y="3310667"/>
                  </a:cubicBezTo>
                  <a:cubicBezTo>
                    <a:pt x="63287" y="3297166"/>
                    <a:pt x="61797" y="3286344"/>
                    <a:pt x="60541" y="3275483"/>
                  </a:cubicBezTo>
                  <a:cubicBezTo>
                    <a:pt x="60505" y="3275001"/>
                    <a:pt x="62366" y="3274339"/>
                    <a:pt x="63340" y="3273753"/>
                  </a:cubicBezTo>
                  <a:cubicBezTo>
                    <a:pt x="63321" y="3273734"/>
                    <a:pt x="63321" y="3273717"/>
                    <a:pt x="63303" y="3273681"/>
                  </a:cubicBezTo>
                  <a:cubicBezTo>
                    <a:pt x="67610" y="3273393"/>
                    <a:pt x="70582" y="3272364"/>
                    <a:pt x="70779" y="3279684"/>
                  </a:cubicBezTo>
                  <a:cubicBezTo>
                    <a:pt x="70961" y="3286765"/>
                    <a:pt x="69881" y="3296033"/>
                    <a:pt x="78048" y="3301895"/>
                  </a:cubicBezTo>
                  <a:cubicBezTo>
                    <a:pt x="79164" y="3302693"/>
                    <a:pt x="78768" y="3305747"/>
                    <a:pt x="78463" y="3307675"/>
                  </a:cubicBezTo>
                  <a:cubicBezTo>
                    <a:pt x="76936" y="3317077"/>
                    <a:pt x="74660" y="3326400"/>
                    <a:pt x="73711" y="3335852"/>
                  </a:cubicBezTo>
                  <a:cubicBezTo>
                    <a:pt x="72940" y="3343603"/>
                    <a:pt x="73856" y="3351487"/>
                    <a:pt x="73674" y="3359289"/>
                  </a:cubicBezTo>
                  <a:cubicBezTo>
                    <a:pt x="73493" y="3367169"/>
                    <a:pt x="72522" y="3375028"/>
                    <a:pt x="72547" y="3382893"/>
                  </a:cubicBezTo>
                  <a:cubicBezTo>
                    <a:pt x="72557" y="3388742"/>
                    <a:pt x="76471" y="3396538"/>
                    <a:pt x="73638" y="3400067"/>
                  </a:cubicBezTo>
                  <a:cubicBezTo>
                    <a:pt x="66432" y="3409024"/>
                    <a:pt x="73420" y="3414633"/>
                    <a:pt x="76247" y="3421497"/>
                  </a:cubicBezTo>
                  <a:cubicBezTo>
                    <a:pt x="76967" y="3423213"/>
                    <a:pt x="77574" y="3425162"/>
                    <a:pt x="77393" y="3426942"/>
                  </a:cubicBezTo>
                  <a:cubicBezTo>
                    <a:pt x="76226" y="3438510"/>
                    <a:pt x="74038" y="3450038"/>
                    <a:pt x="73692" y="3461606"/>
                  </a:cubicBezTo>
                  <a:cubicBezTo>
                    <a:pt x="73140" y="3480222"/>
                    <a:pt x="74190" y="3498868"/>
                    <a:pt x="73802" y="3517494"/>
                  </a:cubicBezTo>
                  <a:cubicBezTo>
                    <a:pt x="72969" y="3558845"/>
                    <a:pt x="71653" y="3600228"/>
                    <a:pt x="70588" y="3641594"/>
                  </a:cubicBezTo>
                  <a:cubicBezTo>
                    <a:pt x="70407" y="3647928"/>
                    <a:pt x="70569" y="3654263"/>
                    <a:pt x="70569" y="3660607"/>
                  </a:cubicBezTo>
                  <a:cubicBezTo>
                    <a:pt x="72121" y="3660617"/>
                    <a:pt x="73662" y="3660644"/>
                    <a:pt x="75227" y="3660679"/>
                  </a:cubicBezTo>
                  <a:lnTo>
                    <a:pt x="75227" y="3613991"/>
                  </a:lnTo>
                  <a:cubicBezTo>
                    <a:pt x="76303" y="3613883"/>
                    <a:pt x="77387" y="3613775"/>
                    <a:pt x="78477" y="3613667"/>
                  </a:cubicBezTo>
                  <a:cubicBezTo>
                    <a:pt x="79182" y="3615092"/>
                    <a:pt x="80247" y="3616455"/>
                    <a:pt x="80541" y="3617942"/>
                  </a:cubicBezTo>
                  <a:cubicBezTo>
                    <a:pt x="83951" y="3635323"/>
                    <a:pt x="78448" y="3652641"/>
                    <a:pt x="84449" y="3670876"/>
                  </a:cubicBezTo>
                  <a:cubicBezTo>
                    <a:pt x="89386" y="3685874"/>
                    <a:pt x="82875" y="3703949"/>
                    <a:pt x="81875" y="3720687"/>
                  </a:cubicBezTo>
                  <a:cubicBezTo>
                    <a:pt x="80774" y="3739237"/>
                    <a:pt x="79352" y="3757837"/>
                    <a:pt x="79621" y="3776389"/>
                  </a:cubicBezTo>
                  <a:cubicBezTo>
                    <a:pt x="79803" y="3790217"/>
                    <a:pt x="83151" y="3803983"/>
                    <a:pt x="83792" y="3817836"/>
                  </a:cubicBezTo>
                  <a:cubicBezTo>
                    <a:pt x="84213" y="3826668"/>
                    <a:pt x="81422" y="3835607"/>
                    <a:pt x="81501" y="3844489"/>
                  </a:cubicBezTo>
                  <a:cubicBezTo>
                    <a:pt x="81683" y="3867467"/>
                    <a:pt x="83170" y="3890428"/>
                    <a:pt x="83079" y="3913406"/>
                  </a:cubicBezTo>
                  <a:cubicBezTo>
                    <a:pt x="83043" y="3923466"/>
                    <a:pt x="79571" y="3933500"/>
                    <a:pt x="79172" y="3943590"/>
                  </a:cubicBezTo>
                  <a:cubicBezTo>
                    <a:pt x="78699" y="3955857"/>
                    <a:pt x="79845" y="3968169"/>
                    <a:pt x="80281" y="3980465"/>
                  </a:cubicBezTo>
                  <a:cubicBezTo>
                    <a:pt x="80463" y="3985922"/>
                    <a:pt x="80273" y="3991406"/>
                    <a:pt x="80863" y="3996839"/>
                  </a:cubicBezTo>
                  <a:cubicBezTo>
                    <a:pt x="82069" y="4008129"/>
                    <a:pt x="83916" y="4019353"/>
                    <a:pt x="85032" y="4030648"/>
                  </a:cubicBezTo>
                  <a:cubicBezTo>
                    <a:pt x="85621" y="4036650"/>
                    <a:pt x="85022" y="4042714"/>
                    <a:pt x="85323" y="4048751"/>
                  </a:cubicBezTo>
                  <a:cubicBezTo>
                    <a:pt x="86232" y="4066390"/>
                    <a:pt x="87795" y="4084038"/>
                    <a:pt x="88140" y="4101702"/>
                  </a:cubicBezTo>
                  <a:cubicBezTo>
                    <a:pt x="88358" y="4113043"/>
                    <a:pt x="86879" y="4124415"/>
                    <a:pt x="86148" y="4135771"/>
                  </a:cubicBezTo>
                  <a:cubicBezTo>
                    <a:pt x="87301" y="4135843"/>
                    <a:pt x="88471" y="4135951"/>
                    <a:pt x="89623" y="4136023"/>
                  </a:cubicBezTo>
                  <a:cubicBezTo>
                    <a:pt x="91033" y="4118730"/>
                    <a:pt x="93160" y="4101452"/>
                    <a:pt x="93661" y="4084149"/>
                  </a:cubicBezTo>
                  <a:cubicBezTo>
                    <a:pt x="94214" y="4064924"/>
                    <a:pt x="93174" y="4045674"/>
                    <a:pt x="93062" y="4026438"/>
                  </a:cubicBezTo>
                  <a:cubicBezTo>
                    <a:pt x="92989" y="4015435"/>
                    <a:pt x="93596" y="4004446"/>
                    <a:pt x="93567" y="3993449"/>
                  </a:cubicBezTo>
                  <a:cubicBezTo>
                    <a:pt x="93494" y="3976026"/>
                    <a:pt x="93312" y="3958609"/>
                    <a:pt x="92872" y="3941203"/>
                  </a:cubicBezTo>
                  <a:cubicBezTo>
                    <a:pt x="92655" y="3932891"/>
                    <a:pt x="91709" y="3924609"/>
                    <a:pt x="91106" y="3916297"/>
                  </a:cubicBezTo>
                  <a:cubicBezTo>
                    <a:pt x="90743" y="3911505"/>
                    <a:pt x="90088" y="3906718"/>
                    <a:pt x="90205" y="3901930"/>
                  </a:cubicBezTo>
                  <a:cubicBezTo>
                    <a:pt x="90950" y="3874770"/>
                    <a:pt x="92196" y="3847605"/>
                    <a:pt x="92647" y="3820448"/>
                  </a:cubicBezTo>
                  <a:cubicBezTo>
                    <a:pt x="92902" y="3805173"/>
                    <a:pt x="87181" y="3789456"/>
                    <a:pt x="98658" y="3773165"/>
                  </a:cubicBezTo>
                  <a:cubicBezTo>
                    <a:pt x="108916" y="3804553"/>
                    <a:pt x="107362" y="3835529"/>
                    <a:pt x="111581" y="3868568"/>
                  </a:cubicBezTo>
                  <a:cubicBezTo>
                    <a:pt x="108557" y="3865069"/>
                    <a:pt x="107667" y="3864020"/>
                    <a:pt x="108219" y="3864665"/>
                  </a:cubicBezTo>
                  <a:lnTo>
                    <a:pt x="108219" y="3936816"/>
                  </a:lnTo>
                  <a:cubicBezTo>
                    <a:pt x="109233" y="3936807"/>
                    <a:pt x="110225" y="3936780"/>
                    <a:pt x="111225" y="3936744"/>
                  </a:cubicBezTo>
                  <a:cubicBezTo>
                    <a:pt x="111225" y="3927813"/>
                    <a:pt x="111189" y="3918893"/>
                    <a:pt x="111261" y="3909961"/>
                  </a:cubicBezTo>
                  <a:cubicBezTo>
                    <a:pt x="111297" y="3904618"/>
                    <a:pt x="109342" y="3896174"/>
                    <a:pt x="112126" y="3894498"/>
                  </a:cubicBezTo>
                  <a:cubicBezTo>
                    <a:pt x="122161" y="3888435"/>
                    <a:pt x="120241" y="3879025"/>
                    <a:pt x="122833" y="3871005"/>
                  </a:cubicBezTo>
                  <a:cubicBezTo>
                    <a:pt x="124007" y="3896063"/>
                    <a:pt x="125454" y="3921136"/>
                    <a:pt x="126177" y="3946223"/>
                  </a:cubicBezTo>
                  <a:cubicBezTo>
                    <a:pt x="126740" y="3965702"/>
                    <a:pt x="126395" y="3985192"/>
                    <a:pt x="126395" y="4004695"/>
                  </a:cubicBezTo>
                  <a:cubicBezTo>
                    <a:pt x="126424" y="4025630"/>
                    <a:pt x="126424" y="4046577"/>
                    <a:pt x="126414" y="4067498"/>
                  </a:cubicBezTo>
                  <a:cubicBezTo>
                    <a:pt x="126414" y="4070936"/>
                    <a:pt x="120317" y="4075686"/>
                    <a:pt x="129100" y="4077311"/>
                  </a:cubicBezTo>
                  <a:cubicBezTo>
                    <a:pt x="129573" y="4077383"/>
                    <a:pt x="129246" y="4081363"/>
                    <a:pt x="129173" y="4083519"/>
                  </a:cubicBezTo>
                  <a:cubicBezTo>
                    <a:pt x="128377" y="4105380"/>
                    <a:pt x="127774" y="4127262"/>
                    <a:pt x="126582" y="4149110"/>
                  </a:cubicBezTo>
                  <a:cubicBezTo>
                    <a:pt x="126211" y="4155732"/>
                    <a:pt x="123714" y="4162253"/>
                    <a:pt x="122958" y="4168904"/>
                  </a:cubicBezTo>
                  <a:cubicBezTo>
                    <a:pt x="121958" y="4177567"/>
                    <a:pt x="114352" y="4186779"/>
                    <a:pt x="124891" y="4196597"/>
                  </a:cubicBezTo>
                  <a:cubicBezTo>
                    <a:pt x="126789" y="4184836"/>
                    <a:pt x="128428" y="4174752"/>
                    <a:pt x="130057" y="4164666"/>
                  </a:cubicBezTo>
                  <a:cubicBezTo>
                    <a:pt x="131892" y="4164702"/>
                    <a:pt x="133727" y="4164738"/>
                    <a:pt x="135560" y="4164810"/>
                  </a:cubicBezTo>
                  <a:cubicBezTo>
                    <a:pt x="136880" y="4182459"/>
                    <a:pt x="137770" y="4200149"/>
                    <a:pt x="139655" y="4217744"/>
                  </a:cubicBezTo>
                  <a:cubicBezTo>
                    <a:pt x="140706" y="4227517"/>
                    <a:pt x="134251" y="4238531"/>
                    <a:pt x="145215" y="4247017"/>
                  </a:cubicBezTo>
                  <a:cubicBezTo>
                    <a:pt x="146909" y="4248308"/>
                    <a:pt x="145470" y="4252581"/>
                    <a:pt x="146455" y="4255158"/>
                  </a:cubicBezTo>
                  <a:cubicBezTo>
                    <a:pt x="148610" y="4260729"/>
                    <a:pt x="151514" y="4270769"/>
                    <a:pt x="153912" y="4270714"/>
                  </a:cubicBezTo>
                  <a:cubicBezTo>
                    <a:pt x="167350" y="4270462"/>
                    <a:pt x="163092" y="4279118"/>
                    <a:pt x="164412" y="4285081"/>
                  </a:cubicBezTo>
                  <a:cubicBezTo>
                    <a:pt x="165644" y="4290602"/>
                    <a:pt x="165517" y="4299965"/>
                    <a:pt x="168544" y="4300917"/>
                  </a:cubicBezTo>
                  <a:cubicBezTo>
                    <a:pt x="178931" y="4304225"/>
                    <a:pt x="175915" y="4311240"/>
                    <a:pt x="176659" y="4317291"/>
                  </a:cubicBezTo>
                  <a:cubicBezTo>
                    <a:pt x="177571" y="4324726"/>
                    <a:pt x="179032" y="4331688"/>
                    <a:pt x="190239" y="4337755"/>
                  </a:cubicBezTo>
                  <a:cubicBezTo>
                    <a:pt x="188215" y="4324432"/>
                    <a:pt x="186615" y="4313914"/>
                    <a:pt x="184717" y="4301418"/>
                  </a:cubicBezTo>
                  <a:cubicBezTo>
                    <a:pt x="188705" y="4304389"/>
                    <a:pt x="190895" y="4306046"/>
                    <a:pt x="191498" y="4306492"/>
                  </a:cubicBezTo>
                  <a:lnTo>
                    <a:pt x="191498" y="4168397"/>
                  </a:lnTo>
                  <a:cubicBezTo>
                    <a:pt x="193435" y="4170757"/>
                    <a:pt x="194791" y="4172416"/>
                    <a:pt x="196700" y="4174736"/>
                  </a:cubicBezTo>
                  <a:cubicBezTo>
                    <a:pt x="198136" y="4166210"/>
                    <a:pt x="199358" y="4158936"/>
                    <a:pt x="200551" y="4151893"/>
                  </a:cubicBezTo>
                  <a:cubicBezTo>
                    <a:pt x="204257" y="4158569"/>
                    <a:pt x="210723" y="4165186"/>
                    <a:pt x="211389" y="4172263"/>
                  </a:cubicBezTo>
                  <a:cubicBezTo>
                    <a:pt x="214199" y="4202225"/>
                    <a:pt x="215292" y="4232311"/>
                    <a:pt x="217062" y="4263020"/>
                  </a:cubicBezTo>
                  <a:cubicBezTo>
                    <a:pt x="229500" y="4258563"/>
                    <a:pt x="234542" y="4261470"/>
                    <a:pt x="237799" y="4270138"/>
                  </a:cubicBezTo>
                  <a:cubicBezTo>
                    <a:pt x="243223" y="4284576"/>
                    <a:pt x="249698" y="4298675"/>
                    <a:pt x="255737" y="4312923"/>
                  </a:cubicBezTo>
                  <a:cubicBezTo>
                    <a:pt x="257300" y="4312351"/>
                    <a:pt x="258863" y="4311772"/>
                    <a:pt x="260414" y="4311215"/>
                  </a:cubicBezTo>
                  <a:cubicBezTo>
                    <a:pt x="257644" y="4305645"/>
                    <a:pt x="254114" y="4300274"/>
                    <a:pt x="252319" y="4294450"/>
                  </a:cubicBezTo>
                  <a:cubicBezTo>
                    <a:pt x="250330" y="4287978"/>
                    <a:pt x="249658" y="4281140"/>
                    <a:pt x="248902" y="4274414"/>
                  </a:cubicBezTo>
                  <a:cubicBezTo>
                    <a:pt x="248222" y="4268338"/>
                    <a:pt x="248190" y="4262186"/>
                    <a:pt x="247870" y="4256070"/>
                  </a:cubicBezTo>
                  <a:cubicBezTo>
                    <a:pt x="249422" y="4255926"/>
                    <a:pt x="250959" y="4255782"/>
                    <a:pt x="252510" y="4255660"/>
                  </a:cubicBezTo>
                  <a:cubicBezTo>
                    <a:pt x="257754" y="4273889"/>
                    <a:pt x="263005" y="4292130"/>
                    <a:pt x="268250" y="4310340"/>
                  </a:cubicBezTo>
                  <a:cubicBezTo>
                    <a:pt x="269122" y="4310233"/>
                    <a:pt x="270013" y="4310124"/>
                    <a:pt x="270900" y="4310053"/>
                  </a:cubicBezTo>
                  <a:cubicBezTo>
                    <a:pt x="272593" y="4304378"/>
                    <a:pt x="274294" y="4298722"/>
                    <a:pt x="276309" y="4292061"/>
                  </a:cubicBezTo>
                  <a:cubicBezTo>
                    <a:pt x="278029" y="4297329"/>
                    <a:pt x="279370" y="4301403"/>
                    <a:pt x="280704" y="4305462"/>
                  </a:cubicBezTo>
                  <a:cubicBezTo>
                    <a:pt x="281232" y="4305318"/>
                    <a:pt x="281755" y="4305138"/>
                    <a:pt x="282282" y="4304980"/>
                  </a:cubicBezTo>
                  <a:lnTo>
                    <a:pt x="282282" y="4273643"/>
                  </a:lnTo>
                  <a:cubicBezTo>
                    <a:pt x="283104" y="4273643"/>
                    <a:pt x="283921" y="4273647"/>
                    <a:pt x="284743" y="4273662"/>
                  </a:cubicBezTo>
                  <a:cubicBezTo>
                    <a:pt x="285793" y="4289115"/>
                    <a:pt x="286847" y="4304562"/>
                    <a:pt x="287898" y="4320016"/>
                  </a:cubicBezTo>
                  <a:cubicBezTo>
                    <a:pt x="287233" y="4320088"/>
                    <a:pt x="286574" y="4320160"/>
                    <a:pt x="285906" y="4320232"/>
                  </a:cubicBezTo>
                  <a:cubicBezTo>
                    <a:pt x="285048" y="4317927"/>
                    <a:pt x="284183" y="4315604"/>
                    <a:pt x="282976" y="4312333"/>
                  </a:cubicBezTo>
                  <a:lnTo>
                    <a:pt x="282976" y="4328577"/>
                  </a:lnTo>
                  <a:cubicBezTo>
                    <a:pt x="283645" y="4328074"/>
                    <a:pt x="283958" y="4327837"/>
                    <a:pt x="284328" y="4327556"/>
                  </a:cubicBezTo>
                  <a:cubicBezTo>
                    <a:pt x="286520" y="4342042"/>
                    <a:pt x="288811" y="4357105"/>
                    <a:pt x="291091" y="4372163"/>
                  </a:cubicBezTo>
                  <a:cubicBezTo>
                    <a:pt x="291974" y="4372055"/>
                    <a:pt x="292850" y="4371983"/>
                    <a:pt x="293722" y="4371875"/>
                  </a:cubicBezTo>
                  <a:cubicBezTo>
                    <a:pt x="293068" y="4368588"/>
                    <a:pt x="292406" y="4365315"/>
                    <a:pt x="291712" y="4361876"/>
                  </a:cubicBezTo>
                  <a:cubicBezTo>
                    <a:pt x="299881" y="4364693"/>
                    <a:pt x="307239" y="4367237"/>
                    <a:pt x="314215" y="4369645"/>
                  </a:cubicBezTo>
                  <a:cubicBezTo>
                    <a:pt x="317152" y="4366692"/>
                    <a:pt x="320122" y="4363710"/>
                    <a:pt x="323212" y="4360612"/>
                  </a:cubicBezTo>
                  <a:cubicBezTo>
                    <a:pt x="325212" y="4363522"/>
                    <a:pt x="326520" y="4365409"/>
                    <a:pt x="327814" y="4367303"/>
                  </a:cubicBezTo>
                  <a:cubicBezTo>
                    <a:pt x="328698" y="4367088"/>
                    <a:pt x="329559" y="4366893"/>
                    <a:pt x="330446" y="4366688"/>
                  </a:cubicBezTo>
                  <a:lnTo>
                    <a:pt x="330446" y="4339497"/>
                  </a:lnTo>
                  <a:cubicBezTo>
                    <a:pt x="332358" y="4339461"/>
                    <a:pt x="334277" y="4339389"/>
                    <a:pt x="336175" y="4339353"/>
                  </a:cubicBezTo>
                  <a:cubicBezTo>
                    <a:pt x="337625" y="4351105"/>
                    <a:pt x="339075" y="4362851"/>
                    <a:pt x="340871" y="4377492"/>
                  </a:cubicBezTo>
                  <a:cubicBezTo>
                    <a:pt x="341769" y="4371114"/>
                    <a:pt x="342285" y="4367551"/>
                    <a:pt x="343070" y="4362084"/>
                  </a:cubicBezTo>
                  <a:cubicBezTo>
                    <a:pt x="344404" y="4368581"/>
                    <a:pt x="345334" y="4373158"/>
                    <a:pt x="346283" y="4377752"/>
                  </a:cubicBezTo>
                  <a:cubicBezTo>
                    <a:pt x="346963" y="4377680"/>
                    <a:pt x="347632" y="4377572"/>
                    <a:pt x="348311" y="4377501"/>
                  </a:cubicBezTo>
                  <a:cubicBezTo>
                    <a:pt x="350107" y="4335834"/>
                    <a:pt x="351924" y="4294190"/>
                    <a:pt x="353721" y="4252508"/>
                  </a:cubicBezTo>
                  <a:cubicBezTo>
                    <a:pt x="354579" y="4252436"/>
                    <a:pt x="355429" y="4252364"/>
                    <a:pt x="356276" y="4252293"/>
                  </a:cubicBezTo>
                  <a:cubicBezTo>
                    <a:pt x="363021" y="4299972"/>
                    <a:pt x="369774" y="4347662"/>
                    <a:pt x="376506" y="4395332"/>
                  </a:cubicBezTo>
                  <a:cubicBezTo>
                    <a:pt x="378774" y="4387541"/>
                    <a:pt x="379272" y="4379960"/>
                    <a:pt x="379923" y="4372396"/>
                  </a:cubicBezTo>
                  <a:cubicBezTo>
                    <a:pt x="380719" y="4363327"/>
                    <a:pt x="381199" y="4354205"/>
                    <a:pt x="382645" y="4345223"/>
                  </a:cubicBezTo>
                  <a:cubicBezTo>
                    <a:pt x="383685" y="4338801"/>
                    <a:pt x="386091" y="4332549"/>
                    <a:pt x="387886" y="4326229"/>
                  </a:cubicBezTo>
                  <a:cubicBezTo>
                    <a:pt x="388886" y="4326480"/>
                    <a:pt x="389896" y="4326743"/>
                    <a:pt x="390910" y="4327009"/>
                  </a:cubicBezTo>
                  <a:lnTo>
                    <a:pt x="390910" y="4346617"/>
                  </a:lnTo>
                  <a:cubicBezTo>
                    <a:pt x="392578" y="4344804"/>
                    <a:pt x="393203" y="4344182"/>
                    <a:pt x="393727" y="4343513"/>
                  </a:cubicBezTo>
                  <a:cubicBezTo>
                    <a:pt x="393945" y="4343261"/>
                    <a:pt x="393909" y="4342801"/>
                    <a:pt x="394101" y="4342510"/>
                  </a:cubicBezTo>
                  <a:cubicBezTo>
                    <a:pt x="394211" y="4342366"/>
                    <a:pt x="394574" y="4342366"/>
                    <a:pt x="394908" y="4342258"/>
                  </a:cubicBezTo>
                  <a:cubicBezTo>
                    <a:pt x="396922" y="4361364"/>
                    <a:pt x="398943" y="4380440"/>
                    <a:pt x="400957" y="4399522"/>
                  </a:cubicBezTo>
                  <a:lnTo>
                    <a:pt x="403453" y="4399378"/>
                  </a:lnTo>
                  <a:cubicBezTo>
                    <a:pt x="401927" y="4373745"/>
                    <a:pt x="400400" y="4348138"/>
                    <a:pt x="398889" y="4322525"/>
                  </a:cubicBezTo>
                  <a:cubicBezTo>
                    <a:pt x="400478" y="4322488"/>
                    <a:pt x="402077" y="4322417"/>
                    <a:pt x="403679" y="4322381"/>
                  </a:cubicBezTo>
                  <a:lnTo>
                    <a:pt x="403679" y="4337231"/>
                  </a:lnTo>
                  <a:cubicBezTo>
                    <a:pt x="405514" y="4335757"/>
                    <a:pt x="406885" y="4334667"/>
                    <a:pt x="409051" y="4332900"/>
                  </a:cubicBezTo>
                  <a:cubicBezTo>
                    <a:pt x="409629" y="4340385"/>
                    <a:pt x="410113" y="4346794"/>
                    <a:pt x="410778" y="4355483"/>
                  </a:cubicBezTo>
                  <a:cubicBezTo>
                    <a:pt x="416792" y="4332693"/>
                    <a:pt x="404377" y="4310124"/>
                    <a:pt x="422612" y="4289075"/>
                  </a:cubicBezTo>
                  <a:cubicBezTo>
                    <a:pt x="425330" y="4309871"/>
                    <a:pt x="427795" y="4328892"/>
                    <a:pt x="430501" y="4349609"/>
                  </a:cubicBezTo>
                  <a:cubicBezTo>
                    <a:pt x="432641" y="4329423"/>
                    <a:pt x="434630" y="4310816"/>
                    <a:pt x="436605" y="4292216"/>
                  </a:cubicBezTo>
                  <a:cubicBezTo>
                    <a:pt x="437681" y="4292252"/>
                    <a:pt x="438757" y="4292288"/>
                    <a:pt x="439836" y="4292323"/>
                  </a:cubicBezTo>
                  <a:lnTo>
                    <a:pt x="439836" y="4369345"/>
                  </a:lnTo>
                  <a:cubicBezTo>
                    <a:pt x="447569" y="4339771"/>
                    <a:pt x="448925" y="4310307"/>
                    <a:pt x="439654" y="4280856"/>
                  </a:cubicBezTo>
                  <a:cubicBezTo>
                    <a:pt x="440938" y="4280464"/>
                    <a:pt x="442243" y="4280058"/>
                    <a:pt x="443524" y="4279666"/>
                  </a:cubicBezTo>
                  <a:cubicBezTo>
                    <a:pt x="448563" y="4286287"/>
                    <a:pt x="453604" y="4292910"/>
                    <a:pt x="458682" y="4299571"/>
                  </a:cubicBezTo>
                  <a:cubicBezTo>
                    <a:pt x="461656" y="4295437"/>
                    <a:pt x="464624" y="4291271"/>
                    <a:pt x="467585" y="4287137"/>
                  </a:cubicBezTo>
                  <a:cubicBezTo>
                    <a:pt x="469138" y="4287554"/>
                    <a:pt x="470686" y="4287971"/>
                    <a:pt x="472225" y="4288399"/>
                  </a:cubicBezTo>
                  <a:lnTo>
                    <a:pt x="472225" y="4365421"/>
                  </a:lnTo>
                  <a:cubicBezTo>
                    <a:pt x="473624" y="4365529"/>
                    <a:pt x="475009" y="4365637"/>
                    <a:pt x="476395" y="4365745"/>
                  </a:cubicBezTo>
                  <a:cubicBezTo>
                    <a:pt x="481306" y="4343614"/>
                    <a:pt x="486229" y="4321476"/>
                    <a:pt x="491141" y="4299336"/>
                  </a:cubicBezTo>
                  <a:cubicBezTo>
                    <a:pt x="492372" y="4299300"/>
                    <a:pt x="493590" y="4299264"/>
                    <a:pt x="494822" y="4299228"/>
                  </a:cubicBezTo>
                  <a:cubicBezTo>
                    <a:pt x="498104" y="4328336"/>
                    <a:pt x="501400" y="4357461"/>
                    <a:pt x="504683" y="4386490"/>
                  </a:cubicBezTo>
                  <a:cubicBezTo>
                    <a:pt x="506584" y="4383933"/>
                    <a:pt x="508454" y="4381429"/>
                    <a:pt x="510318" y="4378926"/>
                  </a:cubicBezTo>
                  <a:cubicBezTo>
                    <a:pt x="510347" y="4379034"/>
                    <a:pt x="510391" y="4379106"/>
                    <a:pt x="510427" y="4379214"/>
                  </a:cubicBezTo>
                  <a:cubicBezTo>
                    <a:pt x="510408" y="4379106"/>
                    <a:pt x="510354" y="4378998"/>
                    <a:pt x="510354" y="4378890"/>
                  </a:cubicBezTo>
                  <a:cubicBezTo>
                    <a:pt x="510374" y="4378861"/>
                    <a:pt x="510335" y="4378909"/>
                    <a:pt x="510318" y="4378926"/>
                  </a:cubicBezTo>
                  <a:cubicBezTo>
                    <a:pt x="508948" y="4354052"/>
                    <a:pt x="507552" y="4329175"/>
                    <a:pt x="506167" y="4304284"/>
                  </a:cubicBezTo>
                  <a:cubicBezTo>
                    <a:pt x="524927" y="4328105"/>
                    <a:pt x="530604" y="4354485"/>
                    <a:pt x="529271" y="4384743"/>
                  </a:cubicBezTo>
                  <a:cubicBezTo>
                    <a:pt x="532400" y="4380787"/>
                    <a:pt x="533378" y="4379549"/>
                    <a:pt x="534981" y="4377532"/>
                  </a:cubicBezTo>
                  <a:cubicBezTo>
                    <a:pt x="536097" y="4391474"/>
                    <a:pt x="537140" y="4404389"/>
                    <a:pt x="538230" y="4417994"/>
                  </a:cubicBezTo>
                  <a:cubicBezTo>
                    <a:pt x="540462" y="4416606"/>
                    <a:pt x="542713" y="4415225"/>
                    <a:pt x="546213" y="4413068"/>
                  </a:cubicBezTo>
                  <a:cubicBezTo>
                    <a:pt x="548562" y="4428116"/>
                    <a:pt x="550745" y="4442173"/>
                    <a:pt x="552938" y="4456245"/>
                  </a:cubicBezTo>
                  <a:cubicBezTo>
                    <a:pt x="554348" y="4456208"/>
                    <a:pt x="555747" y="4456173"/>
                    <a:pt x="557146" y="4456101"/>
                  </a:cubicBezTo>
                  <a:cubicBezTo>
                    <a:pt x="557967" y="4440839"/>
                    <a:pt x="558785" y="4425580"/>
                    <a:pt x="559606" y="4410304"/>
                  </a:cubicBezTo>
                  <a:cubicBezTo>
                    <a:pt x="560337" y="4410376"/>
                    <a:pt x="561075" y="4410412"/>
                    <a:pt x="561806" y="4410484"/>
                  </a:cubicBezTo>
                  <a:cubicBezTo>
                    <a:pt x="563332" y="4423733"/>
                    <a:pt x="564862" y="4436972"/>
                    <a:pt x="566388" y="4450221"/>
                  </a:cubicBezTo>
                  <a:cubicBezTo>
                    <a:pt x="566280" y="4434668"/>
                    <a:pt x="575583" y="4419053"/>
                    <a:pt x="566098" y="4403570"/>
                  </a:cubicBezTo>
                  <a:cubicBezTo>
                    <a:pt x="564418" y="4400833"/>
                    <a:pt x="566505" y="4395804"/>
                    <a:pt x="567621" y="4392047"/>
                  </a:cubicBezTo>
                  <a:cubicBezTo>
                    <a:pt x="570274" y="4383155"/>
                    <a:pt x="573394" y="4374387"/>
                    <a:pt x="576843" y="4364019"/>
                  </a:cubicBezTo>
                  <a:cubicBezTo>
                    <a:pt x="583819" y="4390718"/>
                    <a:pt x="582819" y="4416742"/>
                    <a:pt x="580038" y="4442638"/>
                  </a:cubicBezTo>
                  <a:cubicBezTo>
                    <a:pt x="582361" y="4440800"/>
                    <a:pt x="584434" y="4439149"/>
                    <a:pt x="586538" y="4437490"/>
                  </a:cubicBezTo>
                  <a:cubicBezTo>
                    <a:pt x="592641" y="4396467"/>
                    <a:pt x="599023" y="4353688"/>
                    <a:pt x="605396" y="4310899"/>
                  </a:cubicBezTo>
                  <a:cubicBezTo>
                    <a:pt x="606792" y="4310971"/>
                    <a:pt x="608188" y="4311079"/>
                    <a:pt x="609585" y="4311187"/>
                  </a:cubicBezTo>
                  <a:cubicBezTo>
                    <a:pt x="612366" y="4331245"/>
                    <a:pt x="607986" y="4351425"/>
                    <a:pt x="610279" y="4371815"/>
                  </a:cubicBezTo>
                  <a:cubicBezTo>
                    <a:pt x="612689" y="4393206"/>
                    <a:pt x="615938" y="4413901"/>
                    <a:pt x="622132" y="4434544"/>
                  </a:cubicBezTo>
                  <a:cubicBezTo>
                    <a:pt x="628261" y="4454998"/>
                    <a:pt x="633116" y="4475735"/>
                    <a:pt x="638605" y="4496696"/>
                  </a:cubicBezTo>
                  <a:cubicBezTo>
                    <a:pt x="645260" y="4488716"/>
                    <a:pt x="652328" y="4480248"/>
                    <a:pt x="659304" y="4471902"/>
                  </a:cubicBezTo>
                  <a:cubicBezTo>
                    <a:pt x="665446" y="4479792"/>
                    <a:pt x="672363" y="4488677"/>
                    <a:pt x="681788" y="4500784"/>
                  </a:cubicBezTo>
                  <a:cubicBezTo>
                    <a:pt x="686648" y="4488845"/>
                    <a:pt x="691063" y="4480128"/>
                    <a:pt x="693640" y="4470954"/>
                  </a:cubicBezTo>
                  <a:cubicBezTo>
                    <a:pt x="695745" y="4463460"/>
                    <a:pt x="695861" y="4455417"/>
                    <a:pt x="696515" y="4447591"/>
                  </a:cubicBezTo>
                  <a:cubicBezTo>
                    <a:pt x="697555" y="4435343"/>
                    <a:pt x="698303" y="4423067"/>
                    <a:pt x="699201" y="4410809"/>
                  </a:cubicBezTo>
                  <a:cubicBezTo>
                    <a:pt x="699419" y="4407954"/>
                    <a:pt x="699772" y="4405114"/>
                    <a:pt x="700067" y="4402260"/>
                  </a:cubicBezTo>
                  <a:cubicBezTo>
                    <a:pt x="701274" y="4402288"/>
                    <a:pt x="702462" y="4402332"/>
                    <a:pt x="703654" y="4402367"/>
                  </a:cubicBezTo>
                  <a:cubicBezTo>
                    <a:pt x="704526" y="4412226"/>
                    <a:pt x="705392" y="4422082"/>
                    <a:pt x="706304" y="4432347"/>
                  </a:cubicBezTo>
                  <a:cubicBezTo>
                    <a:pt x="707944" y="4429135"/>
                    <a:pt x="709579" y="4425889"/>
                    <a:pt x="711132" y="4422831"/>
                  </a:cubicBezTo>
                  <a:cubicBezTo>
                    <a:pt x="715453" y="4425661"/>
                    <a:pt x="719028" y="4427982"/>
                    <a:pt x="722721" y="4430395"/>
                  </a:cubicBezTo>
                  <a:cubicBezTo>
                    <a:pt x="726709" y="4425182"/>
                    <a:pt x="729980" y="4420892"/>
                    <a:pt x="732300" y="4417868"/>
                  </a:cubicBezTo>
                  <a:cubicBezTo>
                    <a:pt x="733696" y="4424894"/>
                    <a:pt x="735230" y="4432526"/>
                    <a:pt x="736752" y="4440135"/>
                  </a:cubicBezTo>
                  <a:cubicBezTo>
                    <a:pt x="740632" y="4444436"/>
                    <a:pt x="744491" y="4448734"/>
                    <a:pt x="748510" y="4453164"/>
                  </a:cubicBezTo>
                  <a:cubicBezTo>
                    <a:pt x="761744" y="4450739"/>
                    <a:pt x="767285" y="4441635"/>
                    <a:pt x="770618" y="4432477"/>
                  </a:cubicBezTo>
                  <a:cubicBezTo>
                    <a:pt x="764694" y="4424215"/>
                    <a:pt x="759672" y="4417244"/>
                    <a:pt x="754709" y="4410211"/>
                  </a:cubicBezTo>
                  <a:cubicBezTo>
                    <a:pt x="754338" y="4409664"/>
                    <a:pt x="754193" y="4408754"/>
                    <a:pt x="754382" y="4408111"/>
                  </a:cubicBezTo>
                  <a:cubicBezTo>
                    <a:pt x="757792" y="4395815"/>
                    <a:pt x="761108" y="4383501"/>
                    <a:pt x="764788" y="4371273"/>
                  </a:cubicBezTo>
                  <a:cubicBezTo>
                    <a:pt x="767765" y="4361426"/>
                    <a:pt x="772095" y="4351856"/>
                    <a:pt x="774236" y="4341869"/>
                  </a:cubicBezTo>
                  <a:cubicBezTo>
                    <a:pt x="776930" y="4329271"/>
                    <a:pt x="777816" y="4316370"/>
                    <a:pt x="779946" y="4303657"/>
                  </a:cubicBezTo>
                  <a:cubicBezTo>
                    <a:pt x="780237" y="4301808"/>
                    <a:pt x="783087" y="4300319"/>
                    <a:pt x="784549" y="4298861"/>
                  </a:cubicBezTo>
                  <a:cubicBezTo>
                    <a:pt x="785279" y="4285018"/>
                    <a:pt x="786013" y="4270612"/>
                    <a:pt x="786784" y="4256224"/>
                  </a:cubicBezTo>
                  <a:cubicBezTo>
                    <a:pt x="790001" y="4264397"/>
                    <a:pt x="790451" y="4272685"/>
                    <a:pt x="791311" y="4280963"/>
                  </a:cubicBezTo>
                  <a:cubicBezTo>
                    <a:pt x="793066" y="4298012"/>
                    <a:pt x="795249" y="4315019"/>
                    <a:pt x="796851" y="4332093"/>
                  </a:cubicBezTo>
                  <a:cubicBezTo>
                    <a:pt x="798865" y="4353474"/>
                    <a:pt x="800525" y="4374873"/>
                    <a:pt x="802205" y="4396290"/>
                  </a:cubicBezTo>
                  <a:cubicBezTo>
                    <a:pt x="802783" y="4403700"/>
                    <a:pt x="802859" y="4411146"/>
                    <a:pt x="803255" y="4418556"/>
                  </a:cubicBezTo>
                  <a:cubicBezTo>
                    <a:pt x="803910" y="4430417"/>
                    <a:pt x="804248" y="4442311"/>
                    <a:pt x="805491" y="4454111"/>
                  </a:cubicBezTo>
                  <a:cubicBezTo>
                    <a:pt x="806043" y="4459341"/>
                    <a:pt x="807922" y="4464632"/>
                    <a:pt x="810243" y="4469464"/>
                  </a:cubicBezTo>
                  <a:cubicBezTo>
                    <a:pt x="811948" y="4473006"/>
                    <a:pt x="815409" y="4475805"/>
                    <a:pt x="818075" y="4478942"/>
                  </a:cubicBezTo>
                  <a:cubicBezTo>
                    <a:pt x="818486" y="4478583"/>
                    <a:pt x="818886" y="4478266"/>
                    <a:pt x="819297" y="4477921"/>
                  </a:cubicBezTo>
                  <a:cubicBezTo>
                    <a:pt x="818603" y="4475436"/>
                    <a:pt x="817930" y="4472948"/>
                    <a:pt x="817007" y="4469613"/>
                  </a:cubicBezTo>
                  <a:cubicBezTo>
                    <a:pt x="826971" y="4475309"/>
                    <a:pt x="833212" y="4472174"/>
                    <a:pt x="834250" y="4462438"/>
                  </a:cubicBezTo>
                  <a:cubicBezTo>
                    <a:pt x="835225" y="4453279"/>
                    <a:pt x="836595" y="4444137"/>
                    <a:pt x="837761" y="4435265"/>
                  </a:cubicBezTo>
                  <a:cubicBezTo>
                    <a:pt x="842570" y="4434241"/>
                    <a:pt x="846666" y="4433359"/>
                    <a:pt x="854629" y="4431660"/>
                  </a:cubicBezTo>
                  <a:cubicBezTo>
                    <a:pt x="851114" y="4438347"/>
                    <a:pt x="848794" y="4442755"/>
                    <a:pt x="845857" y="4448351"/>
                  </a:cubicBezTo>
                  <a:cubicBezTo>
                    <a:pt x="846435" y="4449174"/>
                    <a:pt x="848263" y="4451688"/>
                    <a:pt x="848714" y="4452310"/>
                  </a:cubicBezTo>
                  <a:cubicBezTo>
                    <a:pt x="854536" y="4447094"/>
                    <a:pt x="860090" y="4442152"/>
                    <a:pt x="865169" y="4437607"/>
                  </a:cubicBezTo>
                  <a:cubicBezTo>
                    <a:pt x="864504" y="4436266"/>
                    <a:pt x="863089" y="4434313"/>
                    <a:pt x="862541" y="4432181"/>
                  </a:cubicBezTo>
                  <a:cubicBezTo>
                    <a:pt x="860963" y="4425990"/>
                    <a:pt x="859360" y="4422324"/>
                    <a:pt x="852115" y="4428667"/>
                  </a:cubicBezTo>
                  <a:cubicBezTo>
                    <a:pt x="849589" y="4430878"/>
                    <a:pt x="844124" y="4430227"/>
                    <a:pt x="838892" y="4431065"/>
                  </a:cubicBezTo>
                  <a:cubicBezTo>
                    <a:pt x="840815" y="4416082"/>
                    <a:pt x="834493" y="4401508"/>
                    <a:pt x="853881" y="4390529"/>
                  </a:cubicBezTo>
                  <a:cubicBezTo>
                    <a:pt x="843520" y="4387778"/>
                    <a:pt x="837103" y="4386057"/>
                    <a:pt x="830871" y="4384396"/>
                  </a:cubicBezTo>
                  <a:cubicBezTo>
                    <a:pt x="828319" y="4372084"/>
                    <a:pt x="824400" y="4358474"/>
                    <a:pt x="822963" y="4344640"/>
                  </a:cubicBezTo>
                  <a:cubicBezTo>
                    <a:pt x="821553" y="4330836"/>
                    <a:pt x="822673" y="4316833"/>
                    <a:pt x="822673" y="4302208"/>
                  </a:cubicBezTo>
                  <a:cubicBezTo>
                    <a:pt x="836124" y="4311010"/>
                    <a:pt x="832145" y="4322772"/>
                    <a:pt x="831914" y="4333655"/>
                  </a:cubicBezTo>
                  <a:cubicBezTo>
                    <a:pt x="831878" y="4335461"/>
                    <a:pt x="830845" y="4337401"/>
                    <a:pt x="831369" y="4338971"/>
                  </a:cubicBezTo>
                  <a:cubicBezTo>
                    <a:pt x="832997" y="4343973"/>
                    <a:pt x="835845" y="4348705"/>
                    <a:pt x="836948" y="4353766"/>
                  </a:cubicBezTo>
                  <a:cubicBezTo>
                    <a:pt x="838834" y="4362410"/>
                    <a:pt x="839739" y="4371212"/>
                    <a:pt x="841061" y="4379954"/>
                  </a:cubicBezTo>
                  <a:cubicBezTo>
                    <a:pt x="842791" y="4379738"/>
                    <a:pt x="844540" y="4379551"/>
                    <a:pt x="846283" y="4379360"/>
                  </a:cubicBezTo>
                  <a:cubicBezTo>
                    <a:pt x="845541" y="4374275"/>
                    <a:pt x="844829" y="4369191"/>
                    <a:pt x="844084" y="4364100"/>
                  </a:cubicBezTo>
                  <a:cubicBezTo>
                    <a:pt x="842059" y="4350372"/>
                    <a:pt x="842764" y="4336507"/>
                    <a:pt x="840816" y="4322654"/>
                  </a:cubicBezTo>
                  <a:cubicBezTo>
                    <a:pt x="839598" y="4313985"/>
                    <a:pt x="836673" y="4299477"/>
                    <a:pt x="850790" y="4292321"/>
                  </a:cubicBezTo>
                  <a:cubicBezTo>
                    <a:pt x="850936" y="4301902"/>
                    <a:pt x="841565" y="4310753"/>
                    <a:pt x="852350" y="4320869"/>
                  </a:cubicBezTo>
                  <a:cubicBezTo>
                    <a:pt x="857030" y="4325230"/>
                    <a:pt x="855189" y="4335429"/>
                    <a:pt x="856369" y="4343358"/>
                  </a:cubicBezTo>
                  <a:cubicBezTo>
                    <a:pt x="857551" y="4341848"/>
                    <a:pt x="858408" y="4340737"/>
                    <a:pt x="860896" y="4337541"/>
                  </a:cubicBezTo>
                  <a:cubicBezTo>
                    <a:pt x="859653" y="4355695"/>
                    <a:pt x="858573" y="4371444"/>
                    <a:pt x="857497" y="4387166"/>
                  </a:cubicBezTo>
                  <a:cubicBezTo>
                    <a:pt x="861742" y="4377081"/>
                    <a:pt x="863100" y="4366715"/>
                    <a:pt x="865011" y="4356425"/>
                  </a:cubicBezTo>
                  <a:cubicBezTo>
                    <a:pt x="867385" y="4343633"/>
                    <a:pt x="868609" y="4330384"/>
                    <a:pt x="873276" y="4318304"/>
                  </a:cubicBezTo>
                  <a:cubicBezTo>
                    <a:pt x="878110" y="4305811"/>
                    <a:pt x="886467" y="4294455"/>
                    <a:pt x="893712" y="4281857"/>
                  </a:cubicBezTo>
                  <a:cubicBezTo>
                    <a:pt x="895519" y="4286426"/>
                    <a:pt x="897125" y="4290515"/>
                    <a:pt x="899817" y="4297339"/>
                  </a:cubicBezTo>
                  <a:cubicBezTo>
                    <a:pt x="901187" y="4285949"/>
                    <a:pt x="902521" y="4277619"/>
                    <a:pt x="903124" y="4269218"/>
                  </a:cubicBezTo>
                  <a:cubicBezTo>
                    <a:pt x="904139" y="4255271"/>
                    <a:pt x="903601" y="4241165"/>
                    <a:pt x="905640" y="4227363"/>
                  </a:cubicBezTo>
                  <a:cubicBezTo>
                    <a:pt x="910756" y="4192509"/>
                    <a:pt x="916735" y="4157767"/>
                    <a:pt x="922864" y="4123038"/>
                  </a:cubicBezTo>
                  <a:cubicBezTo>
                    <a:pt x="924172" y="4115654"/>
                    <a:pt x="927596" y="4108583"/>
                    <a:pt x="930866" y="4098913"/>
                  </a:cubicBezTo>
                  <a:cubicBezTo>
                    <a:pt x="925224" y="4091276"/>
                    <a:pt x="925242" y="4090147"/>
                    <a:pt x="933872" y="4083041"/>
                  </a:cubicBezTo>
                  <a:cubicBezTo>
                    <a:pt x="941706" y="4097859"/>
                    <a:pt x="927835" y="4115689"/>
                    <a:pt x="942606" y="4129506"/>
                  </a:cubicBezTo>
                  <a:cubicBezTo>
                    <a:pt x="942643" y="4121097"/>
                    <a:pt x="940393" y="4113000"/>
                    <a:pt x="939546" y="4104768"/>
                  </a:cubicBezTo>
                  <a:cubicBezTo>
                    <a:pt x="938532" y="4094706"/>
                    <a:pt x="942810" y="4084835"/>
                    <a:pt x="939040" y="4074268"/>
                  </a:cubicBezTo>
                  <a:cubicBezTo>
                    <a:pt x="937052" y="4068672"/>
                    <a:pt x="942068" y="4061260"/>
                    <a:pt x="941876" y="4054753"/>
                  </a:cubicBezTo>
                  <a:cubicBezTo>
                    <a:pt x="941621" y="4046199"/>
                    <a:pt x="939887" y="4037592"/>
                    <a:pt x="937668" y="4029271"/>
                  </a:cubicBezTo>
                  <a:cubicBezTo>
                    <a:pt x="936694" y="4025603"/>
                    <a:pt x="932960" y="4022564"/>
                    <a:pt x="929741" y="4018212"/>
                  </a:cubicBezTo>
                  <a:cubicBezTo>
                    <a:pt x="938679" y="3999354"/>
                    <a:pt x="938683" y="3999344"/>
                    <a:pt x="935734" y="3989739"/>
                  </a:cubicBezTo>
                  <a:cubicBezTo>
                    <a:pt x="937184" y="3987890"/>
                    <a:pt x="938598" y="3986049"/>
                    <a:pt x="940035" y="3984200"/>
                  </a:cubicBezTo>
                  <a:cubicBezTo>
                    <a:pt x="947921" y="3980507"/>
                    <a:pt x="955815" y="3976822"/>
                    <a:pt x="963777" y="3973103"/>
                  </a:cubicBezTo>
                  <a:cubicBezTo>
                    <a:pt x="966045" y="3977620"/>
                    <a:pt x="967530" y="3980580"/>
                    <a:pt x="969018" y="3983549"/>
                  </a:cubicBezTo>
                  <a:cubicBezTo>
                    <a:pt x="970312" y="3968526"/>
                    <a:pt x="969309" y="3954046"/>
                    <a:pt x="967968" y="3939593"/>
                  </a:cubicBezTo>
                  <a:cubicBezTo>
                    <a:pt x="967222" y="3931761"/>
                    <a:pt x="965689" y="3924009"/>
                    <a:pt x="964943" y="3916193"/>
                  </a:cubicBezTo>
                  <a:cubicBezTo>
                    <a:pt x="962919" y="3895143"/>
                    <a:pt x="960947" y="3874071"/>
                    <a:pt x="959421" y="3852982"/>
                  </a:cubicBezTo>
                  <a:cubicBezTo>
                    <a:pt x="959130" y="3848848"/>
                    <a:pt x="960889" y="3844583"/>
                    <a:pt x="962031" y="3838800"/>
                  </a:cubicBezTo>
                  <a:cubicBezTo>
                    <a:pt x="967391" y="3843086"/>
                    <a:pt x="970178" y="3845315"/>
                    <a:pt x="974371" y="3848651"/>
                  </a:cubicBezTo>
                  <a:cubicBezTo>
                    <a:pt x="973012" y="3844696"/>
                    <a:pt x="973015" y="3841241"/>
                    <a:pt x="971271" y="3840175"/>
                  </a:cubicBezTo>
                  <a:cubicBezTo>
                    <a:pt x="958474" y="3832261"/>
                    <a:pt x="959202" y="3820664"/>
                    <a:pt x="960433" y="3808914"/>
                  </a:cubicBezTo>
                  <a:cubicBezTo>
                    <a:pt x="962792" y="3786406"/>
                    <a:pt x="965595" y="3763944"/>
                    <a:pt x="967608" y="3741409"/>
                  </a:cubicBezTo>
                  <a:cubicBezTo>
                    <a:pt x="969018" y="3725409"/>
                    <a:pt x="969625" y="3709334"/>
                    <a:pt x="970163" y="3693271"/>
                  </a:cubicBezTo>
                  <a:cubicBezTo>
                    <a:pt x="970345" y="3688364"/>
                    <a:pt x="974288" y="3684126"/>
                    <a:pt x="969298" y="3677882"/>
                  </a:cubicBezTo>
                  <a:cubicBezTo>
                    <a:pt x="966387" y="3674228"/>
                    <a:pt x="972166" y="3664770"/>
                    <a:pt x="974088" y="3657753"/>
                  </a:cubicBezTo>
                  <a:cubicBezTo>
                    <a:pt x="974088" y="3655026"/>
                    <a:pt x="974307" y="3651733"/>
                    <a:pt x="974015" y="3648496"/>
                  </a:cubicBezTo>
                  <a:cubicBezTo>
                    <a:pt x="973594" y="3643957"/>
                    <a:pt x="972838" y="3639426"/>
                    <a:pt x="972118" y="3634910"/>
                  </a:cubicBezTo>
                  <a:cubicBezTo>
                    <a:pt x="971427" y="3630553"/>
                    <a:pt x="966326" y="3624588"/>
                    <a:pt x="973827" y="3624539"/>
                  </a:cubicBezTo>
                  <a:lnTo>
                    <a:pt x="973827" y="3549414"/>
                  </a:lnTo>
                  <a:cubicBezTo>
                    <a:pt x="976353" y="3558108"/>
                    <a:pt x="978277" y="3564636"/>
                    <a:pt x="980176" y="3571160"/>
                  </a:cubicBezTo>
                  <a:cubicBezTo>
                    <a:pt x="981277" y="3571141"/>
                    <a:pt x="982378" y="3571141"/>
                    <a:pt x="983480" y="3571141"/>
                  </a:cubicBezTo>
                  <a:cubicBezTo>
                    <a:pt x="985031" y="3561640"/>
                    <a:pt x="986573" y="3552145"/>
                    <a:pt x="988137" y="3542629"/>
                  </a:cubicBezTo>
                  <a:cubicBezTo>
                    <a:pt x="987665" y="3542558"/>
                    <a:pt x="987203" y="3542449"/>
                    <a:pt x="986728" y="3542342"/>
                  </a:cubicBezTo>
                  <a:cubicBezTo>
                    <a:pt x="984972" y="3547441"/>
                    <a:pt x="983198" y="3552568"/>
                    <a:pt x="980942" y="3559125"/>
                  </a:cubicBezTo>
                  <a:cubicBezTo>
                    <a:pt x="974967" y="3543256"/>
                    <a:pt x="976573" y="3538918"/>
                    <a:pt x="990935" y="3530354"/>
                  </a:cubicBezTo>
                  <a:cubicBezTo>
                    <a:pt x="990935" y="3542397"/>
                    <a:pt x="991615" y="3553913"/>
                    <a:pt x="990717" y="3565333"/>
                  </a:cubicBezTo>
                  <a:cubicBezTo>
                    <a:pt x="989987" y="3575002"/>
                    <a:pt x="985784" y="3584586"/>
                    <a:pt x="986040" y="3594141"/>
                  </a:cubicBezTo>
                  <a:cubicBezTo>
                    <a:pt x="986668" y="3616127"/>
                    <a:pt x="980004" y="3637694"/>
                    <a:pt x="982659" y="3659843"/>
                  </a:cubicBezTo>
                  <a:cubicBezTo>
                    <a:pt x="984211" y="3672711"/>
                    <a:pt x="982914" y="3685862"/>
                    <a:pt x="982841" y="3698893"/>
                  </a:cubicBezTo>
                  <a:cubicBezTo>
                    <a:pt x="982841" y="3700684"/>
                    <a:pt x="982950" y="3702507"/>
                    <a:pt x="982659" y="3704283"/>
                  </a:cubicBezTo>
                  <a:cubicBezTo>
                    <a:pt x="981467" y="3711707"/>
                    <a:pt x="976997" y="3720166"/>
                    <a:pt x="979486" y="3726307"/>
                  </a:cubicBezTo>
                  <a:cubicBezTo>
                    <a:pt x="984872" y="3739596"/>
                    <a:pt x="982590" y="3751794"/>
                    <a:pt x="980257" y="3764799"/>
                  </a:cubicBezTo>
                  <a:cubicBezTo>
                    <a:pt x="979166" y="3770915"/>
                    <a:pt x="981979" y="3777672"/>
                    <a:pt x="983019" y="3784129"/>
                  </a:cubicBezTo>
                  <a:cubicBezTo>
                    <a:pt x="984775" y="3784021"/>
                    <a:pt x="986516" y="3783913"/>
                    <a:pt x="988260" y="3783805"/>
                  </a:cubicBezTo>
                  <a:lnTo>
                    <a:pt x="988260" y="3716171"/>
                  </a:lnTo>
                  <a:cubicBezTo>
                    <a:pt x="989361" y="3716207"/>
                    <a:pt x="990462" y="3716242"/>
                    <a:pt x="991564" y="3716314"/>
                  </a:cubicBezTo>
                  <a:cubicBezTo>
                    <a:pt x="992320" y="3723269"/>
                    <a:pt x="993097" y="3730205"/>
                    <a:pt x="993854" y="3737149"/>
                  </a:cubicBezTo>
                  <a:cubicBezTo>
                    <a:pt x="1000765" y="3718559"/>
                    <a:pt x="1001960" y="3700452"/>
                    <a:pt x="995355" y="3682134"/>
                  </a:cubicBezTo>
                  <a:cubicBezTo>
                    <a:pt x="992676" y="3674699"/>
                    <a:pt x="993218" y="3666262"/>
                    <a:pt x="992294" y="3658307"/>
                  </a:cubicBezTo>
                  <a:cubicBezTo>
                    <a:pt x="992847" y="3658271"/>
                    <a:pt x="993396" y="3658235"/>
                    <a:pt x="993948" y="3658199"/>
                  </a:cubicBezTo>
                  <a:cubicBezTo>
                    <a:pt x="994730" y="3662473"/>
                    <a:pt x="995515" y="3666752"/>
                    <a:pt x="996297" y="3671024"/>
                  </a:cubicBezTo>
                  <a:cubicBezTo>
                    <a:pt x="997310" y="3671043"/>
                    <a:pt x="998307" y="3671052"/>
                    <a:pt x="999320" y="3671096"/>
                  </a:cubicBezTo>
                  <a:cubicBezTo>
                    <a:pt x="1000000" y="3667224"/>
                    <a:pt x="1002446" y="3662652"/>
                    <a:pt x="1001047" y="3659554"/>
                  </a:cubicBezTo>
                  <a:cubicBezTo>
                    <a:pt x="993686" y="3643430"/>
                    <a:pt x="993548" y="3626778"/>
                    <a:pt x="995318" y="3609891"/>
                  </a:cubicBezTo>
                  <a:cubicBezTo>
                    <a:pt x="996689" y="3596683"/>
                    <a:pt x="998691" y="3583537"/>
                    <a:pt x="999600" y="3570303"/>
                  </a:cubicBezTo>
                  <a:cubicBezTo>
                    <a:pt x="1000292" y="3559811"/>
                    <a:pt x="999746" y="3549245"/>
                    <a:pt x="999746" y="3540397"/>
                  </a:cubicBezTo>
                  <a:cubicBezTo>
                    <a:pt x="1005016" y="3537812"/>
                    <a:pt x="1010297" y="3535198"/>
                    <a:pt x="1015581" y="3532610"/>
                  </a:cubicBezTo>
                  <a:cubicBezTo>
                    <a:pt x="1015217" y="3531974"/>
                    <a:pt x="1014901" y="3531370"/>
                    <a:pt x="1014567" y="3530733"/>
                  </a:cubicBezTo>
                  <a:cubicBezTo>
                    <a:pt x="1009655" y="3531341"/>
                    <a:pt x="1004736" y="3531956"/>
                    <a:pt x="1000197" y="3532517"/>
                  </a:cubicBezTo>
                  <a:cubicBezTo>
                    <a:pt x="995607" y="3513029"/>
                    <a:pt x="1003181" y="3496534"/>
                    <a:pt x="1013646" y="3480327"/>
                  </a:cubicBezTo>
                  <a:cubicBezTo>
                    <a:pt x="1009966" y="3477424"/>
                    <a:pt x="1006578" y="3474723"/>
                    <a:pt x="1004142" y="3472781"/>
                  </a:cubicBezTo>
                  <a:cubicBezTo>
                    <a:pt x="1003553" y="3479725"/>
                    <a:pt x="1002924" y="3487078"/>
                    <a:pt x="1002280" y="3494452"/>
                  </a:cubicBezTo>
                  <a:cubicBezTo>
                    <a:pt x="1001561" y="3494345"/>
                    <a:pt x="1000838" y="3494236"/>
                    <a:pt x="1000122" y="3494129"/>
                  </a:cubicBezTo>
                  <a:cubicBezTo>
                    <a:pt x="998326" y="3475315"/>
                    <a:pt x="996538" y="3456493"/>
                    <a:pt x="994562" y="3435731"/>
                  </a:cubicBezTo>
                  <a:cubicBezTo>
                    <a:pt x="997625" y="3438673"/>
                    <a:pt x="998681" y="3439674"/>
                    <a:pt x="999746" y="3440675"/>
                  </a:cubicBezTo>
                  <a:cubicBezTo>
                    <a:pt x="1000658" y="3439416"/>
                    <a:pt x="1002490" y="3438020"/>
                    <a:pt x="1002338" y="3436865"/>
                  </a:cubicBezTo>
                  <a:cubicBezTo>
                    <a:pt x="1001491" y="3430928"/>
                    <a:pt x="1000149" y="3425024"/>
                    <a:pt x="998714" y="3417833"/>
                  </a:cubicBezTo>
                  <a:cubicBezTo>
                    <a:pt x="997725" y="3421778"/>
                    <a:pt x="997038" y="3424637"/>
                    <a:pt x="996911" y="3425118"/>
                  </a:cubicBezTo>
                  <a:cubicBezTo>
                    <a:pt x="996911" y="3408965"/>
                    <a:pt x="997056" y="3390691"/>
                    <a:pt x="996874" y="3372408"/>
                  </a:cubicBezTo>
                  <a:cubicBezTo>
                    <a:pt x="996620" y="3346660"/>
                    <a:pt x="996376" y="3320895"/>
                    <a:pt x="995464" y="3295163"/>
                  </a:cubicBezTo>
                  <a:cubicBezTo>
                    <a:pt x="995282" y="3290406"/>
                    <a:pt x="991982" y="3285763"/>
                    <a:pt x="989416" y="3279254"/>
                  </a:cubicBezTo>
                  <a:cubicBezTo>
                    <a:pt x="991379" y="3274991"/>
                    <a:pt x="995953" y="3268488"/>
                    <a:pt x="997004" y="3261560"/>
                  </a:cubicBezTo>
                  <a:cubicBezTo>
                    <a:pt x="997633" y="3257297"/>
                    <a:pt x="991683" y="3252504"/>
                    <a:pt x="990862" y="3247657"/>
                  </a:cubicBezTo>
                  <a:cubicBezTo>
                    <a:pt x="989055" y="3237076"/>
                    <a:pt x="987579" y="3226279"/>
                    <a:pt x="987950" y="3215634"/>
                  </a:cubicBezTo>
                  <a:cubicBezTo>
                    <a:pt x="988539" y="3198200"/>
                    <a:pt x="991131" y="3180840"/>
                    <a:pt x="991989" y="3163407"/>
                  </a:cubicBezTo>
                  <a:cubicBezTo>
                    <a:pt x="992243" y="3158496"/>
                    <a:pt x="988743" y="3153537"/>
                    <a:pt x="988025" y="3148500"/>
                  </a:cubicBezTo>
                  <a:cubicBezTo>
                    <a:pt x="986731" y="3139276"/>
                    <a:pt x="985860" y="3129971"/>
                    <a:pt x="985641" y="3120695"/>
                  </a:cubicBezTo>
                  <a:cubicBezTo>
                    <a:pt x="985568" y="3117865"/>
                    <a:pt x="989833" y="3114802"/>
                    <a:pt x="989435" y="3112202"/>
                  </a:cubicBezTo>
                  <a:cubicBezTo>
                    <a:pt x="988436" y="3105667"/>
                    <a:pt x="985884" y="3099324"/>
                    <a:pt x="984026" y="3093132"/>
                  </a:cubicBezTo>
                  <a:cubicBezTo>
                    <a:pt x="981551" y="3096531"/>
                    <a:pt x="978588" y="3100614"/>
                    <a:pt x="973882" y="3107072"/>
                  </a:cubicBezTo>
                  <a:cubicBezTo>
                    <a:pt x="973395" y="3101134"/>
                    <a:pt x="972912" y="3098370"/>
                    <a:pt x="972963" y="3095604"/>
                  </a:cubicBezTo>
                  <a:cubicBezTo>
                    <a:pt x="973290" y="3080404"/>
                    <a:pt x="973832" y="3065200"/>
                    <a:pt x="974126" y="3050012"/>
                  </a:cubicBezTo>
                  <a:cubicBezTo>
                    <a:pt x="974806" y="3015653"/>
                    <a:pt x="975369" y="2981293"/>
                    <a:pt x="976024" y="2946933"/>
                  </a:cubicBezTo>
                  <a:cubicBezTo>
                    <a:pt x="976242" y="2934157"/>
                    <a:pt x="976761" y="2921373"/>
                    <a:pt x="976848" y="2908609"/>
                  </a:cubicBezTo>
                  <a:cubicBezTo>
                    <a:pt x="976994" y="2889856"/>
                    <a:pt x="976885" y="2871120"/>
                    <a:pt x="976885" y="2852367"/>
                  </a:cubicBezTo>
                  <a:lnTo>
                    <a:pt x="980266" y="2852367"/>
                  </a:lnTo>
                  <a:cubicBezTo>
                    <a:pt x="981534" y="2874483"/>
                    <a:pt x="982788" y="2896593"/>
                    <a:pt x="984097" y="2919482"/>
                  </a:cubicBezTo>
                  <a:cubicBezTo>
                    <a:pt x="987009" y="2911336"/>
                    <a:pt x="993778" y="2902605"/>
                    <a:pt x="991610" y="2896528"/>
                  </a:cubicBezTo>
                  <a:cubicBezTo>
                    <a:pt x="986110" y="2881023"/>
                    <a:pt x="996303" y="2866265"/>
                    <a:pt x="990840" y="2850899"/>
                  </a:cubicBezTo>
                  <a:cubicBezTo>
                    <a:pt x="987969" y="2842816"/>
                    <a:pt x="990586" y="2833099"/>
                    <a:pt x="990695" y="2824116"/>
                  </a:cubicBezTo>
                  <a:cubicBezTo>
                    <a:pt x="990695" y="2823469"/>
                    <a:pt x="990255" y="2822214"/>
                    <a:pt x="990000" y="2822203"/>
                  </a:cubicBezTo>
                  <a:cubicBezTo>
                    <a:pt x="980729" y="2821951"/>
                    <a:pt x="984250" y="2815323"/>
                    <a:pt x="983032" y="2810921"/>
                  </a:cubicBezTo>
                  <a:cubicBezTo>
                    <a:pt x="982570" y="2809245"/>
                    <a:pt x="980509" y="2807925"/>
                    <a:pt x="979162" y="2806442"/>
                  </a:cubicBezTo>
                  <a:cubicBezTo>
                    <a:pt x="977712" y="2807826"/>
                    <a:pt x="975435" y="2809017"/>
                    <a:pt x="974974" y="2810642"/>
                  </a:cubicBezTo>
                  <a:cubicBezTo>
                    <a:pt x="974243" y="2813207"/>
                    <a:pt x="974865" y="2816074"/>
                    <a:pt x="974683" y="2818802"/>
                  </a:cubicBezTo>
                  <a:cubicBezTo>
                    <a:pt x="974294" y="2825428"/>
                    <a:pt x="973785" y="2832038"/>
                    <a:pt x="973331" y="2838651"/>
                  </a:cubicBezTo>
                  <a:cubicBezTo>
                    <a:pt x="969452" y="2829366"/>
                    <a:pt x="965542" y="2820347"/>
                    <a:pt x="969668" y="2809843"/>
                  </a:cubicBezTo>
                  <a:cubicBezTo>
                    <a:pt x="971540" y="2805060"/>
                    <a:pt x="972194" y="2795557"/>
                    <a:pt x="969922" y="2794491"/>
                  </a:cubicBezTo>
                  <a:cubicBezTo>
                    <a:pt x="962357" y="2790977"/>
                    <a:pt x="965354" y="2785866"/>
                    <a:pt x="965264" y="2781425"/>
                  </a:cubicBezTo>
                  <a:cubicBezTo>
                    <a:pt x="964853" y="2758979"/>
                    <a:pt x="964973" y="2736532"/>
                    <a:pt x="964588" y="2714087"/>
                  </a:cubicBezTo>
                  <a:cubicBezTo>
                    <a:pt x="964406" y="2701615"/>
                    <a:pt x="963319" y="2689152"/>
                    <a:pt x="963254" y="2676692"/>
                  </a:cubicBezTo>
                  <a:cubicBezTo>
                    <a:pt x="963218" y="2665526"/>
                    <a:pt x="959946" y="2654018"/>
                    <a:pt x="966729" y="2643385"/>
                  </a:cubicBezTo>
                  <a:cubicBezTo>
                    <a:pt x="967140" y="2642749"/>
                    <a:pt x="966620" y="2640810"/>
                    <a:pt x="965922" y="2640469"/>
                  </a:cubicBezTo>
                  <a:cubicBezTo>
                    <a:pt x="950291" y="2632538"/>
                    <a:pt x="969201" y="2621282"/>
                    <a:pt x="962672" y="2612552"/>
                  </a:cubicBezTo>
                  <a:cubicBezTo>
                    <a:pt x="963698" y="2613581"/>
                    <a:pt x="964726" y="2614599"/>
                    <a:pt x="965998" y="2615843"/>
                  </a:cubicBezTo>
                  <a:cubicBezTo>
                    <a:pt x="968281" y="2607922"/>
                    <a:pt x="970326" y="2600864"/>
                    <a:pt x="972366" y="2593800"/>
                  </a:cubicBezTo>
                  <a:cubicBezTo>
                    <a:pt x="961941" y="2589776"/>
                    <a:pt x="970065" y="2602313"/>
                    <a:pt x="962974" y="2602238"/>
                  </a:cubicBezTo>
                  <a:cubicBezTo>
                    <a:pt x="964192" y="2577001"/>
                    <a:pt x="957678" y="2550910"/>
                    <a:pt x="978489" y="2528656"/>
                  </a:cubicBezTo>
                  <a:cubicBezTo>
                    <a:pt x="977170" y="2528249"/>
                    <a:pt x="975846" y="2527857"/>
                    <a:pt x="974526" y="2527465"/>
                  </a:cubicBezTo>
                  <a:cubicBezTo>
                    <a:pt x="970909" y="2533720"/>
                    <a:pt x="967269" y="2539980"/>
                    <a:pt x="963012" y="2547352"/>
                  </a:cubicBezTo>
                  <a:cubicBezTo>
                    <a:pt x="961859" y="2527889"/>
                    <a:pt x="958373" y="2509966"/>
                    <a:pt x="960475" y="2492635"/>
                  </a:cubicBezTo>
                  <a:cubicBezTo>
                    <a:pt x="962640" y="2474833"/>
                    <a:pt x="954775" y="2456212"/>
                    <a:pt x="965020" y="2439032"/>
                  </a:cubicBezTo>
                  <a:cubicBezTo>
                    <a:pt x="973060" y="2481017"/>
                    <a:pt x="985175" y="2522224"/>
                    <a:pt x="986790" y="2565009"/>
                  </a:cubicBezTo>
                  <a:cubicBezTo>
                    <a:pt x="987917" y="2556546"/>
                    <a:pt x="989044" y="2548089"/>
                    <a:pt x="990058" y="2540438"/>
                  </a:cubicBezTo>
                  <a:cubicBezTo>
                    <a:pt x="1003599" y="2539575"/>
                    <a:pt x="1009626" y="2544448"/>
                    <a:pt x="1007676" y="2556273"/>
                  </a:cubicBezTo>
                  <a:cubicBezTo>
                    <a:pt x="1006844" y="2561260"/>
                    <a:pt x="1006364" y="2566329"/>
                    <a:pt x="1006324" y="2571365"/>
                  </a:cubicBezTo>
                  <a:cubicBezTo>
                    <a:pt x="1006252" y="2582290"/>
                    <a:pt x="1000426" y="2577340"/>
                    <a:pt x="992143" y="2573279"/>
                  </a:cubicBezTo>
                  <a:cubicBezTo>
                    <a:pt x="1002016" y="2586005"/>
                    <a:pt x="991576" y="2599585"/>
                    <a:pt x="998680" y="2610637"/>
                  </a:cubicBezTo>
                  <a:cubicBezTo>
                    <a:pt x="999730" y="2610529"/>
                    <a:pt x="1000751" y="2610421"/>
                    <a:pt x="1001780" y="2610313"/>
                  </a:cubicBezTo>
                  <a:cubicBezTo>
                    <a:pt x="1002445" y="2607889"/>
                    <a:pt x="1003129" y="2605494"/>
                    <a:pt x="1003808" y="2603084"/>
                  </a:cubicBezTo>
                  <a:cubicBezTo>
                    <a:pt x="1004412" y="2603119"/>
                    <a:pt x="1005008" y="2603191"/>
                    <a:pt x="1005611" y="2603263"/>
                  </a:cubicBezTo>
                  <a:lnTo>
                    <a:pt x="1005611" y="2654579"/>
                  </a:lnTo>
                  <a:cubicBezTo>
                    <a:pt x="1006727" y="2654615"/>
                    <a:pt x="1007865" y="2654651"/>
                    <a:pt x="1008992" y="2654688"/>
                  </a:cubicBezTo>
                  <a:cubicBezTo>
                    <a:pt x="1012481" y="2628296"/>
                    <a:pt x="1010584" y="2601546"/>
                    <a:pt x="1012390" y="2574990"/>
                  </a:cubicBezTo>
                  <a:cubicBezTo>
                    <a:pt x="1016302" y="2593413"/>
                    <a:pt x="1029142" y="2610630"/>
                    <a:pt x="1018871" y="2630563"/>
                  </a:cubicBezTo>
                  <a:cubicBezTo>
                    <a:pt x="1031578" y="2619016"/>
                    <a:pt x="1030269" y="2587746"/>
                    <a:pt x="1019198" y="2585398"/>
                  </a:cubicBezTo>
                  <a:cubicBezTo>
                    <a:pt x="1018340" y="2580716"/>
                    <a:pt x="1016915" y="2576187"/>
                    <a:pt x="1016813" y="2571644"/>
                  </a:cubicBezTo>
                  <a:cubicBezTo>
                    <a:pt x="1016559" y="2562116"/>
                    <a:pt x="1005455" y="2551216"/>
                    <a:pt x="1021791" y="2543375"/>
                  </a:cubicBezTo>
                  <a:cubicBezTo>
                    <a:pt x="1024600" y="2548057"/>
                    <a:pt x="1027655" y="2553141"/>
                    <a:pt x="1030450" y="2557798"/>
                  </a:cubicBezTo>
                  <a:cubicBezTo>
                    <a:pt x="1031013" y="2551924"/>
                    <a:pt x="1032249" y="2546027"/>
                    <a:pt x="1031915" y="2540178"/>
                  </a:cubicBezTo>
                  <a:cubicBezTo>
                    <a:pt x="1031660" y="2535661"/>
                    <a:pt x="1029454" y="2531246"/>
                    <a:pt x="1028327" y="2527502"/>
                  </a:cubicBezTo>
                  <a:cubicBezTo>
                    <a:pt x="1024776" y="2532032"/>
                    <a:pt x="1021822" y="2535808"/>
                    <a:pt x="1018860" y="2539602"/>
                  </a:cubicBezTo>
                  <a:cubicBezTo>
                    <a:pt x="1017552" y="2538994"/>
                    <a:pt x="1016269" y="2538415"/>
                    <a:pt x="1014972" y="2537818"/>
                  </a:cubicBezTo>
                  <a:cubicBezTo>
                    <a:pt x="1017447" y="2527135"/>
                    <a:pt x="1019954" y="2516452"/>
                    <a:pt x="1022429" y="2505794"/>
                  </a:cubicBezTo>
                  <a:cubicBezTo>
                    <a:pt x="1023251" y="2505938"/>
                    <a:pt x="1024050" y="2506082"/>
                    <a:pt x="1024872" y="2506240"/>
                  </a:cubicBezTo>
                  <a:cubicBezTo>
                    <a:pt x="1026271" y="2510440"/>
                    <a:pt x="1027681" y="2514643"/>
                    <a:pt x="1029680" y="2520644"/>
                  </a:cubicBezTo>
                  <a:cubicBezTo>
                    <a:pt x="1032079" y="2506028"/>
                    <a:pt x="1034156" y="2493356"/>
                    <a:pt x="1036630" y="2478194"/>
                  </a:cubicBezTo>
                  <a:cubicBezTo>
                    <a:pt x="1033141" y="2481240"/>
                    <a:pt x="1032152" y="2482089"/>
                    <a:pt x="1031164" y="2482951"/>
                  </a:cubicBezTo>
                  <a:cubicBezTo>
                    <a:pt x="1027241" y="2477864"/>
                    <a:pt x="1023311" y="2472774"/>
                    <a:pt x="1019387" y="2467674"/>
                  </a:cubicBezTo>
                  <a:cubicBezTo>
                    <a:pt x="1017668" y="2468919"/>
                    <a:pt x="1015912" y="2470213"/>
                    <a:pt x="1014785" y="2471037"/>
                  </a:cubicBezTo>
                  <a:cubicBezTo>
                    <a:pt x="1013349" y="2455113"/>
                    <a:pt x="1011957" y="2439709"/>
                    <a:pt x="1010559" y="2424293"/>
                  </a:cubicBezTo>
                  <a:cubicBezTo>
                    <a:pt x="1009813" y="2424401"/>
                    <a:pt x="1009046" y="2424473"/>
                    <a:pt x="1008305" y="2424580"/>
                  </a:cubicBezTo>
                  <a:cubicBezTo>
                    <a:pt x="1007600" y="2429212"/>
                    <a:pt x="1006887" y="2433827"/>
                    <a:pt x="1006182" y="2438446"/>
                  </a:cubicBezTo>
                  <a:cubicBezTo>
                    <a:pt x="1000938" y="2418969"/>
                    <a:pt x="998013" y="2399754"/>
                    <a:pt x="995269" y="2380531"/>
                  </a:cubicBezTo>
                  <a:cubicBezTo>
                    <a:pt x="993564" y="2368554"/>
                    <a:pt x="992423" y="2356518"/>
                    <a:pt x="990498" y="2344604"/>
                  </a:cubicBezTo>
                  <a:cubicBezTo>
                    <a:pt x="988241" y="2330622"/>
                    <a:pt x="984721" y="2316787"/>
                    <a:pt x="983041" y="2302767"/>
                  </a:cubicBezTo>
                  <a:cubicBezTo>
                    <a:pt x="981438" y="2289482"/>
                    <a:pt x="988619" y="2276852"/>
                    <a:pt x="987850" y="2263327"/>
                  </a:cubicBezTo>
                  <a:cubicBezTo>
                    <a:pt x="987399" y="2255638"/>
                    <a:pt x="990369" y="2247809"/>
                    <a:pt x="990009" y="2240094"/>
                  </a:cubicBezTo>
                  <a:cubicBezTo>
                    <a:pt x="989278" y="2225046"/>
                    <a:pt x="987297" y="2210029"/>
                    <a:pt x="985708" y="2193610"/>
                  </a:cubicBezTo>
                  <a:cubicBezTo>
                    <a:pt x="987157" y="2196822"/>
                    <a:pt x="987997" y="2198710"/>
                    <a:pt x="988357" y="2199483"/>
                  </a:cubicBezTo>
                  <a:lnTo>
                    <a:pt x="988357" y="2162680"/>
                  </a:lnTo>
                  <a:cubicBezTo>
                    <a:pt x="989807" y="2162428"/>
                    <a:pt x="991272" y="2162147"/>
                    <a:pt x="992734" y="2161881"/>
                  </a:cubicBezTo>
                  <a:cubicBezTo>
                    <a:pt x="996183" y="2168529"/>
                    <a:pt x="999661" y="2175198"/>
                    <a:pt x="1003572" y="2182735"/>
                  </a:cubicBezTo>
                  <a:cubicBezTo>
                    <a:pt x="1004353" y="2179004"/>
                    <a:pt x="1004960" y="2176093"/>
                    <a:pt x="1005564" y="2173200"/>
                  </a:cubicBezTo>
                  <a:cubicBezTo>
                    <a:pt x="1006167" y="2173236"/>
                    <a:pt x="1006781" y="2173272"/>
                    <a:pt x="1007385" y="2173344"/>
                  </a:cubicBezTo>
                  <a:lnTo>
                    <a:pt x="1007385" y="2190127"/>
                  </a:lnTo>
                  <a:cubicBezTo>
                    <a:pt x="1011668" y="2188135"/>
                    <a:pt x="1015210" y="2184907"/>
                    <a:pt x="1014992" y="2181912"/>
                  </a:cubicBezTo>
                  <a:cubicBezTo>
                    <a:pt x="1014414" y="2174185"/>
                    <a:pt x="1011797" y="2166574"/>
                    <a:pt x="1010747" y="2158847"/>
                  </a:cubicBezTo>
                  <a:cubicBezTo>
                    <a:pt x="1010042" y="2153708"/>
                    <a:pt x="1010602" y="2148418"/>
                    <a:pt x="1010602" y="2141339"/>
                  </a:cubicBezTo>
                  <a:cubicBezTo>
                    <a:pt x="1011590" y="2141986"/>
                    <a:pt x="1008744" y="2141087"/>
                    <a:pt x="1008384" y="2139702"/>
                  </a:cubicBezTo>
                  <a:cubicBezTo>
                    <a:pt x="1007039" y="2134158"/>
                    <a:pt x="1006690" y="2128422"/>
                    <a:pt x="1005549" y="2122826"/>
                  </a:cubicBezTo>
                  <a:cubicBezTo>
                    <a:pt x="1002409" y="2107295"/>
                    <a:pt x="999234" y="2091765"/>
                    <a:pt x="995632" y="2076324"/>
                  </a:cubicBezTo>
                  <a:cubicBezTo>
                    <a:pt x="994632" y="2072022"/>
                    <a:pt x="990544" y="2067988"/>
                    <a:pt x="990673" y="2063889"/>
                  </a:cubicBezTo>
                  <a:cubicBezTo>
                    <a:pt x="990927" y="2056150"/>
                    <a:pt x="993544" y="2048478"/>
                    <a:pt x="994430" y="2040713"/>
                  </a:cubicBezTo>
                  <a:cubicBezTo>
                    <a:pt x="994611" y="2039000"/>
                    <a:pt x="991678" y="2036989"/>
                    <a:pt x="990166" y="2035136"/>
                  </a:cubicBezTo>
                  <a:cubicBezTo>
                    <a:pt x="988846" y="2036546"/>
                    <a:pt x="987520" y="2037974"/>
                    <a:pt x="985263" y="2040396"/>
                  </a:cubicBezTo>
                  <a:cubicBezTo>
                    <a:pt x="984264" y="2033836"/>
                    <a:pt x="983453" y="2028363"/>
                    <a:pt x="982632" y="2022907"/>
                  </a:cubicBezTo>
                  <a:cubicBezTo>
                    <a:pt x="983235" y="2022799"/>
                    <a:pt x="983874" y="2022691"/>
                    <a:pt x="984492" y="2022583"/>
                  </a:cubicBezTo>
                  <a:cubicBezTo>
                    <a:pt x="985238" y="2024943"/>
                    <a:pt x="985961" y="2027279"/>
                    <a:pt x="987629" y="2032583"/>
                  </a:cubicBezTo>
                  <a:cubicBezTo>
                    <a:pt x="993874" y="2017408"/>
                    <a:pt x="995287" y="2005747"/>
                    <a:pt x="988324" y="1993198"/>
                  </a:cubicBezTo>
                  <a:cubicBezTo>
                    <a:pt x="985245" y="1987654"/>
                    <a:pt x="984207" y="1980399"/>
                    <a:pt x="984604" y="1974055"/>
                  </a:cubicBezTo>
                  <a:cubicBezTo>
                    <a:pt x="985629" y="1958385"/>
                    <a:pt x="988786" y="1942813"/>
                    <a:pt x="989620" y="1927143"/>
                  </a:cubicBezTo>
                  <a:cubicBezTo>
                    <a:pt x="990223" y="1915572"/>
                    <a:pt x="988286" y="1903892"/>
                    <a:pt x="987966" y="1892257"/>
                  </a:cubicBezTo>
                  <a:cubicBezTo>
                    <a:pt x="987603" y="1880571"/>
                    <a:pt x="987592" y="1868852"/>
                    <a:pt x="988075" y="1857166"/>
                  </a:cubicBezTo>
                  <a:cubicBezTo>
                    <a:pt x="988221" y="1854059"/>
                    <a:pt x="990667" y="1851037"/>
                    <a:pt x="992076" y="1847966"/>
                  </a:cubicBezTo>
                  <a:cubicBezTo>
                    <a:pt x="991548" y="1848146"/>
                    <a:pt x="991025" y="1848333"/>
                    <a:pt x="990498" y="1848524"/>
                  </a:cubicBezTo>
                  <a:cubicBezTo>
                    <a:pt x="988165" y="1816994"/>
                    <a:pt x="985845" y="1785480"/>
                    <a:pt x="983511" y="1753976"/>
                  </a:cubicBezTo>
                  <a:cubicBezTo>
                    <a:pt x="984612" y="1753904"/>
                    <a:pt x="985710" y="1753832"/>
                    <a:pt x="986797" y="1753760"/>
                  </a:cubicBezTo>
                  <a:cubicBezTo>
                    <a:pt x="988065" y="1755573"/>
                    <a:pt x="989359" y="1757379"/>
                    <a:pt x="990629" y="1759206"/>
                  </a:cubicBezTo>
                  <a:cubicBezTo>
                    <a:pt x="986795" y="1747761"/>
                    <a:pt x="1002610" y="1735945"/>
                    <a:pt x="987979" y="1723929"/>
                  </a:cubicBezTo>
                  <a:lnTo>
                    <a:pt x="987979" y="1746047"/>
                  </a:lnTo>
                  <a:cubicBezTo>
                    <a:pt x="986554" y="1746011"/>
                    <a:pt x="985143" y="1745939"/>
                    <a:pt x="983734" y="1745867"/>
                  </a:cubicBezTo>
                  <a:cubicBezTo>
                    <a:pt x="984414" y="1697221"/>
                    <a:pt x="979974" y="1648523"/>
                    <a:pt x="989988" y="1599966"/>
                  </a:cubicBezTo>
                  <a:cubicBezTo>
                    <a:pt x="988989" y="1599894"/>
                    <a:pt x="988000" y="1599822"/>
                    <a:pt x="987000" y="1599750"/>
                  </a:cubicBezTo>
                  <a:cubicBezTo>
                    <a:pt x="986143" y="1602390"/>
                    <a:pt x="985292" y="1605041"/>
                    <a:pt x="983675" y="1610065"/>
                  </a:cubicBezTo>
                  <a:cubicBezTo>
                    <a:pt x="982457" y="1606233"/>
                    <a:pt x="981058" y="1604231"/>
                    <a:pt x="981647" y="1603355"/>
                  </a:cubicBezTo>
                  <a:cubicBezTo>
                    <a:pt x="986275" y="1596593"/>
                    <a:pt x="984711" y="1589495"/>
                    <a:pt x="984278" y="1582186"/>
                  </a:cubicBezTo>
                  <a:cubicBezTo>
                    <a:pt x="983344" y="1566427"/>
                    <a:pt x="983820" y="1550606"/>
                    <a:pt x="982831" y="1534847"/>
                  </a:cubicBezTo>
                  <a:cubicBezTo>
                    <a:pt x="981934" y="1520307"/>
                    <a:pt x="979455" y="1505853"/>
                    <a:pt x="978530" y="1491300"/>
                  </a:cubicBezTo>
                  <a:cubicBezTo>
                    <a:pt x="978145" y="1485133"/>
                    <a:pt x="977945" y="1479071"/>
                    <a:pt x="979602" y="1472397"/>
                  </a:cubicBezTo>
                  <a:cubicBezTo>
                    <a:pt x="981591" y="1464379"/>
                    <a:pt x="975431" y="1454697"/>
                    <a:pt x="972802" y="1445726"/>
                  </a:cubicBezTo>
                  <a:cubicBezTo>
                    <a:pt x="973330" y="1445280"/>
                    <a:pt x="973853" y="1444852"/>
                    <a:pt x="974380" y="1444406"/>
                  </a:cubicBezTo>
                  <a:cubicBezTo>
                    <a:pt x="976485" y="1447273"/>
                    <a:pt x="978572" y="1450132"/>
                    <a:pt x="982213" y="1455093"/>
                  </a:cubicBezTo>
                  <a:cubicBezTo>
                    <a:pt x="981493" y="1450120"/>
                    <a:pt x="981759" y="1447224"/>
                    <a:pt x="980617" y="1444890"/>
                  </a:cubicBezTo>
                  <a:cubicBezTo>
                    <a:pt x="974770" y="1432925"/>
                    <a:pt x="976541" y="1420480"/>
                    <a:pt x="980544" y="1409111"/>
                  </a:cubicBezTo>
                  <a:cubicBezTo>
                    <a:pt x="984661" y="1397489"/>
                    <a:pt x="979512" y="1388483"/>
                    <a:pt x="974703" y="1378612"/>
                  </a:cubicBezTo>
                  <a:lnTo>
                    <a:pt x="974703" y="1394150"/>
                  </a:lnTo>
                  <a:cubicBezTo>
                    <a:pt x="960828" y="1371907"/>
                    <a:pt x="965214" y="1348379"/>
                    <a:pt x="963226" y="1325362"/>
                  </a:cubicBezTo>
                  <a:cubicBezTo>
                    <a:pt x="964459" y="1325254"/>
                    <a:pt x="965683" y="1325183"/>
                    <a:pt x="966927" y="1325075"/>
                  </a:cubicBezTo>
                  <a:cubicBezTo>
                    <a:pt x="968722" y="1340935"/>
                    <a:pt x="970500" y="1356796"/>
                    <a:pt x="972449" y="1373937"/>
                  </a:cubicBezTo>
                  <a:cubicBezTo>
                    <a:pt x="973732" y="1370790"/>
                    <a:pt x="975626" y="1368326"/>
                    <a:pt x="975586" y="1365889"/>
                  </a:cubicBezTo>
                  <a:cubicBezTo>
                    <a:pt x="975477" y="1358188"/>
                    <a:pt x="974655" y="1350495"/>
                    <a:pt x="974063" y="1342806"/>
                  </a:cubicBezTo>
                  <a:cubicBezTo>
                    <a:pt x="973845" y="1340025"/>
                    <a:pt x="970744" y="1336167"/>
                    <a:pt x="977913" y="1336598"/>
                  </a:cubicBezTo>
                  <a:cubicBezTo>
                    <a:pt x="978746" y="1336634"/>
                    <a:pt x="980647" y="1328805"/>
                    <a:pt x="981032" y="1324554"/>
                  </a:cubicBezTo>
                  <a:cubicBezTo>
                    <a:pt x="981178" y="1322918"/>
                    <a:pt x="977815" y="1319370"/>
                    <a:pt x="977201" y="1319573"/>
                  </a:cubicBezTo>
                  <a:cubicBezTo>
                    <a:pt x="961300" y="1324889"/>
                    <a:pt x="966863" y="1311836"/>
                    <a:pt x="966569" y="1307548"/>
                  </a:cubicBezTo>
                  <a:cubicBezTo>
                    <a:pt x="965569" y="1293363"/>
                    <a:pt x="966242" y="1279054"/>
                    <a:pt x="967074" y="1264818"/>
                  </a:cubicBezTo>
                  <a:cubicBezTo>
                    <a:pt x="967652" y="1254795"/>
                    <a:pt x="969491" y="1244837"/>
                    <a:pt x="970774" y="1234839"/>
                  </a:cubicBezTo>
                  <a:cubicBezTo>
                    <a:pt x="973006" y="1240066"/>
                    <a:pt x="972821" y="1245044"/>
                    <a:pt x="973064" y="1250005"/>
                  </a:cubicBezTo>
                  <a:cubicBezTo>
                    <a:pt x="973282" y="1254129"/>
                    <a:pt x="974006" y="1258235"/>
                    <a:pt x="974493" y="1262346"/>
                  </a:cubicBezTo>
                  <a:cubicBezTo>
                    <a:pt x="975416" y="1262202"/>
                    <a:pt x="976343" y="1262023"/>
                    <a:pt x="977292" y="1261882"/>
                  </a:cubicBezTo>
                  <a:cubicBezTo>
                    <a:pt x="977881" y="1259699"/>
                    <a:pt x="978480" y="1257534"/>
                    <a:pt x="979095" y="1255377"/>
                  </a:cubicBezTo>
                  <a:cubicBezTo>
                    <a:pt x="980312" y="1255349"/>
                    <a:pt x="981533" y="1255341"/>
                    <a:pt x="982739" y="1255305"/>
                  </a:cubicBezTo>
                  <a:cubicBezTo>
                    <a:pt x="983970" y="1279159"/>
                    <a:pt x="985228" y="1303027"/>
                    <a:pt x="986457" y="1326881"/>
                  </a:cubicBezTo>
                  <a:cubicBezTo>
                    <a:pt x="987406" y="1326952"/>
                    <a:pt x="988344" y="1327060"/>
                    <a:pt x="989293" y="1327168"/>
                  </a:cubicBezTo>
                  <a:cubicBezTo>
                    <a:pt x="990191" y="1321826"/>
                    <a:pt x="991281" y="1316514"/>
                    <a:pt x="991924" y="1311147"/>
                  </a:cubicBezTo>
                  <a:cubicBezTo>
                    <a:pt x="992589" y="1305577"/>
                    <a:pt x="992804" y="1299953"/>
                    <a:pt x="993200" y="1294345"/>
                  </a:cubicBezTo>
                  <a:cubicBezTo>
                    <a:pt x="998176" y="1321789"/>
                    <a:pt x="985831" y="1350311"/>
                    <a:pt x="1001860" y="1376626"/>
                  </a:cubicBezTo>
                  <a:cubicBezTo>
                    <a:pt x="1002437" y="1372109"/>
                    <a:pt x="1001212" y="1367777"/>
                    <a:pt x="1000751" y="1363374"/>
                  </a:cubicBezTo>
                  <a:cubicBezTo>
                    <a:pt x="1000289" y="1359238"/>
                    <a:pt x="1000642" y="1355015"/>
                    <a:pt x="1000642" y="1350828"/>
                  </a:cubicBezTo>
                  <a:lnTo>
                    <a:pt x="1002256" y="1350828"/>
                  </a:lnTo>
                  <a:cubicBezTo>
                    <a:pt x="1004949" y="1360091"/>
                    <a:pt x="1007621" y="1369358"/>
                    <a:pt x="1010314" y="1378633"/>
                  </a:cubicBezTo>
                  <a:cubicBezTo>
                    <a:pt x="1011583" y="1378417"/>
                    <a:pt x="1012862" y="1378180"/>
                    <a:pt x="1014146" y="1377964"/>
                  </a:cubicBezTo>
                  <a:cubicBezTo>
                    <a:pt x="1013172" y="1373105"/>
                    <a:pt x="1010722" y="1368023"/>
                    <a:pt x="1011554" y="1363430"/>
                  </a:cubicBezTo>
                  <a:cubicBezTo>
                    <a:pt x="1013350" y="1353533"/>
                    <a:pt x="1001777" y="1344314"/>
                    <a:pt x="1010446" y="1334138"/>
                  </a:cubicBezTo>
                  <a:cubicBezTo>
                    <a:pt x="1011896" y="1332451"/>
                    <a:pt x="1011496" y="1327045"/>
                    <a:pt x="1009882" y="1325942"/>
                  </a:cubicBezTo>
                  <a:cubicBezTo>
                    <a:pt x="996649" y="1316997"/>
                    <a:pt x="1002729" y="1304500"/>
                    <a:pt x="1003909" y="1294159"/>
                  </a:cubicBezTo>
                  <a:cubicBezTo>
                    <a:pt x="1007013" y="1266829"/>
                    <a:pt x="1012099" y="1239963"/>
                    <a:pt x="1006203" y="1212176"/>
                  </a:cubicBezTo>
                  <a:cubicBezTo>
                    <a:pt x="1003560" y="1199678"/>
                    <a:pt x="1006959" y="1186115"/>
                    <a:pt x="1007613" y="1173034"/>
                  </a:cubicBezTo>
                  <a:cubicBezTo>
                    <a:pt x="1008485" y="1173069"/>
                    <a:pt x="1009347" y="1173105"/>
                    <a:pt x="1010204" y="1173177"/>
                  </a:cubicBezTo>
                  <a:cubicBezTo>
                    <a:pt x="1010768" y="1176159"/>
                    <a:pt x="1011339" y="1179162"/>
                    <a:pt x="1012120" y="1183400"/>
                  </a:cubicBezTo>
                  <a:cubicBezTo>
                    <a:pt x="1013789" y="1181155"/>
                    <a:pt x="1015402" y="1180001"/>
                    <a:pt x="1015351" y="1178883"/>
                  </a:cubicBezTo>
                  <a:cubicBezTo>
                    <a:pt x="1014901" y="1166487"/>
                    <a:pt x="1013378" y="1154627"/>
                    <a:pt x="1008326" y="1142547"/>
                  </a:cubicBezTo>
                  <a:cubicBezTo>
                    <a:pt x="1002671" y="1129009"/>
                    <a:pt x="1001472" y="1113885"/>
                    <a:pt x="998446" y="1099446"/>
                  </a:cubicBezTo>
                  <a:cubicBezTo>
                    <a:pt x="998410" y="1099194"/>
                    <a:pt x="999631" y="1098687"/>
                    <a:pt x="1000681" y="1098051"/>
                  </a:cubicBezTo>
                  <a:cubicBezTo>
                    <a:pt x="1002706" y="1101717"/>
                    <a:pt x="1004718" y="1105340"/>
                    <a:pt x="1006693" y="1108905"/>
                  </a:cubicBezTo>
                  <a:cubicBezTo>
                    <a:pt x="1008771" y="1085977"/>
                    <a:pt x="1010753" y="1064025"/>
                    <a:pt x="1012741" y="1042088"/>
                  </a:cubicBezTo>
                  <a:cubicBezTo>
                    <a:pt x="1011883" y="1041987"/>
                    <a:pt x="1010989" y="1041879"/>
                    <a:pt x="1010131" y="1041789"/>
                  </a:cubicBezTo>
                  <a:cubicBezTo>
                    <a:pt x="1008350" y="1044276"/>
                    <a:pt x="1006572" y="1046764"/>
                    <a:pt x="1003932" y="1050469"/>
                  </a:cubicBezTo>
                  <a:cubicBezTo>
                    <a:pt x="1000381" y="1040851"/>
                    <a:pt x="999538" y="1033971"/>
                    <a:pt x="1002409" y="1024430"/>
                  </a:cubicBezTo>
                  <a:cubicBezTo>
                    <a:pt x="1006166" y="1012021"/>
                    <a:pt x="1002438" y="997746"/>
                    <a:pt x="1002082" y="984246"/>
                  </a:cubicBezTo>
                  <a:cubicBezTo>
                    <a:pt x="1001570" y="964072"/>
                    <a:pt x="1001755" y="943841"/>
                    <a:pt x="1000617" y="923692"/>
                  </a:cubicBezTo>
                  <a:cubicBezTo>
                    <a:pt x="999603" y="905447"/>
                    <a:pt x="1012048" y="887815"/>
                    <a:pt x="1001442" y="868770"/>
                  </a:cubicBezTo>
                  <a:cubicBezTo>
                    <a:pt x="997583" y="861817"/>
                    <a:pt x="1000319" y="851614"/>
                    <a:pt x="1000766" y="842936"/>
                  </a:cubicBezTo>
                  <a:cubicBezTo>
                    <a:pt x="1000803" y="841705"/>
                    <a:pt x="1004984" y="840651"/>
                    <a:pt x="1007754" y="839256"/>
                  </a:cubicBezTo>
                  <a:cubicBezTo>
                    <a:pt x="1008612" y="835766"/>
                    <a:pt x="1009753" y="831063"/>
                    <a:pt x="1011265" y="824796"/>
                  </a:cubicBezTo>
                  <a:cubicBezTo>
                    <a:pt x="1007740" y="827029"/>
                    <a:pt x="1005507" y="828419"/>
                    <a:pt x="1004635" y="828977"/>
                  </a:cubicBezTo>
                  <a:cubicBezTo>
                    <a:pt x="1003737" y="817444"/>
                    <a:pt x="1002821" y="805432"/>
                    <a:pt x="1001872" y="793404"/>
                  </a:cubicBezTo>
                  <a:lnTo>
                    <a:pt x="998830" y="793551"/>
                  </a:lnTo>
                  <a:cubicBezTo>
                    <a:pt x="997074" y="795543"/>
                    <a:pt x="995344" y="797544"/>
                    <a:pt x="993138" y="800056"/>
                  </a:cubicBezTo>
                  <a:cubicBezTo>
                    <a:pt x="991241" y="797392"/>
                    <a:pt x="990016" y="795665"/>
                    <a:pt x="988105" y="792975"/>
                  </a:cubicBezTo>
                  <a:lnTo>
                    <a:pt x="988105" y="839886"/>
                  </a:lnTo>
                  <a:cubicBezTo>
                    <a:pt x="989246" y="839955"/>
                    <a:pt x="990380" y="840016"/>
                    <a:pt x="991525" y="840091"/>
                  </a:cubicBezTo>
                  <a:cubicBezTo>
                    <a:pt x="991947" y="837160"/>
                    <a:pt x="992430" y="834225"/>
                    <a:pt x="992801" y="831282"/>
                  </a:cubicBezTo>
                  <a:cubicBezTo>
                    <a:pt x="993222" y="828198"/>
                    <a:pt x="993531" y="825109"/>
                    <a:pt x="993891" y="822026"/>
                  </a:cubicBezTo>
                  <a:cubicBezTo>
                    <a:pt x="996661" y="851881"/>
                    <a:pt x="996664" y="851892"/>
                    <a:pt x="990998" y="854886"/>
                  </a:cubicBezTo>
                  <a:cubicBezTo>
                    <a:pt x="990536" y="851638"/>
                    <a:pt x="990064" y="848395"/>
                    <a:pt x="989588" y="845147"/>
                  </a:cubicBezTo>
                  <a:cubicBezTo>
                    <a:pt x="980919" y="868937"/>
                    <a:pt x="983348" y="892486"/>
                    <a:pt x="989914" y="915997"/>
                  </a:cubicBezTo>
                  <a:cubicBezTo>
                    <a:pt x="991249" y="911024"/>
                    <a:pt x="992590" y="906046"/>
                    <a:pt x="993934" y="901073"/>
                  </a:cubicBezTo>
                  <a:cubicBezTo>
                    <a:pt x="994934" y="901112"/>
                    <a:pt x="995966" y="901148"/>
                    <a:pt x="996977" y="901202"/>
                  </a:cubicBezTo>
                  <a:lnTo>
                    <a:pt x="996977" y="935308"/>
                  </a:lnTo>
                  <a:cubicBezTo>
                    <a:pt x="995901" y="935498"/>
                    <a:pt x="994825" y="935712"/>
                    <a:pt x="993745" y="935903"/>
                  </a:cubicBezTo>
                  <a:cubicBezTo>
                    <a:pt x="992041" y="932033"/>
                    <a:pt x="990358" y="928155"/>
                    <a:pt x="989369" y="925922"/>
                  </a:cubicBezTo>
                  <a:cubicBezTo>
                    <a:pt x="986715" y="929208"/>
                    <a:pt x="983612" y="933021"/>
                    <a:pt x="979714" y="937817"/>
                  </a:cubicBezTo>
                  <a:cubicBezTo>
                    <a:pt x="978380" y="933757"/>
                    <a:pt x="977704" y="931638"/>
                    <a:pt x="976613" y="928301"/>
                  </a:cubicBezTo>
                  <a:cubicBezTo>
                    <a:pt x="973793" y="931625"/>
                    <a:pt x="971997" y="933731"/>
                    <a:pt x="969664" y="936497"/>
                  </a:cubicBezTo>
                  <a:cubicBezTo>
                    <a:pt x="968188" y="933845"/>
                    <a:pt x="967123" y="931933"/>
                    <a:pt x="966058" y="930029"/>
                  </a:cubicBezTo>
                  <a:cubicBezTo>
                    <a:pt x="964957" y="929914"/>
                    <a:pt x="963844" y="929814"/>
                    <a:pt x="962714" y="929713"/>
                  </a:cubicBezTo>
                  <a:cubicBezTo>
                    <a:pt x="960264" y="937719"/>
                    <a:pt x="953102" y="948411"/>
                    <a:pt x="956347" y="953169"/>
                  </a:cubicBezTo>
                  <a:cubicBezTo>
                    <a:pt x="963757" y="964080"/>
                    <a:pt x="962847" y="974756"/>
                    <a:pt x="962244" y="985731"/>
                  </a:cubicBezTo>
                  <a:cubicBezTo>
                    <a:pt x="961281" y="1003216"/>
                    <a:pt x="958466" y="1020610"/>
                    <a:pt x="957492" y="1038107"/>
                  </a:cubicBezTo>
                  <a:cubicBezTo>
                    <a:pt x="956285" y="1059474"/>
                    <a:pt x="955936" y="1080918"/>
                    <a:pt x="955784" y="1102323"/>
                  </a:cubicBezTo>
                  <a:cubicBezTo>
                    <a:pt x="955755" y="1106002"/>
                    <a:pt x="958455" y="1109689"/>
                    <a:pt x="959878" y="1113381"/>
                  </a:cubicBezTo>
                  <a:cubicBezTo>
                    <a:pt x="960969" y="1113202"/>
                    <a:pt x="962078" y="1113018"/>
                    <a:pt x="963164" y="1112842"/>
                  </a:cubicBezTo>
                  <a:lnTo>
                    <a:pt x="963164" y="1089832"/>
                  </a:lnTo>
                  <a:cubicBezTo>
                    <a:pt x="964048" y="1089796"/>
                    <a:pt x="964945" y="1089724"/>
                    <a:pt x="965832" y="1089688"/>
                  </a:cubicBezTo>
                  <a:cubicBezTo>
                    <a:pt x="969140" y="1100258"/>
                    <a:pt x="972465" y="1110835"/>
                    <a:pt x="975825" y="1121619"/>
                  </a:cubicBezTo>
                  <a:lnTo>
                    <a:pt x="957248" y="1121619"/>
                  </a:lnTo>
                  <a:cubicBezTo>
                    <a:pt x="956401" y="1131961"/>
                    <a:pt x="955333" y="1141312"/>
                    <a:pt x="955013" y="1150688"/>
                  </a:cubicBezTo>
                  <a:cubicBezTo>
                    <a:pt x="954867" y="1154672"/>
                    <a:pt x="956372" y="1158685"/>
                    <a:pt x="957117" y="1162695"/>
                  </a:cubicBezTo>
                  <a:cubicBezTo>
                    <a:pt x="955772" y="1163076"/>
                    <a:pt x="954413" y="1163446"/>
                    <a:pt x="953079" y="1163828"/>
                  </a:cubicBezTo>
                  <a:cubicBezTo>
                    <a:pt x="951491" y="1158410"/>
                    <a:pt x="949924" y="1153001"/>
                    <a:pt x="948345" y="1147584"/>
                  </a:cubicBezTo>
                  <a:cubicBezTo>
                    <a:pt x="947782" y="1147655"/>
                    <a:pt x="947219" y="1147691"/>
                    <a:pt x="946655" y="1147763"/>
                  </a:cubicBezTo>
                  <a:cubicBezTo>
                    <a:pt x="948462" y="1160134"/>
                    <a:pt x="950283" y="1172513"/>
                    <a:pt x="952553" y="1187891"/>
                  </a:cubicBezTo>
                  <a:cubicBezTo>
                    <a:pt x="949657" y="1183285"/>
                    <a:pt x="946401" y="1180487"/>
                    <a:pt x="946298" y="1177594"/>
                  </a:cubicBezTo>
                  <a:cubicBezTo>
                    <a:pt x="945517" y="1154058"/>
                    <a:pt x="945404" y="1130497"/>
                    <a:pt x="944888" y="1106948"/>
                  </a:cubicBezTo>
                  <a:cubicBezTo>
                    <a:pt x="944706" y="1098168"/>
                    <a:pt x="944132" y="1089416"/>
                    <a:pt x="943555" y="1080649"/>
                  </a:cubicBezTo>
                  <a:cubicBezTo>
                    <a:pt x="942489" y="1064421"/>
                    <a:pt x="940752" y="1048200"/>
                    <a:pt x="940305" y="1031971"/>
                  </a:cubicBezTo>
                  <a:cubicBezTo>
                    <a:pt x="939727" y="1011759"/>
                    <a:pt x="940159" y="991550"/>
                    <a:pt x="940159" y="971325"/>
                  </a:cubicBezTo>
                  <a:cubicBezTo>
                    <a:pt x="941555" y="971285"/>
                    <a:pt x="942987" y="971249"/>
                    <a:pt x="944385" y="971196"/>
                  </a:cubicBezTo>
                  <a:lnTo>
                    <a:pt x="944385" y="1057268"/>
                  </a:lnTo>
                  <a:cubicBezTo>
                    <a:pt x="945385" y="1057240"/>
                    <a:pt x="946385" y="1057221"/>
                    <a:pt x="947373" y="1057192"/>
                  </a:cubicBezTo>
                  <a:cubicBezTo>
                    <a:pt x="954298" y="982751"/>
                    <a:pt x="954472" y="908351"/>
                    <a:pt x="945174" y="833973"/>
                  </a:cubicBezTo>
                  <a:lnTo>
                    <a:pt x="945174" y="907741"/>
                  </a:lnTo>
                  <a:cubicBezTo>
                    <a:pt x="944135" y="907741"/>
                    <a:pt x="943070" y="907760"/>
                    <a:pt x="942019" y="907760"/>
                  </a:cubicBezTo>
                  <a:cubicBezTo>
                    <a:pt x="939954" y="849953"/>
                    <a:pt x="937886" y="792121"/>
                    <a:pt x="935821" y="734314"/>
                  </a:cubicBezTo>
                  <a:cubicBezTo>
                    <a:pt x="937089" y="734923"/>
                    <a:pt x="938350" y="735545"/>
                    <a:pt x="939634" y="736154"/>
                  </a:cubicBezTo>
                  <a:cubicBezTo>
                    <a:pt x="941724" y="732969"/>
                    <a:pt x="943831" y="729771"/>
                    <a:pt x="945870" y="726675"/>
                  </a:cubicBezTo>
                  <a:cubicBezTo>
                    <a:pt x="946266" y="727170"/>
                    <a:pt x="947364" y="727931"/>
                    <a:pt x="947466" y="728794"/>
                  </a:cubicBezTo>
                  <a:cubicBezTo>
                    <a:pt x="949327" y="745416"/>
                    <a:pt x="948582" y="762412"/>
                    <a:pt x="956275" y="778196"/>
                  </a:cubicBezTo>
                  <a:cubicBezTo>
                    <a:pt x="956980" y="779655"/>
                    <a:pt x="956420" y="781668"/>
                    <a:pt x="956348" y="783419"/>
                  </a:cubicBezTo>
                  <a:cubicBezTo>
                    <a:pt x="955835" y="795333"/>
                    <a:pt x="954457" y="807284"/>
                    <a:pt x="954959" y="819160"/>
                  </a:cubicBezTo>
                  <a:cubicBezTo>
                    <a:pt x="955653" y="835451"/>
                    <a:pt x="957442" y="851733"/>
                    <a:pt x="959393" y="867949"/>
                  </a:cubicBezTo>
                  <a:cubicBezTo>
                    <a:pt x="960573" y="877693"/>
                    <a:pt x="962973" y="887299"/>
                    <a:pt x="964821" y="896980"/>
                  </a:cubicBezTo>
                  <a:cubicBezTo>
                    <a:pt x="965860" y="896815"/>
                    <a:pt x="966882" y="896664"/>
                    <a:pt x="967921" y="896497"/>
                  </a:cubicBezTo>
                  <a:lnTo>
                    <a:pt x="967921" y="860506"/>
                  </a:lnTo>
                  <a:cubicBezTo>
                    <a:pt x="968794" y="860515"/>
                    <a:pt x="969658" y="860525"/>
                    <a:pt x="970531" y="860525"/>
                  </a:cubicBezTo>
                  <a:lnTo>
                    <a:pt x="975264" y="921209"/>
                  </a:lnTo>
                  <a:cubicBezTo>
                    <a:pt x="977431" y="917681"/>
                    <a:pt x="977950" y="913997"/>
                    <a:pt x="977987" y="910317"/>
                  </a:cubicBezTo>
                  <a:cubicBezTo>
                    <a:pt x="978060" y="901347"/>
                    <a:pt x="978060" y="892375"/>
                    <a:pt x="977842" y="883404"/>
                  </a:cubicBezTo>
                  <a:cubicBezTo>
                    <a:pt x="977304" y="857901"/>
                    <a:pt x="977115" y="832363"/>
                    <a:pt x="975908" y="806885"/>
                  </a:cubicBezTo>
                  <a:cubicBezTo>
                    <a:pt x="975177" y="791748"/>
                    <a:pt x="972498" y="776697"/>
                    <a:pt x="971306" y="761572"/>
                  </a:cubicBezTo>
                  <a:cubicBezTo>
                    <a:pt x="970256" y="748250"/>
                    <a:pt x="973069" y="733903"/>
                    <a:pt x="968583" y="721761"/>
                  </a:cubicBezTo>
                  <a:cubicBezTo>
                    <a:pt x="964044" y="709529"/>
                    <a:pt x="968564" y="700212"/>
                    <a:pt x="971120" y="689681"/>
                  </a:cubicBezTo>
                  <a:cubicBezTo>
                    <a:pt x="971229" y="689262"/>
                    <a:pt x="970350" y="688628"/>
                    <a:pt x="969507" y="687562"/>
                  </a:cubicBezTo>
                  <a:cubicBezTo>
                    <a:pt x="967533" y="688336"/>
                    <a:pt x="965439" y="689180"/>
                    <a:pt x="963477" y="689941"/>
                  </a:cubicBezTo>
                  <a:cubicBezTo>
                    <a:pt x="961452" y="665885"/>
                    <a:pt x="959550" y="642427"/>
                    <a:pt x="957485" y="618979"/>
                  </a:cubicBezTo>
                  <a:cubicBezTo>
                    <a:pt x="956115" y="603462"/>
                    <a:pt x="954050" y="587983"/>
                    <a:pt x="953165" y="572440"/>
                  </a:cubicBezTo>
                  <a:cubicBezTo>
                    <a:pt x="952333" y="558127"/>
                    <a:pt x="952409" y="543750"/>
                    <a:pt x="952602" y="529413"/>
                  </a:cubicBezTo>
                  <a:cubicBezTo>
                    <a:pt x="952674" y="522079"/>
                    <a:pt x="955037" y="514632"/>
                    <a:pt x="954292" y="507425"/>
                  </a:cubicBezTo>
                  <a:cubicBezTo>
                    <a:pt x="952896" y="494153"/>
                    <a:pt x="949157" y="481109"/>
                    <a:pt x="947849" y="467837"/>
                  </a:cubicBezTo>
                  <a:cubicBezTo>
                    <a:pt x="944810" y="437030"/>
                    <a:pt x="942910" y="406140"/>
                    <a:pt x="939922" y="375334"/>
                  </a:cubicBezTo>
                  <a:cubicBezTo>
                    <a:pt x="939217" y="367962"/>
                    <a:pt x="936069" y="360802"/>
                    <a:pt x="934043" y="353532"/>
                  </a:cubicBezTo>
                  <a:cubicBezTo>
                    <a:pt x="932978" y="353708"/>
                    <a:pt x="931913" y="353912"/>
                    <a:pt x="930848" y="354089"/>
                  </a:cubicBezTo>
                  <a:cubicBezTo>
                    <a:pt x="931335" y="362464"/>
                    <a:pt x="931800" y="370825"/>
                    <a:pt x="932277" y="379199"/>
                  </a:cubicBezTo>
                  <a:cubicBezTo>
                    <a:pt x="928186" y="369430"/>
                    <a:pt x="922680" y="357848"/>
                    <a:pt x="926360" y="349740"/>
                  </a:cubicBezTo>
                  <a:cubicBezTo>
                    <a:pt x="931104" y="339260"/>
                    <a:pt x="929638" y="330407"/>
                    <a:pt x="926792" y="320244"/>
                  </a:cubicBezTo>
                  <a:cubicBezTo>
                    <a:pt x="932217" y="319762"/>
                    <a:pt x="936228" y="319410"/>
                    <a:pt x="940242" y="319055"/>
                  </a:cubicBezTo>
                  <a:cubicBezTo>
                    <a:pt x="940314" y="318547"/>
                    <a:pt x="940350" y="318038"/>
                    <a:pt x="940423" y="317531"/>
                  </a:cubicBezTo>
                  <a:cubicBezTo>
                    <a:pt x="935319" y="316351"/>
                    <a:pt x="930228" y="315160"/>
                    <a:pt x="924137" y="313739"/>
                  </a:cubicBezTo>
                  <a:cubicBezTo>
                    <a:pt x="925482" y="308296"/>
                    <a:pt x="926846" y="302814"/>
                    <a:pt x="927536" y="300023"/>
                  </a:cubicBezTo>
                  <a:cubicBezTo>
                    <a:pt x="925421" y="294529"/>
                    <a:pt x="924995" y="289767"/>
                    <a:pt x="922239" y="286938"/>
                  </a:cubicBezTo>
                  <a:cubicBezTo>
                    <a:pt x="915238" y="279820"/>
                    <a:pt x="923090" y="273683"/>
                    <a:pt x="922530" y="267199"/>
                  </a:cubicBezTo>
                  <a:cubicBezTo>
                    <a:pt x="921247" y="251961"/>
                    <a:pt x="920113" y="236650"/>
                    <a:pt x="917421" y="221589"/>
                  </a:cubicBezTo>
                  <a:cubicBezTo>
                    <a:pt x="916538" y="216730"/>
                    <a:pt x="911033" y="212569"/>
                    <a:pt x="907635" y="208077"/>
                  </a:cubicBezTo>
                  <a:cubicBezTo>
                    <a:pt x="906723" y="207290"/>
                    <a:pt x="905803" y="206478"/>
                    <a:pt x="904894" y="205679"/>
                  </a:cubicBezTo>
                  <a:cubicBezTo>
                    <a:pt x="904175" y="201619"/>
                    <a:pt x="903469" y="197557"/>
                    <a:pt x="902622" y="192799"/>
                  </a:cubicBezTo>
                  <a:cubicBezTo>
                    <a:pt x="899878" y="195781"/>
                    <a:pt x="897663" y="198216"/>
                    <a:pt x="895278" y="200791"/>
                  </a:cubicBezTo>
                  <a:cubicBezTo>
                    <a:pt x="893740" y="197518"/>
                    <a:pt x="892563" y="195076"/>
                    <a:pt x="890638" y="190978"/>
                  </a:cubicBezTo>
                  <a:cubicBezTo>
                    <a:pt x="888316" y="196941"/>
                    <a:pt x="886935" y="200524"/>
                    <a:pt x="885473" y="204267"/>
                  </a:cubicBezTo>
                  <a:cubicBezTo>
                    <a:pt x="899206" y="204850"/>
                    <a:pt x="906179" y="222405"/>
                    <a:pt x="900819" y="241272"/>
                  </a:cubicBezTo>
                  <a:cubicBezTo>
                    <a:pt x="898664" y="239851"/>
                    <a:pt x="896573" y="238479"/>
                    <a:pt x="894470" y="237109"/>
                  </a:cubicBezTo>
                  <a:cubicBezTo>
                    <a:pt x="893932" y="237756"/>
                    <a:pt x="893380" y="238413"/>
                    <a:pt x="892816" y="239060"/>
                  </a:cubicBezTo>
                  <a:cubicBezTo>
                    <a:pt x="894856" y="240798"/>
                    <a:pt x="896882" y="242539"/>
                    <a:pt x="898921" y="244264"/>
                  </a:cubicBezTo>
                  <a:cubicBezTo>
                    <a:pt x="898925" y="244283"/>
                    <a:pt x="898941" y="244304"/>
                    <a:pt x="898941" y="244322"/>
                  </a:cubicBezTo>
                  <a:cubicBezTo>
                    <a:pt x="895876" y="247549"/>
                    <a:pt x="892785" y="250805"/>
                    <a:pt x="890206" y="253504"/>
                  </a:cubicBezTo>
                  <a:cubicBezTo>
                    <a:pt x="885243" y="250382"/>
                    <a:pt x="880908" y="247653"/>
                    <a:pt x="875574" y="244303"/>
                  </a:cubicBezTo>
                  <a:cubicBezTo>
                    <a:pt x="876781" y="238150"/>
                    <a:pt x="878169" y="230969"/>
                    <a:pt x="880195" y="220476"/>
                  </a:cubicBezTo>
                  <a:cubicBezTo>
                    <a:pt x="876898" y="226198"/>
                    <a:pt x="875241" y="229080"/>
                    <a:pt x="872625" y="233635"/>
                  </a:cubicBezTo>
                  <a:cubicBezTo>
                    <a:pt x="871691" y="222622"/>
                    <a:pt x="862832" y="214806"/>
                    <a:pt x="869245" y="203488"/>
                  </a:cubicBezTo>
                  <a:cubicBezTo>
                    <a:pt x="873540" y="195875"/>
                    <a:pt x="873259" y="186402"/>
                    <a:pt x="865733" y="178992"/>
                  </a:cubicBezTo>
                  <a:cubicBezTo>
                    <a:pt x="861156" y="174487"/>
                    <a:pt x="856639" y="169914"/>
                    <a:pt x="852190" y="165461"/>
                  </a:cubicBezTo>
                  <a:cubicBezTo>
                    <a:pt x="852081" y="165792"/>
                    <a:pt x="851292" y="168053"/>
                    <a:pt x="850086" y="171632"/>
                  </a:cubicBezTo>
                  <a:cubicBezTo>
                    <a:pt x="844200" y="162889"/>
                    <a:pt x="848872" y="150371"/>
                    <a:pt x="835473" y="147098"/>
                  </a:cubicBezTo>
                  <a:cubicBezTo>
                    <a:pt x="834960" y="146972"/>
                    <a:pt x="835327" y="143193"/>
                    <a:pt x="835581" y="141150"/>
                  </a:cubicBezTo>
                  <a:cubicBezTo>
                    <a:pt x="835967" y="137991"/>
                    <a:pt x="836621" y="134878"/>
                    <a:pt x="837403" y="130221"/>
                  </a:cubicBezTo>
                  <a:cubicBezTo>
                    <a:pt x="833017" y="133724"/>
                    <a:pt x="830369" y="135817"/>
                    <a:pt x="826433" y="138939"/>
                  </a:cubicBezTo>
                  <a:cubicBezTo>
                    <a:pt x="827665" y="133927"/>
                    <a:pt x="828516" y="130332"/>
                    <a:pt x="829399" y="126690"/>
                  </a:cubicBezTo>
                  <a:cubicBezTo>
                    <a:pt x="823347" y="127211"/>
                    <a:pt x="818067" y="127676"/>
                    <a:pt x="812437" y="128158"/>
                  </a:cubicBezTo>
                  <a:cubicBezTo>
                    <a:pt x="813938" y="131914"/>
                    <a:pt x="815450" y="135660"/>
                    <a:pt x="816964" y="139403"/>
                  </a:cubicBezTo>
                  <a:cubicBezTo>
                    <a:pt x="816412" y="139489"/>
                    <a:pt x="815855" y="139586"/>
                    <a:pt x="815292" y="139662"/>
                  </a:cubicBezTo>
                  <a:cubicBezTo>
                    <a:pt x="806470" y="128839"/>
                    <a:pt x="797653" y="118010"/>
                    <a:pt x="788357" y="106616"/>
                  </a:cubicBezTo>
                  <a:cubicBezTo>
                    <a:pt x="786612" y="106616"/>
                    <a:pt x="783906" y="106494"/>
                    <a:pt x="781200" y="106635"/>
                  </a:cubicBezTo>
                  <a:cubicBezTo>
                    <a:pt x="769403" y="107244"/>
                    <a:pt x="762383" y="103726"/>
                    <a:pt x="761421" y="91431"/>
                  </a:cubicBezTo>
                  <a:cubicBezTo>
                    <a:pt x="760970" y="85861"/>
                    <a:pt x="755999" y="80611"/>
                    <a:pt x="753062" y="75205"/>
                  </a:cubicBezTo>
                  <a:cubicBezTo>
                    <a:pt x="752190" y="75662"/>
                    <a:pt x="751281" y="76118"/>
                    <a:pt x="750394" y="76562"/>
                  </a:cubicBezTo>
                  <a:cubicBezTo>
                    <a:pt x="750540" y="78631"/>
                    <a:pt x="750722" y="80687"/>
                    <a:pt x="750994" y="84164"/>
                  </a:cubicBezTo>
                  <a:cubicBezTo>
                    <a:pt x="747788" y="82020"/>
                    <a:pt x="746013" y="80842"/>
                    <a:pt x="741358" y="77733"/>
                  </a:cubicBezTo>
                  <a:cubicBezTo>
                    <a:pt x="738600" y="93581"/>
                    <a:pt x="736114" y="107919"/>
                    <a:pt x="733601" y="122358"/>
                  </a:cubicBezTo>
                  <a:cubicBezTo>
                    <a:pt x="731307" y="120163"/>
                    <a:pt x="728969" y="117947"/>
                    <a:pt x="725956" y="115054"/>
                  </a:cubicBezTo>
                  <a:cubicBezTo>
                    <a:pt x="725560" y="118328"/>
                    <a:pt x="725287" y="120571"/>
                    <a:pt x="725018" y="122805"/>
                  </a:cubicBezTo>
                  <a:cubicBezTo>
                    <a:pt x="719824" y="109177"/>
                    <a:pt x="708873" y="106159"/>
                    <a:pt x="695358" y="107936"/>
                  </a:cubicBezTo>
                  <a:cubicBezTo>
                    <a:pt x="695685" y="111234"/>
                    <a:pt x="696077" y="114858"/>
                    <a:pt x="696579" y="119793"/>
                  </a:cubicBezTo>
                  <a:cubicBezTo>
                    <a:pt x="690950" y="115949"/>
                    <a:pt x="687322" y="113476"/>
                    <a:pt x="683693" y="111002"/>
                  </a:cubicBezTo>
                  <a:cubicBezTo>
                    <a:pt x="682233" y="109771"/>
                    <a:pt x="680753" y="108534"/>
                    <a:pt x="679280" y="107304"/>
                  </a:cubicBezTo>
                  <a:cubicBezTo>
                    <a:pt x="675764" y="104474"/>
                    <a:pt x="672507" y="101326"/>
                    <a:pt x="668686" y="98903"/>
                  </a:cubicBezTo>
                  <a:cubicBezTo>
                    <a:pt x="664723" y="96390"/>
                    <a:pt x="660225" y="94575"/>
                    <a:pt x="656814" y="92862"/>
                  </a:cubicBezTo>
                  <a:lnTo>
                    <a:pt x="636359" y="92862"/>
                  </a:lnTo>
                  <a:cubicBezTo>
                    <a:pt x="635858" y="87888"/>
                    <a:pt x="635436" y="83782"/>
                    <a:pt x="634989" y="79201"/>
                  </a:cubicBezTo>
                  <a:cubicBezTo>
                    <a:pt x="637976" y="79684"/>
                    <a:pt x="640558" y="80083"/>
                    <a:pt x="643122" y="80502"/>
                  </a:cubicBezTo>
                  <a:cubicBezTo>
                    <a:pt x="641225" y="76734"/>
                    <a:pt x="638321" y="73372"/>
                    <a:pt x="635871" y="73625"/>
                  </a:cubicBezTo>
                  <a:close/>
                  <a:moveTo>
                    <a:pt x="972308" y="2593609"/>
                  </a:moveTo>
                  <a:cubicBezTo>
                    <a:pt x="972453" y="2593645"/>
                    <a:pt x="972489" y="2593645"/>
                    <a:pt x="972635" y="2593717"/>
                  </a:cubicBezTo>
                  <a:cubicBezTo>
                    <a:pt x="972628" y="2593609"/>
                    <a:pt x="972625" y="2593429"/>
                    <a:pt x="972615" y="2593328"/>
                  </a:cubicBezTo>
                  <a:cubicBezTo>
                    <a:pt x="972506" y="2593400"/>
                    <a:pt x="972434" y="2593400"/>
                    <a:pt x="972288" y="2593472"/>
                  </a:cubicBezTo>
                  <a:cubicBezTo>
                    <a:pt x="972293" y="2593477"/>
                    <a:pt x="972317" y="2593500"/>
                    <a:pt x="972325" y="2593508"/>
                  </a:cubicBezTo>
                  <a:cubicBezTo>
                    <a:pt x="972315" y="2593544"/>
                    <a:pt x="972295" y="2593580"/>
                    <a:pt x="972288" y="2593652"/>
                  </a:cubicBezTo>
                  <a:close/>
                  <a:moveTo>
                    <a:pt x="972635" y="2593321"/>
                  </a:moveTo>
                  <a:cubicBezTo>
                    <a:pt x="978606" y="2590091"/>
                    <a:pt x="980542" y="2592465"/>
                    <a:pt x="980655" y="2598246"/>
                  </a:cubicBezTo>
                  <a:cubicBezTo>
                    <a:pt x="980945" y="2613206"/>
                    <a:pt x="981633" y="2628154"/>
                    <a:pt x="981876" y="2643113"/>
                  </a:cubicBezTo>
                  <a:cubicBezTo>
                    <a:pt x="982058" y="2653784"/>
                    <a:pt x="980615" y="2664070"/>
                    <a:pt x="970268" y="2670249"/>
                  </a:cubicBezTo>
                  <a:cubicBezTo>
                    <a:pt x="981565" y="2694382"/>
                    <a:pt x="976680" y="2720105"/>
                    <a:pt x="981989" y="2744631"/>
                  </a:cubicBezTo>
                  <a:cubicBezTo>
                    <a:pt x="991939" y="2687420"/>
                    <a:pt x="986094" y="2630031"/>
                    <a:pt x="985670" y="2572542"/>
                  </a:cubicBezTo>
                  <a:cubicBezTo>
                    <a:pt x="983592" y="2574825"/>
                    <a:pt x="981506" y="2577079"/>
                    <a:pt x="979416" y="2579363"/>
                  </a:cubicBezTo>
                  <a:cubicBezTo>
                    <a:pt x="976824" y="2577446"/>
                    <a:pt x="975118" y="2576165"/>
                    <a:pt x="971489" y="2573489"/>
                  </a:cubicBezTo>
                  <a:cubicBezTo>
                    <a:pt x="971954" y="2581503"/>
                    <a:pt x="972296" y="2587398"/>
                    <a:pt x="972634" y="2593321"/>
                  </a:cubicBezTo>
                  <a:close/>
                  <a:moveTo>
                    <a:pt x="736733" y="4439986"/>
                  </a:moveTo>
                  <a:cubicBezTo>
                    <a:pt x="736696" y="4439949"/>
                    <a:pt x="736660" y="4439878"/>
                    <a:pt x="736587" y="4439841"/>
                  </a:cubicBezTo>
                  <a:lnTo>
                    <a:pt x="736733" y="4440058"/>
                  </a:lnTo>
                  <a:cubicBezTo>
                    <a:pt x="736728" y="4440038"/>
                    <a:pt x="736713" y="4440021"/>
                    <a:pt x="736713" y="4439986"/>
                  </a:cubicBezTo>
                  <a:close/>
                  <a:moveTo>
                    <a:pt x="736587" y="4439841"/>
                  </a:moveTo>
                  <a:cubicBezTo>
                    <a:pt x="736579" y="4439914"/>
                    <a:pt x="736577" y="4439986"/>
                    <a:pt x="736568" y="4440058"/>
                  </a:cubicBezTo>
                  <a:cubicBezTo>
                    <a:pt x="736641" y="4440059"/>
                    <a:pt x="736641" y="4440038"/>
                    <a:pt x="736713" y="4440038"/>
                  </a:cubicBezTo>
                  <a:cubicBezTo>
                    <a:pt x="736742" y="4440058"/>
                    <a:pt x="736604" y="4439858"/>
                    <a:pt x="736604" y="4439858"/>
                  </a:cubicBezTo>
                  <a:close/>
                  <a:moveTo>
                    <a:pt x="736568" y="4440058"/>
                  </a:moveTo>
                  <a:cubicBezTo>
                    <a:pt x="722408" y="4439672"/>
                    <a:pt x="733613" y="4452708"/>
                    <a:pt x="725937" y="4456376"/>
                  </a:cubicBezTo>
                  <a:cubicBezTo>
                    <a:pt x="722960" y="4454369"/>
                    <a:pt x="719744" y="4452210"/>
                    <a:pt x="714949" y="4448978"/>
                  </a:cubicBezTo>
                  <a:cubicBezTo>
                    <a:pt x="721514" y="4458312"/>
                    <a:pt x="726923" y="4466010"/>
                    <a:pt x="732379" y="4473717"/>
                  </a:cubicBezTo>
                  <a:cubicBezTo>
                    <a:pt x="735611" y="4467497"/>
                    <a:pt x="738816" y="4461284"/>
                    <a:pt x="742729" y="4453718"/>
                  </a:cubicBezTo>
                  <a:cubicBezTo>
                    <a:pt x="738921" y="4455229"/>
                    <a:pt x="736945" y="4456002"/>
                    <a:pt x="734239" y="4457081"/>
                  </a:cubicBezTo>
                  <a:cubicBezTo>
                    <a:pt x="735100" y="4450723"/>
                    <a:pt x="735846" y="4445394"/>
                    <a:pt x="736569" y="4440056"/>
                  </a:cubicBezTo>
                  <a:close/>
                  <a:moveTo>
                    <a:pt x="732379" y="4473717"/>
                  </a:moveTo>
                  <a:cubicBezTo>
                    <a:pt x="732343" y="4473789"/>
                    <a:pt x="732307" y="4473861"/>
                    <a:pt x="732270" y="4473932"/>
                  </a:cubicBezTo>
                  <a:cubicBezTo>
                    <a:pt x="729780" y="4474731"/>
                    <a:pt x="727315" y="4475501"/>
                    <a:pt x="721733" y="4477242"/>
                  </a:cubicBezTo>
                  <a:cubicBezTo>
                    <a:pt x="717411" y="4481772"/>
                    <a:pt x="740382" y="4486141"/>
                    <a:pt x="724739" y="4494453"/>
                  </a:cubicBezTo>
                  <a:cubicBezTo>
                    <a:pt x="741858" y="4494129"/>
                    <a:pt x="747704" y="4485746"/>
                    <a:pt x="746640" y="4465142"/>
                  </a:cubicBezTo>
                  <a:cubicBezTo>
                    <a:pt x="741734" y="4468171"/>
                    <a:pt x="737084" y="4471017"/>
                    <a:pt x="732478" y="4473859"/>
                  </a:cubicBezTo>
                  <a:cubicBezTo>
                    <a:pt x="732449" y="4473823"/>
                    <a:pt x="732405" y="4473751"/>
                    <a:pt x="732368" y="4473716"/>
                  </a:cubicBezTo>
                  <a:close/>
                  <a:moveTo>
                    <a:pt x="510396" y="4379095"/>
                  </a:moveTo>
                  <a:cubicBezTo>
                    <a:pt x="511119" y="4382837"/>
                    <a:pt x="511846" y="4386555"/>
                    <a:pt x="512595" y="4390265"/>
                  </a:cubicBezTo>
                  <a:cubicBezTo>
                    <a:pt x="514376" y="4390246"/>
                    <a:pt x="516146" y="4390237"/>
                    <a:pt x="517930" y="4390193"/>
                  </a:cubicBezTo>
                  <a:cubicBezTo>
                    <a:pt x="519634" y="4376364"/>
                    <a:pt x="521354" y="4362536"/>
                    <a:pt x="523057" y="4348709"/>
                  </a:cubicBezTo>
                  <a:cubicBezTo>
                    <a:pt x="520891" y="4348421"/>
                    <a:pt x="518720" y="4348090"/>
                    <a:pt x="516540" y="4347763"/>
                  </a:cubicBezTo>
                  <a:cubicBezTo>
                    <a:pt x="516078" y="4350058"/>
                    <a:pt x="515195" y="4352356"/>
                    <a:pt x="515206" y="4354640"/>
                  </a:cubicBezTo>
                  <a:cubicBezTo>
                    <a:pt x="515242" y="4362936"/>
                    <a:pt x="516725" y="4371352"/>
                    <a:pt x="515497" y="4379471"/>
                  </a:cubicBezTo>
                  <a:cubicBezTo>
                    <a:pt x="514631" y="4385274"/>
                    <a:pt x="511568" y="4384035"/>
                    <a:pt x="510387" y="4379082"/>
                  </a:cubicBezTo>
                  <a:close/>
                  <a:moveTo>
                    <a:pt x="40920" y="2897876"/>
                  </a:moveTo>
                  <a:cubicBezTo>
                    <a:pt x="40949" y="2886330"/>
                    <a:pt x="40939" y="2874790"/>
                    <a:pt x="40939" y="2863119"/>
                  </a:cubicBezTo>
                  <a:cubicBezTo>
                    <a:pt x="30656" y="2864720"/>
                    <a:pt x="29369" y="2870053"/>
                    <a:pt x="31998" y="2876855"/>
                  </a:cubicBezTo>
                  <a:cubicBezTo>
                    <a:pt x="34732" y="2883937"/>
                    <a:pt x="37928" y="2890871"/>
                    <a:pt x="40921" y="2897876"/>
                  </a:cubicBezTo>
                  <a:close/>
                  <a:moveTo>
                    <a:pt x="44246" y="1327940"/>
                  </a:moveTo>
                  <a:lnTo>
                    <a:pt x="35230" y="1327940"/>
                  </a:lnTo>
                  <a:lnTo>
                    <a:pt x="35230" y="1285917"/>
                  </a:lnTo>
                  <a:cubicBezTo>
                    <a:pt x="33282" y="1291018"/>
                    <a:pt x="32279" y="1293679"/>
                    <a:pt x="30534" y="1298221"/>
                  </a:cubicBezTo>
                  <a:cubicBezTo>
                    <a:pt x="28611" y="1292879"/>
                    <a:pt x="27528" y="1289872"/>
                    <a:pt x="26439" y="1286865"/>
                  </a:cubicBezTo>
                  <a:cubicBezTo>
                    <a:pt x="25618" y="1286973"/>
                    <a:pt x="24800" y="1287081"/>
                    <a:pt x="23979" y="1287153"/>
                  </a:cubicBezTo>
                  <a:lnTo>
                    <a:pt x="23979" y="1313582"/>
                  </a:lnTo>
                  <a:cubicBezTo>
                    <a:pt x="28006" y="1322350"/>
                    <a:pt x="31479" y="1331695"/>
                    <a:pt x="33108" y="1341313"/>
                  </a:cubicBezTo>
                  <a:cubicBezTo>
                    <a:pt x="35045" y="1352631"/>
                    <a:pt x="35368" y="1364197"/>
                    <a:pt x="36393" y="1375641"/>
                  </a:cubicBezTo>
                  <a:lnTo>
                    <a:pt x="38160" y="1375497"/>
                  </a:lnTo>
                  <a:cubicBezTo>
                    <a:pt x="40195" y="1359632"/>
                    <a:pt x="42210" y="1343777"/>
                    <a:pt x="44246" y="1327914"/>
                  </a:cubicBezTo>
                  <a:close/>
                  <a:moveTo>
                    <a:pt x="89214" y="750952"/>
                  </a:moveTo>
                  <a:lnTo>
                    <a:pt x="89214" y="749632"/>
                  </a:lnTo>
                  <a:cubicBezTo>
                    <a:pt x="89032" y="750016"/>
                    <a:pt x="88851" y="750399"/>
                    <a:pt x="88687" y="750784"/>
                  </a:cubicBezTo>
                  <a:cubicBezTo>
                    <a:pt x="88869" y="750842"/>
                    <a:pt x="89051" y="750896"/>
                    <a:pt x="89214" y="750953"/>
                  </a:cubicBezTo>
                  <a:close/>
                  <a:moveTo>
                    <a:pt x="89214" y="749632"/>
                  </a:moveTo>
                  <a:cubicBezTo>
                    <a:pt x="91479" y="744624"/>
                    <a:pt x="93941" y="739689"/>
                    <a:pt x="95750" y="734540"/>
                  </a:cubicBezTo>
                  <a:cubicBezTo>
                    <a:pt x="96957" y="731127"/>
                    <a:pt x="97891" y="724314"/>
                    <a:pt x="97404" y="724188"/>
                  </a:cubicBezTo>
                  <a:cubicBezTo>
                    <a:pt x="87749" y="721739"/>
                    <a:pt x="91847" y="714669"/>
                    <a:pt x="91732" y="709746"/>
                  </a:cubicBezTo>
                  <a:cubicBezTo>
                    <a:pt x="91281" y="690473"/>
                    <a:pt x="91550" y="671192"/>
                    <a:pt x="91550" y="651906"/>
                  </a:cubicBezTo>
                  <a:cubicBezTo>
                    <a:pt x="90769" y="651906"/>
                    <a:pt x="89991" y="651887"/>
                    <a:pt x="89220" y="651887"/>
                  </a:cubicBezTo>
                  <a:close/>
                  <a:moveTo>
                    <a:pt x="160873" y="350123"/>
                  </a:moveTo>
                  <a:cubicBezTo>
                    <a:pt x="160902" y="350047"/>
                    <a:pt x="160946" y="349961"/>
                    <a:pt x="160982" y="349882"/>
                  </a:cubicBezTo>
                  <a:cubicBezTo>
                    <a:pt x="160946" y="349759"/>
                    <a:pt x="160909" y="349633"/>
                    <a:pt x="160836" y="349509"/>
                  </a:cubicBezTo>
                  <a:cubicBezTo>
                    <a:pt x="160845" y="349549"/>
                    <a:pt x="160846" y="349585"/>
                    <a:pt x="160856" y="349621"/>
                  </a:cubicBezTo>
                  <a:lnTo>
                    <a:pt x="160875" y="349678"/>
                  </a:lnTo>
                  <a:close/>
                  <a:moveTo>
                    <a:pt x="160836" y="349509"/>
                  </a:moveTo>
                  <a:cubicBezTo>
                    <a:pt x="158536" y="338546"/>
                    <a:pt x="156256" y="327649"/>
                    <a:pt x="153981" y="316723"/>
                  </a:cubicBezTo>
                  <a:lnTo>
                    <a:pt x="149247" y="317819"/>
                  </a:lnTo>
                  <a:cubicBezTo>
                    <a:pt x="153113" y="328392"/>
                    <a:pt x="156971" y="338949"/>
                    <a:pt x="160837" y="349509"/>
                  </a:cubicBezTo>
                  <a:close/>
                  <a:moveTo>
                    <a:pt x="221733" y="451454"/>
                  </a:moveTo>
                  <a:cubicBezTo>
                    <a:pt x="218450" y="445349"/>
                    <a:pt x="215171" y="439277"/>
                    <a:pt x="211890" y="433221"/>
                  </a:cubicBezTo>
                  <a:cubicBezTo>
                    <a:pt x="210851" y="433512"/>
                    <a:pt x="209793" y="433797"/>
                    <a:pt x="208754" y="434075"/>
                  </a:cubicBezTo>
                  <a:cubicBezTo>
                    <a:pt x="210869" y="442374"/>
                    <a:pt x="212981" y="450658"/>
                    <a:pt x="215084" y="458944"/>
                  </a:cubicBezTo>
                  <a:cubicBezTo>
                    <a:pt x="216290" y="459044"/>
                    <a:pt x="217479" y="459152"/>
                    <a:pt x="218671" y="459242"/>
                  </a:cubicBezTo>
                  <a:close/>
                  <a:moveTo>
                    <a:pt x="508106" y="116438"/>
                  </a:moveTo>
                  <a:cubicBezTo>
                    <a:pt x="508179" y="116399"/>
                    <a:pt x="508215" y="116392"/>
                    <a:pt x="508252" y="116341"/>
                  </a:cubicBezTo>
                  <a:cubicBezTo>
                    <a:pt x="508034" y="116302"/>
                    <a:pt x="507837" y="116302"/>
                    <a:pt x="507630" y="116266"/>
                  </a:cubicBezTo>
                  <a:cubicBezTo>
                    <a:pt x="507739" y="116334"/>
                    <a:pt x="507848" y="116388"/>
                    <a:pt x="507957" y="116453"/>
                  </a:cubicBezTo>
                  <a:cubicBezTo>
                    <a:pt x="507976" y="116443"/>
                    <a:pt x="507994" y="116424"/>
                    <a:pt x="508030" y="116413"/>
                  </a:cubicBezTo>
                  <a:lnTo>
                    <a:pt x="508049" y="116413"/>
                  </a:lnTo>
                  <a:cubicBezTo>
                    <a:pt x="508068" y="116418"/>
                    <a:pt x="508085" y="116423"/>
                    <a:pt x="508122" y="116432"/>
                  </a:cubicBezTo>
                  <a:close/>
                  <a:moveTo>
                    <a:pt x="507638" y="116269"/>
                  </a:moveTo>
                  <a:cubicBezTo>
                    <a:pt x="503247" y="113716"/>
                    <a:pt x="498933" y="111132"/>
                    <a:pt x="494601" y="108556"/>
                  </a:cubicBezTo>
                  <a:cubicBezTo>
                    <a:pt x="495063" y="108250"/>
                    <a:pt x="495528" y="107950"/>
                    <a:pt x="495990" y="107645"/>
                  </a:cubicBezTo>
                  <a:cubicBezTo>
                    <a:pt x="490925" y="104397"/>
                    <a:pt x="485850" y="101132"/>
                    <a:pt x="481451" y="98315"/>
                  </a:cubicBezTo>
                  <a:cubicBezTo>
                    <a:pt x="481124" y="100827"/>
                    <a:pt x="480081" y="104585"/>
                    <a:pt x="480361" y="108277"/>
                  </a:cubicBezTo>
                  <a:cubicBezTo>
                    <a:pt x="480543" y="110612"/>
                    <a:pt x="482858" y="114827"/>
                    <a:pt x="483949" y="114764"/>
                  </a:cubicBezTo>
                  <a:cubicBezTo>
                    <a:pt x="491970" y="114232"/>
                    <a:pt x="499813" y="114864"/>
                    <a:pt x="507634" y="116269"/>
                  </a:cubicBezTo>
                  <a:close/>
                  <a:moveTo>
                    <a:pt x="980982" y="84933"/>
                  </a:moveTo>
                  <a:cubicBezTo>
                    <a:pt x="980251" y="84980"/>
                    <a:pt x="979520" y="85030"/>
                    <a:pt x="978804" y="85081"/>
                  </a:cubicBezTo>
                  <a:lnTo>
                    <a:pt x="978804" y="115599"/>
                  </a:lnTo>
                  <a:cubicBezTo>
                    <a:pt x="979524" y="115531"/>
                    <a:pt x="980251" y="115484"/>
                    <a:pt x="980982" y="115430"/>
                  </a:cubicBezTo>
                  <a:close/>
                  <a:moveTo>
                    <a:pt x="921963" y="88409"/>
                  </a:moveTo>
                  <a:cubicBezTo>
                    <a:pt x="919553" y="92608"/>
                    <a:pt x="917149" y="96823"/>
                    <a:pt x="914750" y="101010"/>
                  </a:cubicBezTo>
                  <a:lnTo>
                    <a:pt x="912984" y="100359"/>
                  </a:lnTo>
                  <a:lnTo>
                    <a:pt x="912984" y="89803"/>
                  </a:lnTo>
                  <a:cubicBezTo>
                    <a:pt x="909188" y="94345"/>
                    <a:pt x="905977" y="98145"/>
                    <a:pt x="902784" y="101976"/>
                  </a:cubicBezTo>
                  <a:cubicBezTo>
                    <a:pt x="902181" y="101469"/>
                    <a:pt x="901577" y="100990"/>
                    <a:pt x="900963" y="100508"/>
                  </a:cubicBezTo>
                  <a:cubicBezTo>
                    <a:pt x="899411" y="108121"/>
                    <a:pt x="897855" y="115744"/>
                    <a:pt x="896305" y="123369"/>
                  </a:cubicBezTo>
                  <a:cubicBezTo>
                    <a:pt x="897050" y="123534"/>
                    <a:pt x="897777" y="123707"/>
                    <a:pt x="898522" y="123870"/>
                  </a:cubicBezTo>
                  <a:cubicBezTo>
                    <a:pt x="900252" y="120978"/>
                    <a:pt x="901983" y="118083"/>
                    <a:pt x="903725" y="115191"/>
                  </a:cubicBezTo>
                  <a:lnTo>
                    <a:pt x="906880" y="117774"/>
                  </a:lnTo>
                  <a:lnTo>
                    <a:pt x="906880" y="123629"/>
                  </a:lnTo>
                  <a:cubicBezTo>
                    <a:pt x="907946" y="123935"/>
                    <a:pt x="909003" y="124229"/>
                    <a:pt x="910054" y="124520"/>
                  </a:cubicBezTo>
                  <a:cubicBezTo>
                    <a:pt x="915144" y="112911"/>
                    <a:pt x="920234" y="101312"/>
                    <a:pt x="925324" y="89690"/>
                  </a:cubicBezTo>
                  <a:cubicBezTo>
                    <a:pt x="924198" y="89272"/>
                    <a:pt x="923078" y="88839"/>
                    <a:pt x="921962" y="88407"/>
                  </a:cubicBezTo>
                  <a:close/>
                  <a:moveTo>
                    <a:pt x="197728" y="91550"/>
                  </a:moveTo>
                  <a:cubicBezTo>
                    <a:pt x="196420" y="91701"/>
                    <a:pt x="195115" y="91837"/>
                    <a:pt x="193821" y="91977"/>
                  </a:cubicBezTo>
                  <a:cubicBezTo>
                    <a:pt x="195272" y="104107"/>
                    <a:pt x="196693" y="116215"/>
                    <a:pt x="198141" y="128332"/>
                  </a:cubicBezTo>
                  <a:cubicBezTo>
                    <a:pt x="199526" y="128206"/>
                    <a:pt x="200922" y="128051"/>
                    <a:pt x="202293" y="127922"/>
                  </a:cubicBezTo>
                  <a:cubicBezTo>
                    <a:pt x="200766" y="115792"/>
                    <a:pt x="199243" y="103679"/>
                    <a:pt x="197728" y="91549"/>
                  </a:cubicBezTo>
                  <a:close/>
                  <a:moveTo>
                    <a:pt x="187097" y="93204"/>
                  </a:moveTo>
                  <a:cubicBezTo>
                    <a:pt x="186057" y="93330"/>
                    <a:pt x="185011" y="93474"/>
                    <a:pt x="183960" y="93613"/>
                  </a:cubicBezTo>
                  <a:cubicBezTo>
                    <a:pt x="185217" y="104703"/>
                    <a:pt x="186497" y="115774"/>
                    <a:pt x="187754" y="126864"/>
                  </a:cubicBezTo>
                  <a:cubicBezTo>
                    <a:pt x="189074" y="126698"/>
                    <a:pt x="190386" y="126526"/>
                    <a:pt x="191718" y="126362"/>
                  </a:cubicBezTo>
                  <a:cubicBezTo>
                    <a:pt x="190180" y="115311"/>
                    <a:pt x="188649" y="104256"/>
                    <a:pt x="187097" y="93205"/>
                  </a:cubicBezTo>
                  <a:close/>
                  <a:moveTo>
                    <a:pt x="871962" y="103185"/>
                  </a:moveTo>
                  <a:cubicBezTo>
                    <a:pt x="870998" y="103591"/>
                    <a:pt x="870035" y="103968"/>
                    <a:pt x="869086" y="104374"/>
                  </a:cubicBezTo>
                  <a:cubicBezTo>
                    <a:pt x="872369" y="114144"/>
                    <a:pt x="875665" y="123933"/>
                    <a:pt x="878948" y="133703"/>
                  </a:cubicBezTo>
                  <a:cubicBezTo>
                    <a:pt x="880242" y="133323"/>
                    <a:pt x="881536" y="132944"/>
                    <a:pt x="882817" y="132551"/>
                  </a:cubicBezTo>
                  <a:cubicBezTo>
                    <a:pt x="879201" y="122768"/>
                    <a:pt x="875590" y="112980"/>
                    <a:pt x="871961" y="103185"/>
                  </a:cubicBezTo>
                  <a:close/>
                  <a:moveTo>
                    <a:pt x="305001" y="188105"/>
                  </a:moveTo>
                  <a:cubicBezTo>
                    <a:pt x="298282" y="203965"/>
                    <a:pt x="307454" y="213875"/>
                    <a:pt x="319521" y="222694"/>
                  </a:cubicBezTo>
                  <a:cubicBezTo>
                    <a:pt x="313070" y="211820"/>
                    <a:pt x="305860" y="201237"/>
                    <a:pt x="305001" y="188105"/>
                  </a:cubicBezTo>
                  <a:close/>
                  <a:moveTo>
                    <a:pt x="836761" y="239867"/>
                  </a:moveTo>
                  <a:cubicBezTo>
                    <a:pt x="837354" y="240280"/>
                    <a:pt x="837957" y="240912"/>
                    <a:pt x="838565" y="241726"/>
                  </a:cubicBezTo>
                  <a:cubicBezTo>
                    <a:pt x="837964" y="240925"/>
                    <a:pt x="837347" y="240318"/>
                    <a:pt x="836761" y="239905"/>
                  </a:cubicBezTo>
                  <a:cubicBezTo>
                    <a:pt x="836760" y="239895"/>
                    <a:pt x="836763" y="239876"/>
                    <a:pt x="836761" y="239865"/>
                  </a:cubicBezTo>
                  <a:close/>
                  <a:moveTo>
                    <a:pt x="958723" y="242711"/>
                  </a:moveTo>
                  <a:cubicBezTo>
                    <a:pt x="954248" y="250565"/>
                    <a:pt x="949678" y="258536"/>
                    <a:pt x="943677" y="269029"/>
                  </a:cubicBezTo>
                  <a:cubicBezTo>
                    <a:pt x="943012" y="263459"/>
                    <a:pt x="942710" y="261053"/>
                    <a:pt x="942248" y="257171"/>
                  </a:cubicBezTo>
                  <a:cubicBezTo>
                    <a:pt x="938248" y="262386"/>
                    <a:pt x="935045" y="266600"/>
                    <a:pt x="930377" y="272690"/>
                  </a:cubicBezTo>
                  <a:lnTo>
                    <a:pt x="949330" y="272690"/>
                  </a:lnTo>
                  <a:cubicBezTo>
                    <a:pt x="950973" y="268414"/>
                    <a:pt x="952848" y="262367"/>
                    <a:pt x="955566" y="256632"/>
                  </a:cubicBezTo>
                  <a:cubicBezTo>
                    <a:pt x="960913" y="245390"/>
                    <a:pt x="961094" y="245477"/>
                    <a:pt x="958721" y="242711"/>
                  </a:cubicBezTo>
                  <a:close/>
                  <a:moveTo>
                    <a:pt x="728212" y="259475"/>
                  </a:moveTo>
                  <a:cubicBezTo>
                    <a:pt x="728212" y="259475"/>
                    <a:pt x="728231" y="259495"/>
                    <a:pt x="728231" y="259495"/>
                  </a:cubicBezTo>
                  <a:cubicBezTo>
                    <a:pt x="726814" y="259475"/>
                    <a:pt x="725614" y="259552"/>
                    <a:pt x="724927" y="259829"/>
                  </a:cubicBezTo>
                  <a:cubicBezTo>
                    <a:pt x="725610" y="259549"/>
                    <a:pt x="726810" y="259461"/>
                    <a:pt x="728213" y="259476"/>
                  </a:cubicBezTo>
                  <a:close/>
                  <a:moveTo>
                    <a:pt x="4071" y="281258"/>
                  </a:moveTo>
                  <a:cubicBezTo>
                    <a:pt x="2762" y="284545"/>
                    <a:pt x="1439" y="287819"/>
                    <a:pt x="-137" y="291778"/>
                  </a:cubicBezTo>
                  <a:cubicBezTo>
                    <a:pt x="18533" y="290307"/>
                    <a:pt x="18526" y="290310"/>
                    <a:pt x="17256" y="282114"/>
                  </a:cubicBezTo>
                  <a:cubicBezTo>
                    <a:pt x="13615" y="282672"/>
                    <a:pt x="9850" y="283240"/>
                    <a:pt x="6080" y="283823"/>
                  </a:cubicBezTo>
                  <a:cubicBezTo>
                    <a:pt x="5415" y="282960"/>
                    <a:pt x="4750" y="282108"/>
                    <a:pt x="4070" y="281258"/>
                  </a:cubicBezTo>
                  <a:close/>
                  <a:moveTo>
                    <a:pt x="47479" y="293767"/>
                  </a:moveTo>
                  <a:cubicBezTo>
                    <a:pt x="46221" y="293943"/>
                    <a:pt x="44953" y="294109"/>
                    <a:pt x="43685" y="294287"/>
                  </a:cubicBezTo>
                  <a:cubicBezTo>
                    <a:pt x="48352" y="318725"/>
                    <a:pt x="53005" y="343154"/>
                    <a:pt x="57660" y="367591"/>
                  </a:cubicBezTo>
                  <a:cubicBezTo>
                    <a:pt x="60557" y="342418"/>
                    <a:pt x="53416" y="318179"/>
                    <a:pt x="47479" y="293767"/>
                  </a:cubicBezTo>
                  <a:close/>
                  <a:moveTo>
                    <a:pt x="38482" y="294603"/>
                  </a:moveTo>
                  <a:lnTo>
                    <a:pt x="33673" y="295514"/>
                  </a:lnTo>
                  <a:cubicBezTo>
                    <a:pt x="38482" y="319368"/>
                    <a:pt x="43285" y="343199"/>
                    <a:pt x="48081" y="367052"/>
                  </a:cubicBezTo>
                  <a:cubicBezTo>
                    <a:pt x="49312" y="366862"/>
                    <a:pt x="50548" y="366672"/>
                    <a:pt x="51780" y="366494"/>
                  </a:cubicBezTo>
                  <a:cubicBezTo>
                    <a:pt x="47344" y="342527"/>
                    <a:pt x="42906" y="318571"/>
                    <a:pt x="38482" y="294603"/>
                  </a:cubicBezTo>
                  <a:close/>
                  <a:moveTo>
                    <a:pt x="189671" y="314138"/>
                  </a:moveTo>
                  <a:cubicBezTo>
                    <a:pt x="188645" y="314454"/>
                    <a:pt x="187617" y="314768"/>
                    <a:pt x="186588" y="315085"/>
                  </a:cubicBezTo>
                  <a:cubicBezTo>
                    <a:pt x="190114" y="324322"/>
                    <a:pt x="193631" y="333579"/>
                    <a:pt x="197144" y="342816"/>
                  </a:cubicBezTo>
                  <a:cubicBezTo>
                    <a:pt x="198271" y="342460"/>
                    <a:pt x="199416" y="342112"/>
                    <a:pt x="200543" y="341756"/>
                  </a:cubicBezTo>
                  <a:cubicBezTo>
                    <a:pt x="196926" y="332545"/>
                    <a:pt x="193283" y="323336"/>
                    <a:pt x="189667" y="314137"/>
                  </a:cubicBezTo>
                  <a:close/>
                  <a:moveTo>
                    <a:pt x="127947" y="324137"/>
                  </a:moveTo>
                  <a:cubicBezTo>
                    <a:pt x="126581" y="324256"/>
                    <a:pt x="125244" y="324579"/>
                    <a:pt x="125018" y="325029"/>
                  </a:cubicBezTo>
                  <a:cubicBezTo>
                    <a:pt x="123597" y="327959"/>
                    <a:pt x="122874" y="331352"/>
                    <a:pt x="122706" y="334601"/>
                  </a:cubicBezTo>
                  <a:cubicBezTo>
                    <a:pt x="122488" y="338699"/>
                    <a:pt x="123099" y="342817"/>
                    <a:pt x="123459" y="348819"/>
                  </a:cubicBezTo>
                  <a:cubicBezTo>
                    <a:pt x="125472" y="340838"/>
                    <a:pt x="127010" y="334779"/>
                    <a:pt x="128549" y="328727"/>
                  </a:cubicBezTo>
                  <a:cubicBezTo>
                    <a:pt x="129229" y="328813"/>
                    <a:pt x="129905" y="328918"/>
                    <a:pt x="130595" y="329008"/>
                  </a:cubicBezTo>
                  <a:cubicBezTo>
                    <a:pt x="131224" y="330784"/>
                    <a:pt x="131889" y="332584"/>
                    <a:pt x="132529" y="334360"/>
                  </a:cubicBezTo>
                  <a:cubicBezTo>
                    <a:pt x="133387" y="333942"/>
                    <a:pt x="134230" y="333510"/>
                    <a:pt x="135103" y="333078"/>
                  </a:cubicBezTo>
                  <a:cubicBezTo>
                    <a:pt x="133819" y="330173"/>
                    <a:pt x="132987" y="326990"/>
                    <a:pt x="131026" y="324528"/>
                  </a:cubicBezTo>
                  <a:cubicBezTo>
                    <a:pt x="130699" y="324116"/>
                    <a:pt x="129315" y="324021"/>
                    <a:pt x="127944" y="324138"/>
                  </a:cubicBezTo>
                  <a:close/>
                  <a:moveTo>
                    <a:pt x="221715" y="361792"/>
                  </a:moveTo>
                  <a:cubicBezTo>
                    <a:pt x="221188" y="361861"/>
                    <a:pt x="220661" y="361915"/>
                    <a:pt x="220137" y="361980"/>
                  </a:cubicBezTo>
                  <a:cubicBezTo>
                    <a:pt x="220701" y="372270"/>
                    <a:pt x="221257" y="382542"/>
                    <a:pt x="221809" y="392832"/>
                  </a:cubicBezTo>
                  <a:cubicBezTo>
                    <a:pt x="223362" y="392656"/>
                    <a:pt x="224892" y="392471"/>
                    <a:pt x="226430" y="392294"/>
                  </a:cubicBezTo>
                  <a:cubicBezTo>
                    <a:pt x="224867" y="382118"/>
                    <a:pt x="223293" y="371957"/>
                    <a:pt x="221715" y="361794"/>
                  </a:cubicBezTo>
                  <a:close/>
                  <a:moveTo>
                    <a:pt x="198705" y="371420"/>
                  </a:moveTo>
                  <a:cubicBezTo>
                    <a:pt x="194140" y="384654"/>
                    <a:pt x="206259" y="387291"/>
                    <a:pt x="211477" y="393686"/>
                  </a:cubicBezTo>
                  <a:cubicBezTo>
                    <a:pt x="213055" y="393344"/>
                    <a:pt x="214640" y="393001"/>
                    <a:pt x="216230" y="392645"/>
                  </a:cubicBezTo>
                  <a:cubicBezTo>
                    <a:pt x="214383" y="385629"/>
                    <a:pt x="212541" y="378604"/>
                    <a:pt x="210708" y="371587"/>
                  </a:cubicBezTo>
                  <a:cubicBezTo>
                    <a:pt x="209632" y="371828"/>
                    <a:pt x="208574" y="372053"/>
                    <a:pt x="207494" y="372293"/>
                  </a:cubicBezTo>
                  <a:cubicBezTo>
                    <a:pt x="206804" y="374666"/>
                    <a:pt x="206106" y="377063"/>
                    <a:pt x="204772" y="381605"/>
                  </a:cubicBezTo>
                  <a:cubicBezTo>
                    <a:pt x="202169" y="377227"/>
                    <a:pt x="200769" y="374884"/>
                    <a:pt x="198704" y="371420"/>
                  </a:cubicBezTo>
                  <a:close/>
                  <a:moveTo>
                    <a:pt x="130145" y="374691"/>
                  </a:moveTo>
                  <a:cubicBezTo>
                    <a:pt x="119336" y="377939"/>
                    <a:pt x="121464" y="387128"/>
                    <a:pt x="119476" y="393612"/>
                  </a:cubicBezTo>
                  <a:cubicBezTo>
                    <a:pt x="114693" y="409218"/>
                    <a:pt x="116594" y="411077"/>
                    <a:pt x="134390" y="414744"/>
                  </a:cubicBezTo>
                  <a:cubicBezTo>
                    <a:pt x="129505" y="415759"/>
                    <a:pt x="124619" y="416789"/>
                    <a:pt x="122106" y="417309"/>
                  </a:cubicBezTo>
                  <a:lnTo>
                    <a:pt x="122106" y="428758"/>
                  </a:lnTo>
                  <a:cubicBezTo>
                    <a:pt x="125850" y="429303"/>
                    <a:pt x="130247" y="429977"/>
                    <a:pt x="136043" y="430840"/>
                  </a:cubicBezTo>
                  <a:cubicBezTo>
                    <a:pt x="142262" y="417594"/>
                    <a:pt x="132954" y="404576"/>
                    <a:pt x="130108" y="390378"/>
                  </a:cubicBezTo>
                  <a:cubicBezTo>
                    <a:pt x="128901" y="392966"/>
                    <a:pt x="127683" y="395559"/>
                    <a:pt x="126464" y="398147"/>
                  </a:cubicBezTo>
                  <a:cubicBezTo>
                    <a:pt x="125271" y="397816"/>
                    <a:pt x="124068" y="397492"/>
                    <a:pt x="122876" y="397162"/>
                  </a:cubicBezTo>
                  <a:cubicBezTo>
                    <a:pt x="125260" y="389803"/>
                    <a:pt x="127632" y="382431"/>
                    <a:pt x="130145" y="374691"/>
                  </a:cubicBezTo>
                  <a:close/>
                  <a:moveTo>
                    <a:pt x="27925" y="377330"/>
                  </a:moveTo>
                  <a:cubicBezTo>
                    <a:pt x="26257" y="377406"/>
                    <a:pt x="24596" y="377485"/>
                    <a:pt x="22929" y="377571"/>
                  </a:cubicBezTo>
                  <a:cubicBezTo>
                    <a:pt x="24583" y="393990"/>
                    <a:pt x="26226" y="410419"/>
                    <a:pt x="27869" y="426825"/>
                  </a:cubicBezTo>
                  <a:cubicBezTo>
                    <a:pt x="29269" y="426738"/>
                    <a:pt x="30679" y="426648"/>
                    <a:pt x="32077" y="426544"/>
                  </a:cubicBezTo>
                  <a:cubicBezTo>
                    <a:pt x="30692" y="410138"/>
                    <a:pt x="29300" y="393734"/>
                    <a:pt x="27925" y="377328"/>
                  </a:cubicBezTo>
                  <a:close/>
                  <a:moveTo>
                    <a:pt x="17932" y="377611"/>
                  </a:moveTo>
                  <a:cubicBezTo>
                    <a:pt x="16457" y="377658"/>
                    <a:pt x="14981" y="377726"/>
                    <a:pt x="13519" y="377780"/>
                  </a:cubicBezTo>
                  <a:cubicBezTo>
                    <a:pt x="14533" y="390506"/>
                    <a:pt x="15554" y="403230"/>
                    <a:pt x="16579" y="415956"/>
                  </a:cubicBezTo>
                  <a:lnTo>
                    <a:pt x="20223" y="415808"/>
                  </a:lnTo>
                  <a:cubicBezTo>
                    <a:pt x="19453" y="403078"/>
                    <a:pt x="18700" y="390336"/>
                    <a:pt x="17930" y="377610"/>
                  </a:cubicBezTo>
                  <a:close/>
                  <a:moveTo>
                    <a:pt x="114987" y="382053"/>
                  </a:moveTo>
                  <a:cubicBezTo>
                    <a:pt x="110601" y="390605"/>
                    <a:pt x="100033" y="398710"/>
                    <a:pt x="112395" y="409635"/>
                  </a:cubicBezTo>
                  <a:cubicBezTo>
                    <a:pt x="113344" y="399599"/>
                    <a:pt x="114155" y="390833"/>
                    <a:pt x="114987" y="382053"/>
                  </a:cubicBezTo>
                  <a:close/>
                  <a:moveTo>
                    <a:pt x="65398" y="411009"/>
                  </a:moveTo>
                  <a:cubicBezTo>
                    <a:pt x="67194" y="418786"/>
                    <a:pt x="68463" y="424287"/>
                    <a:pt x="69719" y="429781"/>
                  </a:cubicBezTo>
                  <a:cubicBezTo>
                    <a:pt x="70373" y="429827"/>
                    <a:pt x="71031" y="429896"/>
                    <a:pt x="71671" y="429950"/>
                  </a:cubicBezTo>
                  <a:cubicBezTo>
                    <a:pt x="73517" y="424684"/>
                    <a:pt x="75366" y="419411"/>
                    <a:pt x="77212" y="414133"/>
                  </a:cubicBezTo>
                  <a:cubicBezTo>
                    <a:pt x="76329" y="413867"/>
                    <a:pt x="75453" y="413619"/>
                    <a:pt x="74580" y="413353"/>
                  </a:cubicBezTo>
                  <a:cubicBezTo>
                    <a:pt x="73657" y="415040"/>
                    <a:pt x="72734" y="416724"/>
                    <a:pt x="72196" y="417739"/>
                  </a:cubicBezTo>
                  <a:cubicBezTo>
                    <a:pt x="70156" y="415721"/>
                    <a:pt x="68153" y="413726"/>
                    <a:pt x="65396" y="411010"/>
                  </a:cubicBezTo>
                  <a:close/>
                  <a:moveTo>
                    <a:pt x="981432" y="426342"/>
                  </a:moveTo>
                  <a:cubicBezTo>
                    <a:pt x="981021" y="433777"/>
                    <a:pt x="980749" y="439097"/>
                    <a:pt x="980323" y="447066"/>
                  </a:cubicBezTo>
                  <a:cubicBezTo>
                    <a:pt x="977579" y="439415"/>
                    <a:pt x="975733" y="434287"/>
                    <a:pt x="973899" y="429149"/>
                  </a:cubicBezTo>
                  <a:cubicBezTo>
                    <a:pt x="972925" y="429364"/>
                    <a:pt x="971944" y="429603"/>
                    <a:pt x="970969" y="429818"/>
                  </a:cubicBezTo>
                  <a:cubicBezTo>
                    <a:pt x="971726" y="433624"/>
                    <a:pt x="972260" y="437499"/>
                    <a:pt x="973299" y="441230"/>
                  </a:cubicBezTo>
                  <a:cubicBezTo>
                    <a:pt x="974619" y="446000"/>
                    <a:pt x="977199" y="450571"/>
                    <a:pt x="977789" y="455392"/>
                  </a:cubicBezTo>
                  <a:cubicBezTo>
                    <a:pt x="980737" y="478726"/>
                    <a:pt x="983128" y="502122"/>
                    <a:pt x="985884" y="525481"/>
                  </a:cubicBezTo>
                  <a:cubicBezTo>
                    <a:pt x="986680" y="532142"/>
                    <a:pt x="988076" y="538726"/>
                    <a:pt x="989192" y="545349"/>
                  </a:cubicBezTo>
                  <a:cubicBezTo>
                    <a:pt x="990577" y="528004"/>
                    <a:pt x="988938" y="511198"/>
                    <a:pt x="987894" y="494349"/>
                  </a:cubicBezTo>
                  <a:cubicBezTo>
                    <a:pt x="986880" y="477702"/>
                    <a:pt x="976928" y="461641"/>
                    <a:pt x="982673" y="444538"/>
                  </a:cubicBezTo>
                  <a:cubicBezTo>
                    <a:pt x="983955" y="444498"/>
                    <a:pt x="985235" y="444462"/>
                    <a:pt x="986505" y="444426"/>
                  </a:cubicBezTo>
                  <a:cubicBezTo>
                    <a:pt x="990877" y="478393"/>
                    <a:pt x="995256" y="512355"/>
                    <a:pt x="999615" y="546334"/>
                  </a:cubicBezTo>
                  <a:cubicBezTo>
                    <a:pt x="1004668" y="532441"/>
                    <a:pt x="990435" y="441365"/>
                    <a:pt x="981433" y="426342"/>
                  </a:cubicBezTo>
                  <a:close/>
                  <a:moveTo>
                    <a:pt x="65098" y="449259"/>
                  </a:moveTo>
                  <a:cubicBezTo>
                    <a:pt x="65098" y="455438"/>
                    <a:pt x="65316" y="460757"/>
                    <a:pt x="65026" y="466061"/>
                  </a:cubicBezTo>
                  <a:cubicBezTo>
                    <a:pt x="64589" y="474993"/>
                    <a:pt x="66261" y="478964"/>
                    <a:pt x="69327" y="479815"/>
                  </a:cubicBezTo>
                  <a:cubicBezTo>
                    <a:pt x="69825" y="469918"/>
                    <a:pt x="70359" y="459524"/>
                    <a:pt x="70886" y="449259"/>
                  </a:cubicBezTo>
                  <a:close/>
                  <a:moveTo>
                    <a:pt x="211196" y="461860"/>
                  </a:moveTo>
                  <a:cubicBezTo>
                    <a:pt x="214260" y="469359"/>
                    <a:pt x="217292" y="476862"/>
                    <a:pt x="220588" y="484944"/>
                  </a:cubicBezTo>
                  <a:cubicBezTo>
                    <a:pt x="223205" y="471673"/>
                    <a:pt x="219774" y="463649"/>
                    <a:pt x="211196" y="461860"/>
                  </a:cubicBezTo>
                  <a:close/>
                  <a:moveTo>
                    <a:pt x="34368" y="478866"/>
                  </a:moveTo>
                  <a:cubicBezTo>
                    <a:pt x="33816" y="479273"/>
                    <a:pt x="33267" y="479700"/>
                    <a:pt x="32714" y="480093"/>
                  </a:cubicBezTo>
                  <a:lnTo>
                    <a:pt x="32714" y="550108"/>
                  </a:lnTo>
                  <a:cubicBezTo>
                    <a:pt x="33790" y="550183"/>
                    <a:pt x="34848" y="550255"/>
                    <a:pt x="35927" y="550330"/>
                  </a:cubicBezTo>
                  <a:lnTo>
                    <a:pt x="38577" y="539290"/>
                  </a:lnTo>
                  <a:lnTo>
                    <a:pt x="40624" y="539251"/>
                  </a:lnTo>
                  <a:cubicBezTo>
                    <a:pt x="41856" y="545278"/>
                    <a:pt x="43074" y="551284"/>
                    <a:pt x="44306" y="557298"/>
                  </a:cubicBezTo>
                  <a:cubicBezTo>
                    <a:pt x="46857" y="552654"/>
                    <a:pt x="47337" y="547880"/>
                    <a:pt x="46257" y="543414"/>
                  </a:cubicBezTo>
                  <a:cubicBezTo>
                    <a:pt x="42462" y="527579"/>
                    <a:pt x="36241" y="512217"/>
                    <a:pt x="37805" y="495443"/>
                  </a:cubicBezTo>
                  <a:cubicBezTo>
                    <a:pt x="38303" y="490051"/>
                    <a:pt x="35599" y="484409"/>
                    <a:pt x="34366" y="478864"/>
                  </a:cubicBezTo>
                  <a:close/>
                  <a:moveTo>
                    <a:pt x="23023" y="480818"/>
                  </a:moveTo>
                  <a:lnTo>
                    <a:pt x="23023" y="548788"/>
                  </a:lnTo>
                  <a:cubicBezTo>
                    <a:pt x="24331" y="548673"/>
                    <a:pt x="25622" y="548568"/>
                    <a:pt x="26930" y="548453"/>
                  </a:cubicBezTo>
                  <a:cubicBezTo>
                    <a:pt x="29442" y="525704"/>
                    <a:pt x="28769" y="503099"/>
                    <a:pt x="23023" y="480818"/>
                  </a:cubicBezTo>
                  <a:close/>
                  <a:moveTo>
                    <a:pt x="119344" y="481580"/>
                  </a:moveTo>
                  <a:cubicBezTo>
                    <a:pt x="115241" y="481999"/>
                    <a:pt x="111061" y="482429"/>
                    <a:pt x="108394" y="482695"/>
                  </a:cubicBezTo>
                  <a:cubicBezTo>
                    <a:pt x="108805" y="490423"/>
                    <a:pt x="108972" y="498733"/>
                    <a:pt x="109764" y="507006"/>
                  </a:cubicBezTo>
                  <a:cubicBezTo>
                    <a:pt x="110789" y="517614"/>
                    <a:pt x="112331" y="528194"/>
                    <a:pt x="113652" y="538789"/>
                  </a:cubicBezTo>
                  <a:cubicBezTo>
                    <a:pt x="112140" y="548546"/>
                    <a:pt x="110640" y="558311"/>
                    <a:pt x="109126" y="568080"/>
                  </a:cubicBezTo>
                  <a:cubicBezTo>
                    <a:pt x="110845" y="568196"/>
                    <a:pt x="112554" y="568318"/>
                    <a:pt x="114273" y="568433"/>
                  </a:cubicBezTo>
                  <a:lnTo>
                    <a:pt x="114273" y="538807"/>
                  </a:lnTo>
                  <a:cubicBezTo>
                    <a:pt x="114346" y="536485"/>
                    <a:pt x="114647" y="534133"/>
                    <a:pt x="114418" y="531837"/>
                  </a:cubicBezTo>
                  <a:cubicBezTo>
                    <a:pt x="112688" y="514771"/>
                    <a:pt x="110138" y="497681"/>
                    <a:pt x="119358" y="481580"/>
                  </a:cubicBezTo>
                  <a:close/>
                  <a:moveTo>
                    <a:pt x="48569" y="514422"/>
                  </a:moveTo>
                  <a:cubicBezTo>
                    <a:pt x="47798" y="514853"/>
                    <a:pt x="47027" y="515272"/>
                    <a:pt x="46257" y="515705"/>
                  </a:cubicBezTo>
                  <a:cubicBezTo>
                    <a:pt x="49950" y="537617"/>
                    <a:pt x="53627" y="559531"/>
                    <a:pt x="57320" y="581444"/>
                  </a:cubicBezTo>
                  <a:cubicBezTo>
                    <a:pt x="57808" y="581303"/>
                    <a:pt x="58323" y="581156"/>
                    <a:pt x="58821" y="581016"/>
                  </a:cubicBezTo>
                  <a:lnTo>
                    <a:pt x="58821" y="524607"/>
                  </a:lnTo>
                  <a:cubicBezTo>
                    <a:pt x="57989" y="524607"/>
                    <a:pt x="57157" y="524588"/>
                    <a:pt x="56325" y="524588"/>
                  </a:cubicBezTo>
                  <a:cubicBezTo>
                    <a:pt x="56070" y="529131"/>
                    <a:pt x="55855" y="533689"/>
                    <a:pt x="55612" y="538194"/>
                  </a:cubicBezTo>
                  <a:cubicBezTo>
                    <a:pt x="53227" y="530124"/>
                    <a:pt x="50889" y="522276"/>
                    <a:pt x="48568" y="514422"/>
                  </a:cubicBezTo>
                  <a:close/>
                  <a:moveTo>
                    <a:pt x="68967" y="522972"/>
                  </a:moveTo>
                  <a:cubicBezTo>
                    <a:pt x="68044" y="522981"/>
                    <a:pt x="67135" y="523000"/>
                    <a:pt x="66223" y="523011"/>
                  </a:cubicBezTo>
                  <a:lnTo>
                    <a:pt x="66223" y="569291"/>
                  </a:lnTo>
                  <a:cubicBezTo>
                    <a:pt x="67135" y="569281"/>
                    <a:pt x="68041" y="569285"/>
                    <a:pt x="68967" y="569272"/>
                  </a:cubicBezTo>
                  <a:close/>
                  <a:moveTo>
                    <a:pt x="133545" y="537339"/>
                  </a:moveTo>
                  <a:cubicBezTo>
                    <a:pt x="132505" y="537414"/>
                    <a:pt x="131480" y="537486"/>
                    <a:pt x="130426" y="537562"/>
                  </a:cubicBezTo>
                  <a:lnTo>
                    <a:pt x="130426" y="569177"/>
                  </a:lnTo>
                  <a:cubicBezTo>
                    <a:pt x="129761" y="569342"/>
                    <a:pt x="129103" y="569497"/>
                    <a:pt x="128434" y="569660"/>
                  </a:cubicBezTo>
                  <a:cubicBezTo>
                    <a:pt x="126574" y="562314"/>
                    <a:pt x="124734" y="554976"/>
                    <a:pt x="122875" y="547617"/>
                  </a:cubicBezTo>
                  <a:cubicBezTo>
                    <a:pt x="119015" y="557399"/>
                    <a:pt x="124593" y="568666"/>
                    <a:pt x="112976" y="575682"/>
                  </a:cubicBezTo>
                  <a:cubicBezTo>
                    <a:pt x="112412" y="576024"/>
                    <a:pt x="112685" y="577727"/>
                    <a:pt x="112794" y="578767"/>
                  </a:cubicBezTo>
                  <a:cubicBezTo>
                    <a:pt x="114255" y="591049"/>
                    <a:pt x="115745" y="603323"/>
                    <a:pt x="117246" y="615605"/>
                  </a:cubicBezTo>
                  <a:cubicBezTo>
                    <a:pt x="118565" y="615566"/>
                    <a:pt x="119895" y="615547"/>
                    <a:pt x="121228" y="615511"/>
                  </a:cubicBezTo>
                  <a:lnTo>
                    <a:pt x="121228" y="588086"/>
                  </a:lnTo>
                  <a:cubicBezTo>
                    <a:pt x="125190" y="588695"/>
                    <a:pt x="132800" y="591580"/>
                    <a:pt x="134583" y="589741"/>
                  </a:cubicBezTo>
                  <a:cubicBezTo>
                    <a:pt x="138301" y="585858"/>
                    <a:pt x="146681" y="583021"/>
                    <a:pt x="142077" y="574165"/>
                  </a:cubicBezTo>
                  <a:cubicBezTo>
                    <a:pt x="139922" y="570016"/>
                    <a:pt x="143117" y="563531"/>
                    <a:pt x="143899" y="558088"/>
                  </a:cubicBezTo>
                  <a:cubicBezTo>
                    <a:pt x="145410" y="557149"/>
                    <a:pt x="146937" y="556202"/>
                    <a:pt x="148463" y="555263"/>
                  </a:cubicBezTo>
                  <a:cubicBezTo>
                    <a:pt x="149067" y="558308"/>
                    <a:pt x="149681" y="561362"/>
                    <a:pt x="150284" y="564407"/>
                  </a:cubicBezTo>
                  <a:lnTo>
                    <a:pt x="152519" y="562121"/>
                  </a:lnTo>
                  <a:cubicBezTo>
                    <a:pt x="151814" y="555930"/>
                    <a:pt x="151127" y="549731"/>
                    <a:pt x="150117" y="540710"/>
                  </a:cubicBezTo>
                  <a:cubicBezTo>
                    <a:pt x="148565" y="547321"/>
                    <a:pt x="147707" y="550977"/>
                    <a:pt x="146849" y="554631"/>
                  </a:cubicBezTo>
                  <a:cubicBezTo>
                    <a:pt x="145439" y="554466"/>
                    <a:pt x="144014" y="554307"/>
                    <a:pt x="142604" y="554130"/>
                  </a:cubicBezTo>
                  <a:lnTo>
                    <a:pt x="143767" y="538629"/>
                  </a:lnTo>
                  <a:lnTo>
                    <a:pt x="141608" y="538183"/>
                  </a:lnTo>
                  <a:cubicBezTo>
                    <a:pt x="139838" y="542572"/>
                    <a:pt x="138075" y="546951"/>
                    <a:pt x="136292" y="551342"/>
                  </a:cubicBezTo>
                  <a:lnTo>
                    <a:pt x="134678" y="551101"/>
                  </a:lnTo>
                  <a:cubicBezTo>
                    <a:pt x="134307" y="546507"/>
                    <a:pt x="133918" y="541920"/>
                    <a:pt x="133533" y="537327"/>
                  </a:cubicBezTo>
                  <a:close/>
                  <a:moveTo>
                    <a:pt x="1001925" y="552970"/>
                  </a:moveTo>
                  <a:cubicBezTo>
                    <a:pt x="1001104" y="552998"/>
                    <a:pt x="1000267" y="553027"/>
                    <a:pt x="999446" y="553063"/>
                  </a:cubicBezTo>
                  <a:lnTo>
                    <a:pt x="999446" y="600439"/>
                  </a:lnTo>
                  <a:cubicBezTo>
                    <a:pt x="1000267" y="600411"/>
                    <a:pt x="1001104" y="600393"/>
                    <a:pt x="1001925" y="600364"/>
                  </a:cubicBezTo>
                  <a:close/>
                  <a:moveTo>
                    <a:pt x="992082" y="553936"/>
                  </a:moveTo>
                  <a:cubicBezTo>
                    <a:pt x="991468" y="554004"/>
                    <a:pt x="990839" y="554041"/>
                    <a:pt x="990221" y="554105"/>
                  </a:cubicBezTo>
                  <a:lnTo>
                    <a:pt x="990221" y="600608"/>
                  </a:lnTo>
                  <a:cubicBezTo>
                    <a:pt x="990835" y="600561"/>
                    <a:pt x="991464" y="600493"/>
                    <a:pt x="992082" y="600439"/>
                  </a:cubicBezTo>
                  <a:close/>
                  <a:moveTo>
                    <a:pt x="867548" y="565590"/>
                  </a:moveTo>
                  <a:cubicBezTo>
                    <a:pt x="867554" y="565609"/>
                    <a:pt x="867557" y="565629"/>
                    <a:pt x="867567" y="565647"/>
                  </a:cubicBezTo>
                  <a:cubicBezTo>
                    <a:pt x="863090" y="565946"/>
                    <a:pt x="858707" y="566265"/>
                    <a:pt x="853686" y="566651"/>
                  </a:cubicBezTo>
                  <a:cubicBezTo>
                    <a:pt x="858740" y="566263"/>
                    <a:pt x="863152" y="565930"/>
                    <a:pt x="867548" y="565591"/>
                  </a:cubicBezTo>
                  <a:close/>
                  <a:moveTo>
                    <a:pt x="34669" y="581778"/>
                  </a:moveTo>
                  <a:cubicBezTo>
                    <a:pt x="34091" y="582034"/>
                    <a:pt x="33513" y="582269"/>
                    <a:pt x="32920" y="582522"/>
                  </a:cubicBezTo>
                  <a:cubicBezTo>
                    <a:pt x="33586" y="592609"/>
                    <a:pt x="34262" y="602709"/>
                    <a:pt x="35043" y="614471"/>
                  </a:cubicBezTo>
                  <a:cubicBezTo>
                    <a:pt x="38507" y="611210"/>
                    <a:pt x="42835" y="609020"/>
                    <a:pt x="43515" y="606089"/>
                  </a:cubicBezTo>
                  <a:cubicBezTo>
                    <a:pt x="44772" y="600709"/>
                    <a:pt x="43878" y="594907"/>
                    <a:pt x="43878" y="588804"/>
                  </a:cubicBezTo>
                  <a:cubicBezTo>
                    <a:pt x="42366" y="589882"/>
                    <a:pt x="41257" y="590646"/>
                    <a:pt x="40308" y="591331"/>
                  </a:cubicBezTo>
                  <a:cubicBezTo>
                    <a:pt x="38462" y="588185"/>
                    <a:pt x="36571" y="584988"/>
                    <a:pt x="34673" y="581778"/>
                  </a:cubicBezTo>
                  <a:close/>
                  <a:moveTo>
                    <a:pt x="70789" y="602186"/>
                  </a:moveTo>
                  <a:cubicBezTo>
                    <a:pt x="67522" y="608701"/>
                    <a:pt x="65475" y="612721"/>
                    <a:pt x="63464" y="616739"/>
                  </a:cubicBezTo>
                  <a:cubicBezTo>
                    <a:pt x="65158" y="617909"/>
                    <a:pt x="68003" y="619089"/>
                    <a:pt x="67991" y="620233"/>
                  </a:cubicBezTo>
                  <a:cubicBezTo>
                    <a:pt x="67809" y="632629"/>
                    <a:pt x="67017" y="645009"/>
                    <a:pt x="66657" y="657405"/>
                  </a:cubicBezTo>
                  <a:cubicBezTo>
                    <a:pt x="66439" y="665386"/>
                    <a:pt x="66620" y="673369"/>
                    <a:pt x="66620" y="681363"/>
                  </a:cubicBezTo>
                  <a:lnTo>
                    <a:pt x="68968" y="681287"/>
                  </a:lnTo>
                  <a:cubicBezTo>
                    <a:pt x="70840" y="657941"/>
                    <a:pt x="72708" y="634586"/>
                    <a:pt x="74491" y="612407"/>
                  </a:cubicBezTo>
                  <a:cubicBezTo>
                    <a:pt x="75312" y="612065"/>
                    <a:pt x="73393" y="612871"/>
                    <a:pt x="70790" y="613950"/>
                  </a:cubicBezTo>
                  <a:close/>
                  <a:moveTo>
                    <a:pt x="63464" y="616739"/>
                  </a:moveTo>
                  <a:cubicBezTo>
                    <a:pt x="63391" y="616692"/>
                    <a:pt x="63282" y="616638"/>
                    <a:pt x="63210" y="616592"/>
                  </a:cubicBezTo>
                  <a:cubicBezTo>
                    <a:pt x="63209" y="616660"/>
                    <a:pt x="63210" y="616728"/>
                    <a:pt x="63210" y="616797"/>
                  </a:cubicBezTo>
                  <a:cubicBezTo>
                    <a:pt x="63318" y="616798"/>
                    <a:pt x="63355" y="616757"/>
                    <a:pt x="63464" y="616757"/>
                  </a:cubicBezTo>
                  <a:cubicBezTo>
                    <a:pt x="63464" y="616757"/>
                    <a:pt x="63464" y="616738"/>
                    <a:pt x="63464" y="616738"/>
                  </a:cubicBezTo>
                  <a:close/>
                  <a:moveTo>
                    <a:pt x="63210" y="616797"/>
                  </a:moveTo>
                  <a:cubicBezTo>
                    <a:pt x="55634" y="616660"/>
                    <a:pt x="53301" y="621012"/>
                    <a:pt x="53630" y="627000"/>
                  </a:cubicBezTo>
                  <a:cubicBezTo>
                    <a:pt x="54284" y="638775"/>
                    <a:pt x="55585" y="650508"/>
                    <a:pt x="56073" y="662295"/>
                  </a:cubicBezTo>
                  <a:cubicBezTo>
                    <a:pt x="56483" y="672497"/>
                    <a:pt x="56145" y="682754"/>
                    <a:pt x="56145" y="692981"/>
                  </a:cubicBezTo>
                  <a:cubicBezTo>
                    <a:pt x="55542" y="692934"/>
                    <a:pt x="54931" y="692888"/>
                    <a:pt x="54306" y="692852"/>
                  </a:cubicBezTo>
                  <a:cubicBezTo>
                    <a:pt x="52819" y="677892"/>
                    <a:pt x="51322" y="662950"/>
                    <a:pt x="49835" y="648003"/>
                  </a:cubicBezTo>
                  <a:cubicBezTo>
                    <a:pt x="48592" y="648071"/>
                    <a:pt x="47324" y="648140"/>
                    <a:pt x="46079" y="648190"/>
                  </a:cubicBezTo>
                  <a:lnTo>
                    <a:pt x="46079" y="808515"/>
                  </a:lnTo>
                  <a:cubicBezTo>
                    <a:pt x="46591" y="809174"/>
                    <a:pt x="47126" y="809849"/>
                    <a:pt x="47638" y="810522"/>
                  </a:cubicBezTo>
                  <a:cubicBezTo>
                    <a:pt x="49895" y="807248"/>
                    <a:pt x="52144" y="803963"/>
                    <a:pt x="54401" y="800689"/>
                  </a:cubicBezTo>
                  <a:cubicBezTo>
                    <a:pt x="53914" y="812489"/>
                    <a:pt x="47938" y="823135"/>
                    <a:pt x="53594" y="834275"/>
                  </a:cubicBezTo>
                  <a:cubicBezTo>
                    <a:pt x="50311" y="831115"/>
                    <a:pt x="47029" y="827944"/>
                    <a:pt x="43413" y="824480"/>
                  </a:cubicBezTo>
                  <a:cubicBezTo>
                    <a:pt x="44605" y="831966"/>
                    <a:pt x="45703" y="838895"/>
                    <a:pt x="46794" y="845835"/>
                  </a:cubicBezTo>
                  <a:cubicBezTo>
                    <a:pt x="44947" y="858079"/>
                    <a:pt x="42554" y="870297"/>
                    <a:pt x="41515" y="882617"/>
                  </a:cubicBezTo>
                  <a:cubicBezTo>
                    <a:pt x="41054" y="888086"/>
                    <a:pt x="37709" y="895966"/>
                    <a:pt x="48916" y="897654"/>
                  </a:cubicBezTo>
                  <a:cubicBezTo>
                    <a:pt x="50185" y="897844"/>
                    <a:pt x="50563" y="903148"/>
                    <a:pt x="51359" y="906092"/>
                  </a:cubicBezTo>
                  <a:cubicBezTo>
                    <a:pt x="50308" y="914479"/>
                    <a:pt x="49258" y="922880"/>
                    <a:pt x="47848" y="934287"/>
                  </a:cubicBezTo>
                  <a:cubicBezTo>
                    <a:pt x="45910" y="928729"/>
                    <a:pt x="44547" y="925893"/>
                    <a:pt x="44034" y="922949"/>
                  </a:cubicBezTo>
                  <a:cubicBezTo>
                    <a:pt x="43533" y="920158"/>
                    <a:pt x="43926" y="917230"/>
                    <a:pt x="43926" y="914362"/>
                  </a:cubicBezTo>
                  <a:cubicBezTo>
                    <a:pt x="41683" y="938901"/>
                    <a:pt x="35368" y="963560"/>
                    <a:pt x="47063" y="987629"/>
                  </a:cubicBezTo>
                  <a:cubicBezTo>
                    <a:pt x="59629" y="987032"/>
                    <a:pt x="61228" y="983409"/>
                    <a:pt x="52303" y="967853"/>
                  </a:cubicBezTo>
                  <a:lnTo>
                    <a:pt x="52303" y="978912"/>
                  </a:lnTo>
                  <a:cubicBezTo>
                    <a:pt x="48894" y="972606"/>
                    <a:pt x="46977" y="969058"/>
                    <a:pt x="44208" y="963932"/>
                  </a:cubicBezTo>
                  <a:lnTo>
                    <a:pt x="58464" y="963932"/>
                  </a:lnTo>
                  <a:cubicBezTo>
                    <a:pt x="60209" y="950749"/>
                    <a:pt x="61914" y="938042"/>
                    <a:pt x="63592" y="925328"/>
                  </a:cubicBezTo>
                  <a:cubicBezTo>
                    <a:pt x="64119" y="925300"/>
                    <a:pt x="64624" y="925282"/>
                    <a:pt x="65151" y="925253"/>
                  </a:cubicBezTo>
                  <a:lnTo>
                    <a:pt x="65151" y="962221"/>
                  </a:lnTo>
                  <a:cubicBezTo>
                    <a:pt x="66165" y="962134"/>
                    <a:pt x="67179" y="962030"/>
                    <a:pt x="68194" y="961940"/>
                  </a:cubicBezTo>
                  <a:cubicBezTo>
                    <a:pt x="69106" y="946651"/>
                    <a:pt x="70011" y="931358"/>
                    <a:pt x="71011" y="914508"/>
                  </a:cubicBezTo>
                  <a:cubicBezTo>
                    <a:pt x="66882" y="916856"/>
                    <a:pt x="65320" y="917749"/>
                    <a:pt x="63948" y="918523"/>
                  </a:cubicBezTo>
                  <a:cubicBezTo>
                    <a:pt x="62589" y="912699"/>
                    <a:pt x="61367" y="907479"/>
                    <a:pt x="60304" y="902873"/>
                  </a:cubicBezTo>
                  <a:cubicBezTo>
                    <a:pt x="58432" y="903647"/>
                    <a:pt x="57225" y="904163"/>
                    <a:pt x="56022" y="904658"/>
                  </a:cubicBezTo>
                  <a:cubicBezTo>
                    <a:pt x="55367" y="902627"/>
                    <a:pt x="54746" y="900589"/>
                    <a:pt x="54219" y="898915"/>
                  </a:cubicBezTo>
                  <a:cubicBezTo>
                    <a:pt x="59207" y="897392"/>
                    <a:pt x="63966" y="895944"/>
                    <a:pt x="66184" y="895272"/>
                  </a:cubicBezTo>
                  <a:lnTo>
                    <a:pt x="66184" y="853230"/>
                  </a:lnTo>
                  <a:cubicBezTo>
                    <a:pt x="65570" y="853269"/>
                    <a:pt x="64952" y="853298"/>
                    <a:pt x="64323" y="853323"/>
                  </a:cubicBezTo>
                  <a:cubicBezTo>
                    <a:pt x="63490" y="855087"/>
                    <a:pt x="62651" y="856832"/>
                    <a:pt x="61804" y="858583"/>
                  </a:cubicBezTo>
                  <a:cubicBezTo>
                    <a:pt x="60677" y="858483"/>
                    <a:pt x="59529" y="858367"/>
                    <a:pt x="58383" y="858267"/>
                  </a:cubicBezTo>
                  <a:cubicBezTo>
                    <a:pt x="58638" y="854333"/>
                    <a:pt x="57239" y="848276"/>
                    <a:pt x="59416" y="846855"/>
                  </a:cubicBezTo>
                  <a:cubicBezTo>
                    <a:pt x="66558" y="842211"/>
                    <a:pt x="64201" y="838111"/>
                    <a:pt x="60917" y="833176"/>
                  </a:cubicBezTo>
                  <a:cubicBezTo>
                    <a:pt x="57751" y="828456"/>
                    <a:pt x="52977" y="824489"/>
                    <a:pt x="57029" y="817637"/>
                  </a:cubicBezTo>
                  <a:cubicBezTo>
                    <a:pt x="66287" y="802006"/>
                    <a:pt x="64069" y="784215"/>
                    <a:pt x="65031" y="767492"/>
                  </a:cubicBezTo>
                  <a:cubicBezTo>
                    <a:pt x="65696" y="755908"/>
                    <a:pt x="61875" y="744193"/>
                    <a:pt x="64544" y="731937"/>
                  </a:cubicBezTo>
                  <a:cubicBezTo>
                    <a:pt x="66481" y="723030"/>
                    <a:pt x="64100" y="713346"/>
                    <a:pt x="63831" y="704020"/>
                  </a:cubicBezTo>
                  <a:cubicBezTo>
                    <a:pt x="63446" y="691370"/>
                    <a:pt x="63082" y="678717"/>
                    <a:pt x="63006" y="666067"/>
                  </a:cubicBezTo>
                  <a:cubicBezTo>
                    <a:pt x="62934" y="649641"/>
                    <a:pt x="63115" y="633222"/>
                    <a:pt x="63224" y="616795"/>
                  </a:cubicBezTo>
                  <a:close/>
                  <a:moveTo>
                    <a:pt x="35391" y="621090"/>
                  </a:moveTo>
                  <a:lnTo>
                    <a:pt x="35391" y="656701"/>
                  </a:lnTo>
                  <a:cubicBezTo>
                    <a:pt x="36238" y="656710"/>
                    <a:pt x="37081" y="656707"/>
                    <a:pt x="37928" y="656720"/>
                  </a:cubicBezTo>
                  <a:lnTo>
                    <a:pt x="37928" y="621155"/>
                  </a:lnTo>
                  <a:cubicBezTo>
                    <a:pt x="37081" y="621127"/>
                    <a:pt x="36238" y="621108"/>
                    <a:pt x="35391" y="621080"/>
                  </a:cubicBezTo>
                  <a:close/>
                  <a:moveTo>
                    <a:pt x="1015927" y="636869"/>
                  </a:moveTo>
                  <a:cubicBezTo>
                    <a:pt x="1014851" y="637009"/>
                    <a:pt x="1013775" y="637139"/>
                    <a:pt x="1012695" y="637278"/>
                  </a:cubicBezTo>
                  <a:cubicBezTo>
                    <a:pt x="1014964" y="651616"/>
                    <a:pt x="1017232" y="665949"/>
                    <a:pt x="1019476" y="680287"/>
                  </a:cubicBezTo>
                  <a:cubicBezTo>
                    <a:pt x="1020374" y="680161"/>
                    <a:pt x="1021272" y="680024"/>
                    <a:pt x="1022145" y="679897"/>
                  </a:cubicBezTo>
                  <a:cubicBezTo>
                    <a:pt x="1020080" y="665559"/>
                    <a:pt x="1017991" y="651220"/>
                    <a:pt x="1015927" y="636870"/>
                  </a:cubicBezTo>
                  <a:close/>
                  <a:moveTo>
                    <a:pt x="1000637" y="660566"/>
                  </a:moveTo>
                  <a:cubicBezTo>
                    <a:pt x="998227" y="663878"/>
                    <a:pt x="997049" y="665529"/>
                    <a:pt x="995510" y="667648"/>
                  </a:cubicBezTo>
                  <a:cubicBezTo>
                    <a:pt x="993419" y="665833"/>
                    <a:pt x="991632" y="664266"/>
                    <a:pt x="988221" y="661310"/>
                  </a:cubicBezTo>
                  <a:lnTo>
                    <a:pt x="988221" y="713463"/>
                  </a:lnTo>
                  <a:cubicBezTo>
                    <a:pt x="989246" y="713563"/>
                    <a:pt x="990257" y="713671"/>
                    <a:pt x="991282" y="713761"/>
                  </a:cubicBezTo>
                  <a:cubicBezTo>
                    <a:pt x="992412" y="700654"/>
                    <a:pt x="993535" y="687534"/>
                    <a:pt x="994662" y="674414"/>
                  </a:cubicBezTo>
                  <a:cubicBezTo>
                    <a:pt x="995982" y="674490"/>
                    <a:pt x="997323" y="674555"/>
                    <a:pt x="998644" y="674619"/>
                  </a:cubicBezTo>
                  <a:lnTo>
                    <a:pt x="998644" y="713111"/>
                  </a:lnTo>
                  <a:cubicBezTo>
                    <a:pt x="1000095" y="713072"/>
                    <a:pt x="1001534" y="713036"/>
                    <a:pt x="1002983" y="713000"/>
                  </a:cubicBezTo>
                  <a:cubicBezTo>
                    <a:pt x="999483" y="696175"/>
                    <a:pt x="1009906" y="679118"/>
                    <a:pt x="1000635" y="660568"/>
                  </a:cubicBezTo>
                  <a:close/>
                  <a:moveTo>
                    <a:pt x="79457" y="662778"/>
                  </a:moveTo>
                  <a:cubicBezTo>
                    <a:pt x="78843" y="676177"/>
                    <a:pt x="77981" y="689568"/>
                    <a:pt x="77672" y="702980"/>
                  </a:cubicBezTo>
                  <a:cubicBezTo>
                    <a:pt x="77382" y="716531"/>
                    <a:pt x="77600" y="730104"/>
                    <a:pt x="77600" y="745951"/>
                  </a:cubicBezTo>
                  <a:cubicBezTo>
                    <a:pt x="83716" y="737196"/>
                    <a:pt x="89781" y="731056"/>
                    <a:pt x="82690" y="722123"/>
                  </a:cubicBezTo>
                  <a:cubicBezTo>
                    <a:pt x="81127" y="720157"/>
                    <a:pt x="81782" y="716565"/>
                    <a:pt x="81770" y="713723"/>
                  </a:cubicBezTo>
                  <a:cubicBezTo>
                    <a:pt x="81698" y="696949"/>
                    <a:pt x="81751" y="680184"/>
                    <a:pt x="81751" y="663410"/>
                  </a:cubicBezTo>
                  <a:cubicBezTo>
                    <a:pt x="80981" y="663209"/>
                    <a:pt x="80217" y="662981"/>
                    <a:pt x="79458" y="662778"/>
                  </a:cubicBezTo>
                  <a:close/>
                  <a:moveTo>
                    <a:pt x="32836" y="666495"/>
                  </a:moveTo>
                  <a:lnTo>
                    <a:pt x="32836" y="722755"/>
                  </a:lnTo>
                  <a:cubicBezTo>
                    <a:pt x="33901" y="722765"/>
                    <a:pt x="34966" y="722784"/>
                    <a:pt x="36032" y="722795"/>
                  </a:cubicBezTo>
                  <a:cubicBezTo>
                    <a:pt x="36482" y="704727"/>
                    <a:pt x="37031" y="686647"/>
                    <a:pt x="37158" y="668579"/>
                  </a:cubicBezTo>
                  <a:cubicBezTo>
                    <a:pt x="37158" y="667678"/>
                    <a:pt x="33389" y="666751"/>
                    <a:pt x="32838" y="666498"/>
                  </a:cubicBezTo>
                  <a:close/>
                  <a:moveTo>
                    <a:pt x="948532" y="779481"/>
                  </a:moveTo>
                  <a:cubicBezTo>
                    <a:pt x="947314" y="779581"/>
                    <a:pt x="946107" y="779700"/>
                    <a:pt x="944888" y="779815"/>
                  </a:cubicBezTo>
                  <a:cubicBezTo>
                    <a:pt x="945324" y="788798"/>
                    <a:pt x="945771" y="797776"/>
                    <a:pt x="946222" y="806747"/>
                  </a:cubicBezTo>
                  <a:cubicBezTo>
                    <a:pt x="947516" y="806455"/>
                    <a:pt x="948814" y="806152"/>
                    <a:pt x="950110" y="805873"/>
                  </a:cubicBezTo>
                  <a:cubicBezTo>
                    <a:pt x="949583" y="797067"/>
                    <a:pt x="949056" y="788274"/>
                    <a:pt x="948532" y="779481"/>
                  </a:cubicBezTo>
                  <a:close/>
                  <a:moveTo>
                    <a:pt x="51601" y="988092"/>
                  </a:moveTo>
                  <a:cubicBezTo>
                    <a:pt x="49537" y="994461"/>
                    <a:pt x="48799" y="996743"/>
                    <a:pt x="48145" y="998760"/>
                  </a:cubicBezTo>
                  <a:cubicBezTo>
                    <a:pt x="45822" y="996832"/>
                    <a:pt x="43529" y="994967"/>
                    <a:pt x="38490" y="990805"/>
                  </a:cubicBezTo>
                  <a:lnTo>
                    <a:pt x="38490" y="1017792"/>
                  </a:lnTo>
                  <a:cubicBezTo>
                    <a:pt x="44222" y="1018706"/>
                    <a:pt x="47584" y="1019230"/>
                    <a:pt x="50944" y="1019763"/>
                  </a:cubicBezTo>
                  <a:cubicBezTo>
                    <a:pt x="52161" y="1020359"/>
                    <a:pt x="53382" y="1020938"/>
                    <a:pt x="54587" y="1021547"/>
                  </a:cubicBezTo>
                  <a:cubicBezTo>
                    <a:pt x="55318" y="1013261"/>
                    <a:pt x="56321" y="1005001"/>
                    <a:pt x="56539" y="996716"/>
                  </a:cubicBezTo>
                  <a:cubicBezTo>
                    <a:pt x="56612" y="994597"/>
                    <a:pt x="54188" y="992431"/>
                    <a:pt x="51599" y="988092"/>
                  </a:cubicBezTo>
                  <a:close/>
                  <a:moveTo>
                    <a:pt x="43637" y="1087918"/>
                  </a:moveTo>
                  <a:cubicBezTo>
                    <a:pt x="41456" y="1087846"/>
                    <a:pt x="39438" y="1087889"/>
                    <a:pt x="37476" y="1088241"/>
                  </a:cubicBezTo>
                  <a:cubicBezTo>
                    <a:pt x="29462" y="1089702"/>
                    <a:pt x="29135" y="1100760"/>
                    <a:pt x="36931" y="1106140"/>
                  </a:cubicBezTo>
                  <a:cubicBezTo>
                    <a:pt x="37076" y="1104439"/>
                    <a:pt x="37149" y="1102828"/>
                    <a:pt x="37589" y="1097219"/>
                  </a:cubicBezTo>
                  <a:cubicBezTo>
                    <a:pt x="41140" y="1111100"/>
                    <a:pt x="48468" y="1105825"/>
                    <a:pt x="55546" y="1104709"/>
                  </a:cubicBezTo>
                  <a:cubicBezTo>
                    <a:pt x="53685" y="1098327"/>
                    <a:pt x="52038" y="1092641"/>
                    <a:pt x="50718" y="1088112"/>
                  </a:cubicBezTo>
                  <a:cubicBezTo>
                    <a:pt x="48159" y="1088112"/>
                    <a:pt x="45819" y="1087968"/>
                    <a:pt x="43637" y="1087896"/>
                  </a:cubicBezTo>
                  <a:close/>
                  <a:moveTo>
                    <a:pt x="67774" y="1119589"/>
                  </a:moveTo>
                  <a:cubicBezTo>
                    <a:pt x="66672" y="1119733"/>
                    <a:pt x="65571" y="1119840"/>
                    <a:pt x="64470" y="1119963"/>
                  </a:cubicBezTo>
                  <a:cubicBezTo>
                    <a:pt x="64470" y="1136102"/>
                    <a:pt x="64651" y="1152253"/>
                    <a:pt x="64288" y="1168380"/>
                  </a:cubicBezTo>
                  <a:cubicBezTo>
                    <a:pt x="64252" y="1170599"/>
                    <a:pt x="61522" y="1172770"/>
                    <a:pt x="60062" y="1174978"/>
                  </a:cubicBezTo>
                  <a:cubicBezTo>
                    <a:pt x="58717" y="1172935"/>
                    <a:pt x="56718" y="1171034"/>
                    <a:pt x="56155" y="1168826"/>
                  </a:cubicBezTo>
                  <a:cubicBezTo>
                    <a:pt x="54511" y="1162368"/>
                    <a:pt x="53429" y="1155795"/>
                    <a:pt x="52135" y="1149273"/>
                  </a:cubicBezTo>
                  <a:cubicBezTo>
                    <a:pt x="50546" y="1149525"/>
                    <a:pt x="48958" y="1149755"/>
                    <a:pt x="47383" y="1150000"/>
                  </a:cubicBezTo>
                  <a:cubicBezTo>
                    <a:pt x="48295" y="1153844"/>
                    <a:pt x="48513" y="1157954"/>
                    <a:pt x="50258" y="1161430"/>
                  </a:cubicBezTo>
                  <a:cubicBezTo>
                    <a:pt x="53246" y="1167470"/>
                    <a:pt x="53322" y="1174116"/>
                    <a:pt x="60363" y="1179496"/>
                  </a:cubicBezTo>
                  <a:cubicBezTo>
                    <a:pt x="64531" y="1182693"/>
                    <a:pt x="61621" y="1193547"/>
                    <a:pt x="62112" y="1200944"/>
                  </a:cubicBezTo>
                  <a:cubicBezTo>
                    <a:pt x="62366" y="1204458"/>
                    <a:pt x="63100" y="1207962"/>
                    <a:pt x="63613" y="1211464"/>
                  </a:cubicBezTo>
                  <a:cubicBezTo>
                    <a:pt x="64998" y="1211248"/>
                    <a:pt x="66397" y="1211047"/>
                    <a:pt x="67783" y="1210831"/>
                  </a:cubicBezTo>
                  <a:close/>
                  <a:moveTo>
                    <a:pt x="1023948" y="1155980"/>
                  </a:moveTo>
                  <a:cubicBezTo>
                    <a:pt x="1023035" y="1155980"/>
                    <a:pt x="1022130" y="1155986"/>
                    <a:pt x="1021207" y="1155999"/>
                  </a:cubicBezTo>
                  <a:lnTo>
                    <a:pt x="1021207" y="1187094"/>
                  </a:lnTo>
                  <a:cubicBezTo>
                    <a:pt x="1022130" y="1187094"/>
                    <a:pt x="1023039" y="1187103"/>
                    <a:pt x="1023948" y="1187094"/>
                  </a:cubicBezTo>
                  <a:close/>
                  <a:moveTo>
                    <a:pt x="7291" y="1370372"/>
                  </a:moveTo>
                  <a:cubicBezTo>
                    <a:pt x="5572" y="1371170"/>
                    <a:pt x="1955" y="1372220"/>
                    <a:pt x="2031" y="1372918"/>
                  </a:cubicBezTo>
                  <a:cubicBezTo>
                    <a:pt x="3853" y="1389108"/>
                    <a:pt x="6076" y="1405245"/>
                    <a:pt x="8230" y="1421409"/>
                  </a:cubicBezTo>
                  <a:cubicBezTo>
                    <a:pt x="9412" y="1421338"/>
                    <a:pt x="10607" y="1421230"/>
                    <a:pt x="11799" y="1421158"/>
                  </a:cubicBezTo>
                  <a:lnTo>
                    <a:pt x="11799" y="1399132"/>
                  </a:lnTo>
                  <a:cubicBezTo>
                    <a:pt x="12091" y="1398880"/>
                    <a:pt x="12363" y="1398635"/>
                    <a:pt x="12646" y="1398369"/>
                  </a:cubicBezTo>
                  <a:cubicBezTo>
                    <a:pt x="10902" y="1389208"/>
                    <a:pt x="9153" y="1380047"/>
                    <a:pt x="7293" y="1370378"/>
                  </a:cubicBezTo>
                  <a:close/>
                  <a:moveTo>
                    <a:pt x="998139" y="1381932"/>
                  </a:moveTo>
                  <a:cubicBezTo>
                    <a:pt x="997074" y="1382479"/>
                    <a:pt x="996035" y="1383037"/>
                    <a:pt x="994984" y="1383569"/>
                  </a:cubicBezTo>
                  <a:cubicBezTo>
                    <a:pt x="999728" y="1399467"/>
                    <a:pt x="1004488" y="1415353"/>
                    <a:pt x="1009823" y="1433231"/>
                  </a:cubicBezTo>
                  <a:cubicBezTo>
                    <a:pt x="1010259" y="1429196"/>
                    <a:pt x="1011299" y="1425906"/>
                    <a:pt x="1010837" y="1422823"/>
                  </a:cubicBezTo>
                  <a:cubicBezTo>
                    <a:pt x="1009299" y="1412583"/>
                    <a:pt x="1007693" y="1402316"/>
                    <a:pt x="1005127" y="1392267"/>
                  </a:cubicBezTo>
                  <a:cubicBezTo>
                    <a:pt x="1004178" y="1388524"/>
                    <a:pt x="1000537" y="1385359"/>
                    <a:pt x="998140" y="1381933"/>
                  </a:cubicBezTo>
                  <a:close/>
                  <a:moveTo>
                    <a:pt x="1015627" y="1382490"/>
                  </a:moveTo>
                  <a:cubicBezTo>
                    <a:pt x="1013678" y="1382526"/>
                    <a:pt x="1011740" y="1382598"/>
                    <a:pt x="1009803" y="1382634"/>
                  </a:cubicBezTo>
                  <a:cubicBezTo>
                    <a:pt x="1009803" y="1386859"/>
                    <a:pt x="1009237" y="1391173"/>
                    <a:pt x="1009876" y="1395309"/>
                  </a:cubicBezTo>
                  <a:cubicBezTo>
                    <a:pt x="1012635" y="1412565"/>
                    <a:pt x="1016173" y="1429716"/>
                    <a:pt x="1018648" y="1446997"/>
                  </a:cubicBezTo>
                  <a:cubicBezTo>
                    <a:pt x="1021265" y="1465218"/>
                    <a:pt x="1022886" y="1483544"/>
                    <a:pt x="1025335" y="1501789"/>
                  </a:cubicBezTo>
                  <a:cubicBezTo>
                    <a:pt x="1025517" y="1503019"/>
                    <a:pt x="1028937" y="1503904"/>
                    <a:pt x="1030181" y="1504577"/>
                  </a:cubicBezTo>
                  <a:cubicBezTo>
                    <a:pt x="1025295" y="1463569"/>
                    <a:pt x="1020471" y="1423023"/>
                    <a:pt x="1015624" y="1382484"/>
                  </a:cubicBezTo>
                  <a:close/>
                  <a:moveTo>
                    <a:pt x="983713" y="1422153"/>
                  </a:moveTo>
                  <a:cubicBezTo>
                    <a:pt x="985818" y="1437518"/>
                    <a:pt x="987947" y="1452881"/>
                    <a:pt x="990062" y="1468246"/>
                  </a:cubicBezTo>
                  <a:cubicBezTo>
                    <a:pt x="990818" y="1468174"/>
                    <a:pt x="991585" y="1468138"/>
                    <a:pt x="992352" y="1468067"/>
                  </a:cubicBezTo>
                  <a:cubicBezTo>
                    <a:pt x="991069" y="1452765"/>
                    <a:pt x="989779" y="1437461"/>
                    <a:pt x="988482" y="1422159"/>
                  </a:cubicBezTo>
                  <a:close/>
                  <a:moveTo>
                    <a:pt x="1011964" y="1436854"/>
                  </a:moveTo>
                  <a:cubicBezTo>
                    <a:pt x="1010604" y="1436962"/>
                    <a:pt x="1009267" y="1437070"/>
                    <a:pt x="1007906" y="1437214"/>
                  </a:cubicBezTo>
                  <a:cubicBezTo>
                    <a:pt x="1008921" y="1448037"/>
                    <a:pt x="1009648" y="1458881"/>
                    <a:pt x="1011007" y="1469666"/>
                  </a:cubicBezTo>
                  <a:cubicBezTo>
                    <a:pt x="1012406" y="1480590"/>
                    <a:pt x="1014424" y="1491453"/>
                    <a:pt x="1016153" y="1502340"/>
                  </a:cubicBezTo>
                  <a:cubicBezTo>
                    <a:pt x="1017051" y="1502232"/>
                    <a:pt x="1017949" y="1502160"/>
                    <a:pt x="1018858" y="1502052"/>
                  </a:cubicBezTo>
                  <a:cubicBezTo>
                    <a:pt x="1016549" y="1480330"/>
                    <a:pt x="1014247" y="1458593"/>
                    <a:pt x="1011964" y="1436871"/>
                  </a:cubicBezTo>
                  <a:close/>
                  <a:moveTo>
                    <a:pt x="13433" y="1446370"/>
                  </a:moveTo>
                  <a:lnTo>
                    <a:pt x="13433" y="1566530"/>
                  </a:lnTo>
                  <a:cubicBezTo>
                    <a:pt x="14615" y="1566521"/>
                    <a:pt x="15778" y="1566501"/>
                    <a:pt x="16944" y="1566494"/>
                  </a:cubicBezTo>
                  <a:cubicBezTo>
                    <a:pt x="22958" y="1558589"/>
                    <a:pt x="18108" y="1549484"/>
                    <a:pt x="19518" y="1540920"/>
                  </a:cubicBezTo>
                  <a:cubicBezTo>
                    <a:pt x="21699" y="1527546"/>
                    <a:pt x="17318" y="1513280"/>
                    <a:pt x="16061" y="1499361"/>
                  </a:cubicBezTo>
                  <a:cubicBezTo>
                    <a:pt x="15843" y="1497052"/>
                    <a:pt x="16974" y="1494425"/>
                    <a:pt x="18165" y="1492242"/>
                  </a:cubicBezTo>
                  <a:cubicBezTo>
                    <a:pt x="20063" y="1488754"/>
                    <a:pt x="22528" y="1485543"/>
                    <a:pt x="24758" y="1482206"/>
                  </a:cubicBezTo>
                  <a:cubicBezTo>
                    <a:pt x="23846" y="1481774"/>
                    <a:pt x="22952" y="1481332"/>
                    <a:pt x="22054" y="1480886"/>
                  </a:cubicBezTo>
                  <a:cubicBezTo>
                    <a:pt x="21451" y="1482141"/>
                    <a:pt x="20855" y="1483386"/>
                    <a:pt x="20215" y="1484603"/>
                  </a:cubicBezTo>
                  <a:cubicBezTo>
                    <a:pt x="20186" y="1484639"/>
                    <a:pt x="19590" y="1484387"/>
                    <a:pt x="19255" y="1484279"/>
                  </a:cubicBezTo>
                  <a:cubicBezTo>
                    <a:pt x="17729" y="1476161"/>
                    <a:pt x="13226" y="1468563"/>
                    <a:pt x="17227" y="1459618"/>
                  </a:cubicBezTo>
                  <a:cubicBezTo>
                    <a:pt x="18637" y="1456471"/>
                    <a:pt x="15050" y="1451454"/>
                    <a:pt x="13433" y="1446366"/>
                  </a:cubicBezTo>
                  <a:close/>
                  <a:moveTo>
                    <a:pt x="1043163" y="1490606"/>
                  </a:moveTo>
                  <a:cubicBezTo>
                    <a:pt x="1033148" y="1501949"/>
                    <a:pt x="1034361" y="1511969"/>
                    <a:pt x="1040157" y="1522462"/>
                  </a:cubicBezTo>
                  <a:cubicBezTo>
                    <a:pt x="1041080" y="1512591"/>
                    <a:pt x="1042007" y="1502723"/>
                    <a:pt x="1043163" y="1490606"/>
                  </a:cubicBezTo>
                  <a:close/>
                  <a:moveTo>
                    <a:pt x="1053569" y="1492131"/>
                  </a:moveTo>
                  <a:cubicBezTo>
                    <a:pt x="1046042" y="1502370"/>
                    <a:pt x="1042841" y="1512905"/>
                    <a:pt x="1050189" y="1525530"/>
                  </a:cubicBezTo>
                  <a:cubicBezTo>
                    <a:pt x="1051072" y="1518945"/>
                    <a:pt x="1051912" y="1513848"/>
                    <a:pt x="1052424" y="1508710"/>
                  </a:cubicBezTo>
                  <a:cubicBezTo>
                    <a:pt x="1052962" y="1503203"/>
                    <a:pt x="1053198" y="1497650"/>
                    <a:pt x="1053569" y="1492131"/>
                  </a:cubicBezTo>
                  <a:close/>
                  <a:moveTo>
                    <a:pt x="1030390" y="1516107"/>
                  </a:moveTo>
                  <a:cubicBezTo>
                    <a:pt x="1029351" y="1516287"/>
                    <a:pt x="1028336" y="1516430"/>
                    <a:pt x="1027308" y="1516589"/>
                  </a:cubicBezTo>
                  <a:cubicBezTo>
                    <a:pt x="1026046" y="1523734"/>
                    <a:pt x="1024800" y="1530892"/>
                    <a:pt x="1023551" y="1538037"/>
                  </a:cubicBezTo>
                  <a:cubicBezTo>
                    <a:pt x="1032840" y="1542389"/>
                    <a:pt x="1033343" y="1545543"/>
                    <a:pt x="1025863" y="1553333"/>
                  </a:cubicBezTo>
                  <a:cubicBezTo>
                    <a:pt x="1030171" y="1555326"/>
                    <a:pt x="1034480" y="1557313"/>
                    <a:pt x="1042956" y="1561195"/>
                  </a:cubicBezTo>
                  <a:cubicBezTo>
                    <a:pt x="1038250" y="1544346"/>
                    <a:pt x="1034326" y="1530227"/>
                    <a:pt x="1030390" y="1516105"/>
                  </a:cubicBezTo>
                  <a:close/>
                  <a:moveTo>
                    <a:pt x="1023553" y="1538038"/>
                  </a:moveTo>
                  <a:cubicBezTo>
                    <a:pt x="1023524" y="1538029"/>
                    <a:pt x="1023524" y="1538010"/>
                    <a:pt x="1023481" y="1538003"/>
                  </a:cubicBezTo>
                  <a:cubicBezTo>
                    <a:pt x="1023226" y="1535211"/>
                    <a:pt x="1023084" y="1532431"/>
                    <a:pt x="1022710" y="1529676"/>
                  </a:cubicBezTo>
                  <a:cubicBezTo>
                    <a:pt x="1022121" y="1525324"/>
                    <a:pt x="1021354" y="1520968"/>
                    <a:pt x="1020664" y="1516628"/>
                  </a:cubicBezTo>
                  <a:cubicBezTo>
                    <a:pt x="1019304" y="1516736"/>
                    <a:pt x="1017948" y="1516880"/>
                    <a:pt x="1016587" y="1516988"/>
                  </a:cubicBezTo>
                  <a:cubicBezTo>
                    <a:pt x="1016914" y="1523789"/>
                    <a:pt x="1017187" y="1530596"/>
                    <a:pt x="1017827" y="1537358"/>
                  </a:cubicBezTo>
                  <a:cubicBezTo>
                    <a:pt x="1017863" y="1537682"/>
                    <a:pt x="1021371" y="1537718"/>
                    <a:pt x="1023255" y="1537880"/>
                  </a:cubicBezTo>
                  <a:lnTo>
                    <a:pt x="1023510" y="1538167"/>
                  </a:lnTo>
                  <a:cubicBezTo>
                    <a:pt x="1023510" y="1538167"/>
                    <a:pt x="1023510" y="1538187"/>
                    <a:pt x="1023510" y="1538187"/>
                  </a:cubicBezTo>
                  <a:lnTo>
                    <a:pt x="1023529" y="1538187"/>
                  </a:lnTo>
                  <a:cubicBezTo>
                    <a:pt x="1023538" y="1538151"/>
                    <a:pt x="1023538" y="1538079"/>
                    <a:pt x="1023548" y="1538043"/>
                  </a:cubicBezTo>
                  <a:close/>
                  <a:moveTo>
                    <a:pt x="1049700" y="1536143"/>
                  </a:moveTo>
                  <a:cubicBezTo>
                    <a:pt x="1041416" y="1544860"/>
                    <a:pt x="1044250" y="1552851"/>
                    <a:pt x="1049700" y="1560565"/>
                  </a:cubicBezTo>
                  <a:close/>
                  <a:moveTo>
                    <a:pt x="33964" y="1556142"/>
                  </a:moveTo>
                  <a:cubicBezTo>
                    <a:pt x="33579" y="1562105"/>
                    <a:pt x="33189" y="1568064"/>
                    <a:pt x="32779" y="1574561"/>
                  </a:cubicBezTo>
                  <a:cubicBezTo>
                    <a:pt x="35843" y="1575007"/>
                    <a:pt x="38340" y="1575388"/>
                    <a:pt x="40968" y="1575769"/>
                  </a:cubicBezTo>
                  <a:cubicBezTo>
                    <a:pt x="39635" y="1568765"/>
                    <a:pt x="38431" y="1562461"/>
                    <a:pt x="37212" y="1556142"/>
                  </a:cubicBezTo>
                  <a:close/>
                  <a:moveTo>
                    <a:pt x="1035875" y="1567516"/>
                  </a:moveTo>
                  <a:cubicBezTo>
                    <a:pt x="1022796" y="1574597"/>
                    <a:pt x="1042885" y="1586843"/>
                    <a:pt x="1028831" y="1594392"/>
                  </a:cubicBezTo>
                  <a:cubicBezTo>
                    <a:pt x="1027897" y="1584800"/>
                    <a:pt x="1027134" y="1577126"/>
                    <a:pt x="1026389" y="1569450"/>
                  </a:cubicBezTo>
                  <a:cubicBezTo>
                    <a:pt x="1024619" y="1569737"/>
                    <a:pt x="1022863" y="1570054"/>
                    <a:pt x="1021092" y="1570360"/>
                  </a:cubicBezTo>
                  <a:cubicBezTo>
                    <a:pt x="1024823" y="1584241"/>
                    <a:pt x="1028536" y="1598130"/>
                    <a:pt x="1032268" y="1612011"/>
                  </a:cubicBezTo>
                  <a:cubicBezTo>
                    <a:pt x="1033115" y="1611831"/>
                    <a:pt x="1033950" y="1611637"/>
                    <a:pt x="1034823" y="1611436"/>
                  </a:cubicBezTo>
                  <a:cubicBezTo>
                    <a:pt x="1035150" y="1606817"/>
                    <a:pt x="1035513" y="1602183"/>
                    <a:pt x="1035873" y="1597552"/>
                  </a:cubicBezTo>
                  <a:cubicBezTo>
                    <a:pt x="1036400" y="1597588"/>
                    <a:pt x="1036928" y="1597623"/>
                    <a:pt x="1037451" y="1597659"/>
                  </a:cubicBezTo>
                  <a:cubicBezTo>
                    <a:pt x="1039272" y="1602963"/>
                    <a:pt x="1041108" y="1608271"/>
                    <a:pt x="1042954" y="1613588"/>
                  </a:cubicBezTo>
                  <a:cubicBezTo>
                    <a:pt x="1043609" y="1613516"/>
                    <a:pt x="1044267" y="1613408"/>
                    <a:pt x="1044947" y="1613336"/>
                  </a:cubicBezTo>
                  <a:cubicBezTo>
                    <a:pt x="1045600" y="1604632"/>
                    <a:pt x="1046248" y="1595922"/>
                    <a:pt x="1046902" y="1587167"/>
                  </a:cubicBezTo>
                  <a:cubicBezTo>
                    <a:pt x="1044579" y="1589033"/>
                    <a:pt x="1042219" y="1590904"/>
                    <a:pt x="1039013" y="1593468"/>
                  </a:cubicBezTo>
                  <a:cubicBezTo>
                    <a:pt x="1037886" y="1584129"/>
                    <a:pt x="1036915" y="1576168"/>
                    <a:pt x="1035876" y="1567540"/>
                  </a:cubicBezTo>
                  <a:close/>
                  <a:moveTo>
                    <a:pt x="12794" y="1575899"/>
                  </a:moveTo>
                  <a:cubicBezTo>
                    <a:pt x="13550" y="1586405"/>
                    <a:pt x="14317" y="1596770"/>
                    <a:pt x="15084" y="1607365"/>
                  </a:cubicBezTo>
                  <a:cubicBezTo>
                    <a:pt x="21560" y="1598331"/>
                    <a:pt x="20358" y="1582167"/>
                    <a:pt x="12794" y="1575899"/>
                  </a:cubicBezTo>
                  <a:close/>
                  <a:moveTo>
                    <a:pt x="15404" y="1614186"/>
                  </a:moveTo>
                  <a:lnTo>
                    <a:pt x="15404" y="1650522"/>
                  </a:lnTo>
                  <a:cubicBezTo>
                    <a:pt x="16135" y="1650532"/>
                    <a:pt x="16876" y="1650551"/>
                    <a:pt x="17621" y="1650594"/>
                  </a:cubicBezTo>
                  <a:lnTo>
                    <a:pt x="17621" y="1614240"/>
                  </a:lnTo>
                  <a:cubicBezTo>
                    <a:pt x="16880" y="1614230"/>
                    <a:pt x="16135" y="1614211"/>
                    <a:pt x="15404" y="1614204"/>
                  </a:cubicBezTo>
                  <a:close/>
                  <a:moveTo>
                    <a:pt x="995376" y="1628739"/>
                  </a:moveTo>
                  <a:cubicBezTo>
                    <a:pt x="994275" y="1628847"/>
                    <a:pt x="993167" y="1629027"/>
                    <a:pt x="992051" y="1629149"/>
                  </a:cubicBezTo>
                  <a:lnTo>
                    <a:pt x="998907" y="1673570"/>
                  </a:lnTo>
                  <a:cubicBezTo>
                    <a:pt x="999921" y="1673462"/>
                    <a:pt x="1000935" y="1673319"/>
                    <a:pt x="1001949" y="1673178"/>
                  </a:cubicBezTo>
                  <a:cubicBezTo>
                    <a:pt x="999757" y="1658371"/>
                    <a:pt x="997554" y="1643558"/>
                    <a:pt x="995375" y="1628739"/>
                  </a:cubicBezTo>
                  <a:close/>
                  <a:moveTo>
                    <a:pt x="14202" y="1677528"/>
                  </a:moveTo>
                  <a:lnTo>
                    <a:pt x="14202" y="1716224"/>
                  </a:lnTo>
                  <a:cubicBezTo>
                    <a:pt x="14780" y="1716296"/>
                    <a:pt x="15355" y="1716368"/>
                    <a:pt x="15929" y="1716440"/>
                  </a:cubicBezTo>
                  <a:lnTo>
                    <a:pt x="15929" y="1677669"/>
                  </a:lnTo>
                  <a:cubicBezTo>
                    <a:pt x="15351" y="1677633"/>
                    <a:pt x="14777" y="1677561"/>
                    <a:pt x="14202" y="1677525"/>
                  </a:cubicBezTo>
                  <a:close/>
                  <a:moveTo>
                    <a:pt x="1039424" y="1687676"/>
                  </a:moveTo>
                  <a:cubicBezTo>
                    <a:pt x="1033282" y="1697167"/>
                    <a:pt x="1033500" y="1710759"/>
                    <a:pt x="1039424" y="1716875"/>
                  </a:cubicBezTo>
                  <a:close/>
                  <a:moveTo>
                    <a:pt x="1043218" y="1728937"/>
                  </a:moveTo>
                  <a:cubicBezTo>
                    <a:pt x="1041986" y="1729153"/>
                    <a:pt x="1040761" y="1729373"/>
                    <a:pt x="1039518" y="1729588"/>
                  </a:cubicBezTo>
                  <a:cubicBezTo>
                    <a:pt x="1038544" y="1736275"/>
                    <a:pt x="1037570" y="1742950"/>
                    <a:pt x="1036570" y="1749624"/>
                  </a:cubicBezTo>
                  <a:cubicBezTo>
                    <a:pt x="1041263" y="1747657"/>
                    <a:pt x="1044336" y="1746398"/>
                    <a:pt x="1047709" y="1744978"/>
                  </a:cubicBezTo>
                  <a:cubicBezTo>
                    <a:pt x="1046248" y="1739788"/>
                    <a:pt x="1044732" y="1734356"/>
                    <a:pt x="1043219" y="1728938"/>
                  </a:cubicBezTo>
                  <a:close/>
                  <a:moveTo>
                    <a:pt x="1039142" y="2175637"/>
                  </a:moveTo>
                  <a:cubicBezTo>
                    <a:pt x="1038230" y="2175924"/>
                    <a:pt x="1037336" y="2176262"/>
                    <a:pt x="1036438" y="2176565"/>
                  </a:cubicBezTo>
                  <a:lnTo>
                    <a:pt x="1049812" y="2210819"/>
                  </a:lnTo>
                  <a:cubicBezTo>
                    <a:pt x="1050888" y="2210459"/>
                    <a:pt x="1051964" y="2210110"/>
                    <a:pt x="1053043" y="2209740"/>
                  </a:cubicBezTo>
                  <a:cubicBezTo>
                    <a:pt x="1048401" y="2198384"/>
                    <a:pt x="1043760" y="2186990"/>
                    <a:pt x="1039143" y="2175635"/>
                  </a:cubicBezTo>
                  <a:close/>
                  <a:moveTo>
                    <a:pt x="1010310" y="2193833"/>
                  </a:moveTo>
                  <a:cubicBezTo>
                    <a:pt x="994499" y="2204948"/>
                    <a:pt x="1006271" y="2217455"/>
                    <a:pt x="1008412" y="2230169"/>
                  </a:cubicBezTo>
                  <a:cubicBezTo>
                    <a:pt x="1005694" y="2230528"/>
                    <a:pt x="1002989" y="2230838"/>
                    <a:pt x="1000335" y="2231190"/>
                  </a:cubicBezTo>
                  <a:cubicBezTo>
                    <a:pt x="1000008" y="2224973"/>
                    <a:pt x="999710" y="2219389"/>
                    <a:pt x="999416" y="2213793"/>
                  </a:cubicBezTo>
                  <a:cubicBezTo>
                    <a:pt x="998827" y="2213830"/>
                    <a:pt x="998227" y="2213865"/>
                    <a:pt x="997649" y="2213937"/>
                  </a:cubicBezTo>
                  <a:cubicBezTo>
                    <a:pt x="996777" y="2221309"/>
                    <a:pt x="995926" y="2228703"/>
                    <a:pt x="995207" y="2234717"/>
                  </a:cubicBezTo>
                  <a:cubicBezTo>
                    <a:pt x="999271" y="2239120"/>
                    <a:pt x="1002919" y="2243078"/>
                    <a:pt x="1006702" y="2247151"/>
                  </a:cubicBezTo>
                  <a:cubicBezTo>
                    <a:pt x="1014036" y="2242583"/>
                    <a:pt x="1017310" y="2206426"/>
                    <a:pt x="1010308" y="2193827"/>
                  </a:cubicBezTo>
                  <a:close/>
                  <a:moveTo>
                    <a:pt x="29173" y="2261523"/>
                  </a:moveTo>
                  <a:cubicBezTo>
                    <a:pt x="20145" y="2276889"/>
                    <a:pt x="17702" y="2313747"/>
                    <a:pt x="25434" y="2320535"/>
                  </a:cubicBezTo>
                  <a:cubicBezTo>
                    <a:pt x="26190" y="2300830"/>
                    <a:pt x="32968" y="2282725"/>
                    <a:pt x="29173" y="2261523"/>
                  </a:cubicBezTo>
                  <a:close/>
                  <a:moveTo>
                    <a:pt x="20025" y="2263865"/>
                  </a:moveTo>
                  <a:cubicBezTo>
                    <a:pt x="16652" y="2265973"/>
                    <a:pt x="11495" y="2267857"/>
                    <a:pt x="11610" y="2269366"/>
                  </a:cubicBezTo>
                  <a:cubicBezTo>
                    <a:pt x="12137" y="2275583"/>
                    <a:pt x="14278" y="2281663"/>
                    <a:pt x="15818" y="2287804"/>
                  </a:cubicBezTo>
                  <a:cubicBezTo>
                    <a:pt x="16305" y="2287813"/>
                    <a:pt x="16777" y="2287804"/>
                    <a:pt x="17264" y="2287804"/>
                  </a:cubicBezTo>
                  <a:cubicBezTo>
                    <a:pt x="18122" y="2280280"/>
                    <a:pt x="18998" y="2272759"/>
                    <a:pt x="20027" y="2263865"/>
                  </a:cubicBezTo>
                  <a:close/>
                  <a:moveTo>
                    <a:pt x="1008901" y="2271950"/>
                  </a:moveTo>
                  <a:lnTo>
                    <a:pt x="1008901" y="2307264"/>
                  </a:lnTo>
                  <a:cubicBezTo>
                    <a:pt x="1007760" y="2307192"/>
                    <a:pt x="1006629" y="2307156"/>
                    <a:pt x="1005502" y="2307084"/>
                  </a:cubicBezTo>
                  <a:cubicBezTo>
                    <a:pt x="1004619" y="2301856"/>
                    <a:pt x="1003743" y="2296600"/>
                    <a:pt x="1002871" y="2291360"/>
                  </a:cubicBezTo>
                  <a:cubicBezTo>
                    <a:pt x="1001907" y="2291504"/>
                    <a:pt x="1000944" y="2291648"/>
                    <a:pt x="999995" y="2291788"/>
                  </a:cubicBezTo>
                  <a:cubicBezTo>
                    <a:pt x="1000286" y="2296216"/>
                    <a:pt x="1001006" y="2300624"/>
                    <a:pt x="1000879" y="2305040"/>
                  </a:cubicBezTo>
                  <a:cubicBezTo>
                    <a:pt x="1000552" y="2316586"/>
                    <a:pt x="1002126" y="2328726"/>
                    <a:pt x="998701" y="2339499"/>
                  </a:cubicBezTo>
                  <a:cubicBezTo>
                    <a:pt x="994919" y="2351413"/>
                    <a:pt x="998142" y="2362319"/>
                    <a:pt x="999679" y="2373307"/>
                  </a:cubicBezTo>
                  <a:cubicBezTo>
                    <a:pt x="1000937" y="2382354"/>
                    <a:pt x="1009383" y="2390102"/>
                    <a:pt x="1007305" y="2400443"/>
                  </a:cubicBezTo>
                  <a:cubicBezTo>
                    <a:pt x="1006942" y="2402230"/>
                    <a:pt x="1009003" y="2404422"/>
                    <a:pt x="1010555" y="2407784"/>
                  </a:cubicBezTo>
                  <a:lnTo>
                    <a:pt x="1010555" y="2378492"/>
                  </a:lnTo>
                  <a:cubicBezTo>
                    <a:pt x="1011209" y="2378457"/>
                    <a:pt x="1011856" y="2378385"/>
                    <a:pt x="1012511" y="2378313"/>
                  </a:cubicBezTo>
                  <a:cubicBezTo>
                    <a:pt x="1013074" y="2380913"/>
                    <a:pt x="1013663" y="2383518"/>
                    <a:pt x="1014237" y="2386118"/>
                  </a:cubicBezTo>
                  <a:cubicBezTo>
                    <a:pt x="1015673" y="2386011"/>
                    <a:pt x="1017090" y="2385903"/>
                    <a:pt x="1018501" y="2385831"/>
                  </a:cubicBezTo>
                  <a:cubicBezTo>
                    <a:pt x="1016883" y="2347893"/>
                    <a:pt x="1015265" y="2309972"/>
                    <a:pt x="1013636" y="2272009"/>
                  </a:cubicBezTo>
                  <a:cubicBezTo>
                    <a:pt x="1012059" y="2272009"/>
                    <a:pt x="1010481" y="2271981"/>
                    <a:pt x="1008903" y="2271938"/>
                  </a:cubicBezTo>
                  <a:close/>
                  <a:moveTo>
                    <a:pt x="1025731" y="2277637"/>
                  </a:moveTo>
                  <a:lnTo>
                    <a:pt x="1022350" y="2278012"/>
                  </a:lnTo>
                  <a:cubicBezTo>
                    <a:pt x="1024531" y="2292134"/>
                    <a:pt x="1026707" y="2306260"/>
                    <a:pt x="1028887" y="2320369"/>
                  </a:cubicBezTo>
                  <a:cubicBezTo>
                    <a:pt x="1029938" y="2320261"/>
                    <a:pt x="1030992" y="2320153"/>
                    <a:pt x="1032043" y="2320046"/>
                  </a:cubicBezTo>
                  <a:cubicBezTo>
                    <a:pt x="1029938" y="2305911"/>
                    <a:pt x="1027834" y="2291772"/>
                    <a:pt x="1025731" y="2277651"/>
                  </a:cubicBezTo>
                  <a:close/>
                  <a:moveTo>
                    <a:pt x="25585" y="2426773"/>
                  </a:moveTo>
                  <a:cubicBezTo>
                    <a:pt x="24327" y="2426880"/>
                    <a:pt x="23048" y="2427025"/>
                    <a:pt x="21790" y="2427143"/>
                  </a:cubicBezTo>
                  <a:cubicBezTo>
                    <a:pt x="23728" y="2449728"/>
                    <a:pt x="25665" y="2472348"/>
                    <a:pt x="27858" y="2498105"/>
                  </a:cubicBezTo>
                  <a:cubicBezTo>
                    <a:pt x="32628" y="2494324"/>
                    <a:pt x="36102" y="2492711"/>
                    <a:pt x="35935" y="2491545"/>
                  </a:cubicBezTo>
                  <a:cubicBezTo>
                    <a:pt x="32743" y="2469923"/>
                    <a:pt x="29124" y="2448342"/>
                    <a:pt x="25585" y="2426772"/>
                  </a:cubicBezTo>
                  <a:close/>
                  <a:moveTo>
                    <a:pt x="1022369" y="2650197"/>
                  </a:moveTo>
                  <a:cubicBezTo>
                    <a:pt x="1021278" y="2650206"/>
                    <a:pt x="1020170" y="2650225"/>
                    <a:pt x="1019082" y="2650233"/>
                  </a:cubicBezTo>
                  <a:lnTo>
                    <a:pt x="1019082" y="2671365"/>
                  </a:lnTo>
                  <a:cubicBezTo>
                    <a:pt x="1020173" y="2671329"/>
                    <a:pt x="1021282" y="2671258"/>
                    <a:pt x="1022369" y="2671186"/>
                  </a:cubicBezTo>
                  <a:close/>
                  <a:moveTo>
                    <a:pt x="1009972" y="2660326"/>
                  </a:moveTo>
                  <a:cubicBezTo>
                    <a:pt x="995918" y="2667685"/>
                    <a:pt x="993680" y="2673723"/>
                    <a:pt x="999002" y="2682314"/>
                  </a:cubicBezTo>
                  <a:cubicBezTo>
                    <a:pt x="1002528" y="2688024"/>
                    <a:pt x="1004300" y="2694879"/>
                    <a:pt x="1005557" y="2701439"/>
                  </a:cubicBezTo>
                  <a:cubicBezTo>
                    <a:pt x="1007095" y="2709369"/>
                    <a:pt x="1007244" y="2717531"/>
                    <a:pt x="1008000" y="2725601"/>
                  </a:cubicBezTo>
                  <a:cubicBezTo>
                    <a:pt x="1009000" y="2725565"/>
                    <a:pt x="1009985" y="2725493"/>
                    <a:pt x="1010988" y="2725457"/>
                  </a:cubicBezTo>
                  <a:lnTo>
                    <a:pt x="1010988" y="2700867"/>
                  </a:lnTo>
                  <a:cubicBezTo>
                    <a:pt x="1013823" y="2711264"/>
                    <a:pt x="1015853" y="2718663"/>
                    <a:pt x="1017862" y="2726052"/>
                  </a:cubicBezTo>
                  <a:cubicBezTo>
                    <a:pt x="1018626" y="2720896"/>
                    <a:pt x="1018557" y="2715453"/>
                    <a:pt x="1020491" y="2710681"/>
                  </a:cubicBezTo>
                  <a:cubicBezTo>
                    <a:pt x="1024607" y="2700403"/>
                    <a:pt x="1024157" y="2690854"/>
                    <a:pt x="1016246" y="2681148"/>
                  </a:cubicBezTo>
                  <a:cubicBezTo>
                    <a:pt x="1015272" y="2686070"/>
                    <a:pt x="1014283" y="2691006"/>
                    <a:pt x="1013298" y="2695942"/>
                  </a:cubicBezTo>
                  <a:lnTo>
                    <a:pt x="1009972" y="2695655"/>
                  </a:lnTo>
                  <a:close/>
                  <a:moveTo>
                    <a:pt x="1017861" y="2726066"/>
                  </a:moveTo>
                  <a:cubicBezTo>
                    <a:pt x="1017851" y="2726137"/>
                    <a:pt x="1017852" y="2726209"/>
                    <a:pt x="1017841" y="2726281"/>
                  </a:cubicBezTo>
                  <a:cubicBezTo>
                    <a:pt x="1017474" y="2726425"/>
                    <a:pt x="1017118" y="2726533"/>
                    <a:pt x="1016751" y="2726655"/>
                  </a:cubicBezTo>
                  <a:cubicBezTo>
                    <a:pt x="1016860" y="2726727"/>
                    <a:pt x="1016933" y="2726799"/>
                    <a:pt x="1017042" y="2726871"/>
                  </a:cubicBezTo>
                  <a:cubicBezTo>
                    <a:pt x="1017333" y="2726655"/>
                    <a:pt x="1017678" y="2726475"/>
                    <a:pt x="1017925" y="2726278"/>
                  </a:cubicBezTo>
                  <a:cubicBezTo>
                    <a:pt x="1017906" y="2726206"/>
                    <a:pt x="1017889" y="2726134"/>
                    <a:pt x="1017852" y="2726062"/>
                  </a:cubicBezTo>
                  <a:close/>
                  <a:moveTo>
                    <a:pt x="1017035" y="2726864"/>
                  </a:moveTo>
                  <a:cubicBezTo>
                    <a:pt x="1015574" y="2727832"/>
                    <a:pt x="1013782" y="2728799"/>
                    <a:pt x="1013731" y="2729820"/>
                  </a:cubicBezTo>
                  <a:cubicBezTo>
                    <a:pt x="1013346" y="2737535"/>
                    <a:pt x="1013550" y="2745275"/>
                    <a:pt x="1013550" y="2754094"/>
                  </a:cubicBezTo>
                  <a:cubicBezTo>
                    <a:pt x="1009703" y="2749970"/>
                    <a:pt x="1006922" y="2746985"/>
                    <a:pt x="1003576" y="2743407"/>
                  </a:cubicBezTo>
                  <a:cubicBezTo>
                    <a:pt x="1002398" y="2757301"/>
                    <a:pt x="1001359" y="2769639"/>
                    <a:pt x="1000308" y="2782010"/>
                  </a:cubicBezTo>
                  <a:cubicBezTo>
                    <a:pt x="999577" y="2781938"/>
                    <a:pt x="998836" y="2781902"/>
                    <a:pt x="998091" y="2781831"/>
                  </a:cubicBezTo>
                  <a:cubicBezTo>
                    <a:pt x="997487" y="2778759"/>
                    <a:pt x="996866" y="2775682"/>
                    <a:pt x="996252" y="2772612"/>
                  </a:cubicBezTo>
                  <a:cubicBezTo>
                    <a:pt x="995725" y="2772648"/>
                    <a:pt x="995219" y="2772684"/>
                    <a:pt x="994692" y="2772720"/>
                  </a:cubicBezTo>
                  <a:cubicBezTo>
                    <a:pt x="993322" y="2781817"/>
                    <a:pt x="991970" y="2790925"/>
                    <a:pt x="990597" y="2800022"/>
                  </a:cubicBezTo>
                  <a:cubicBezTo>
                    <a:pt x="989634" y="2799950"/>
                    <a:pt x="988667" y="2799915"/>
                    <a:pt x="987704" y="2799843"/>
                  </a:cubicBezTo>
                  <a:lnTo>
                    <a:pt x="987704" y="2765607"/>
                  </a:lnTo>
                  <a:cubicBezTo>
                    <a:pt x="983357" y="2764999"/>
                    <a:pt x="980239" y="2764557"/>
                    <a:pt x="979496" y="2764456"/>
                  </a:cubicBezTo>
                  <a:cubicBezTo>
                    <a:pt x="977213" y="2771079"/>
                    <a:pt x="974003" y="2776495"/>
                    <a:pt x="973823" y="2782002"/>
                  </a:cubicBezTo>
                  <a:cubicBezTo>
                    <a:pt x="973641" y="2787660"/>
                    <a:pt x="974445" y="2796017"/>
                    <a:pt x="978369" y="2798580"/>
                  </a:cubicBezTo>
                  <a:cubicBezTo>
                    <a:pt x="986909" y="2804138"/>
                    <a:pt x="994754" y="2809674"/>
                    <a:pt x="997152" y="2819025"/>
                  </a:cubicBezTo>
                  <a:cubicBezTo>
                    <a:pt x="999475" y="2828034"/>
                    <a:pt x="1003809" y="2837167"/>
                    <a:pt x="998693" y="2846886"/>
                  </a:cubicBezTo>
                  <a:cubicBezTo>
                    <a:pt x="997450" y="2849270"/>
                    <a:pt x="999464" y="2852930"/>
                    <a:pt x="999180" y="2855937"/>
                  </a:cubicBezTo>
                  <a:cubicBezTo>
                    <a:pt x="997846" y="2870008"/>
                    <a:pt x="1011626" y="2882934"/>
                    <a:pt x="1002881" y="2897589"/>
                  </a:cubicBezTo>
                  <a:cubicBezTo>
                    <a:pt x="1002252" y="2898643"/>
                    <a:pt x="1003099" y="2900412"/>
                    <a:pt x="1003172" y="2901845"/>
                  </a:cubicBezTo>
                  <a:cubicBezTo>
                    <a:pt x="1003917" y="2913784"/>
                    <a:pt x="1004898" y="2925721"/>
                    <a:pt x="1005294" y="2937661"/>
                  </a:cubicBezTo>
                  <a:cubicBezTo>
                    <a:pt x="1005658" y="2948281"/>
                    <a:pt x="1005367" y="2958904"/>
                    <a:pt x="1005367" y="2969740"/>
                  </a:cubicBezTo>
                  <a:cubicBezTo>
                    <a:pt x="1009121" y="2968856"/>
                    <a:pt x="1011931" y="2968201"/>
                    <a:pt x="1014740" y="2967529"/>
                  </a:cubicBezTo>
                  <a:cubicBezTo>
                    <a:pt x="1015470" y="2949478"/>
                    <a:pt x="1016223" y="2931400"/>
                    <a:pt x="1016939" y="2913350"/>
                  </a:cubicBezTo>
                  <a:cubicBezTo>
                    <a:pt x="1017451" y="2899964"/>
                    <a:pt x="1018284" y="2886565"/>
                    <a:pt x="1018349" y="2873167"/>
                  </a:cubicBezTo>
                  <a:cubicBezTo>
                    <a:pt x="1018422" y="2857446"/>
                    <a:pt x="1017600" y="2841715"/>
                    <a:pt x="1017561" y="2825995"/>
                  </a:cubicBezTo>
                  <a:cubicBezTo>
                    <a:pt x="1017524" y="2812520"/>
                    <a:pt x="1018368" y="2799045"/>
                    <a:pt x="1018087" y="2785570"/>
                  </a:cubicBezTo>
                  <a:cubicBezTo>
                    <a:pt x="1018015" y="2781357"/>
                    <a:pt x="1013906" y="2777027"/>
                    <a:pt x="1014406" y="2773043"/>
                  </a:cubicBezTo>
                  <a:cubicBezTo>
                    <a:pt x="1015984" y="2760101"/>
                    <a:pt x="1018851" y="2747298"/>
                    <a:pt x="1021262" y="2734216"/>
                  </a:cubicBezTo>
                  <a:cubicBezTo>
                    <a:pt x="1023480" y="2736817"/>
                    <a:pt x="1025527" y="2739219"/>
                    <a:pt x="1029245" y="2743584"/>
                  </a:cubicBezTo>
                  <a:cubicBezTo>
                    <a:pt x="1026435" y="2734347"/>
                    <a:pt x="1024473" y="2727849"/>
                    <a:pt x="1022370" y="2720946"/>
                  </a:cubicBezTo>
                  <a:cubicBezTo>
                    <a:pt x="1020600" y="2723647"/>
                    <a:pt x="1019302" y="2725651"/>
                    <a:pt x="1017994" y="2727655"/>
                  </a:cubicBezTo>
                  <a:cubicBezTo>
                    <a:pt x="1017666" y="2727404"/>
                    <a:pt x="1017343" y="2727134"/>
                    <a:pt x="1017016" y="2726875"/>
                  </a:cubicBezTo>
                  <a:close/>
                  <a:moveTo>
                    <a:pt x="1014764" y="2967517"/>
                  </a:moveTo>
                  <a:cubicBezTo>
                    <a:pt x="1014762" y="2967553"/>
                    <a:pt x="1014766" y="2967589"/>
                    <a:pt x="1014764" y="2967661"/>
                  </a:cubicBezTo>
                  <a:cubicBezTo>
                    <a:pt x="1007061" y="2973795"/>
                    <a:pt x="1015455" y="2981566"/>
                    <a:pt x="1012361" y="2988924"/>
                  </a:cubicBezTo>
                  <a:cubicBezTo>
                    <a:pt x="1010297" y="2987704"/>
                    <a:pt x="1008677" y="2986715"/>
                    <a:pt x="1006125" y="2985207"/>
                  </a:cubicBezTo>
                  <a:cubicBezTo>
                    <a:pt x="1006125" y="2988264"/>
                    <a:pt x="1005616" y="2992458"/>
                    <a:pt x="1006234" y="2992585"/>
                  </a:cubicBezTo>
                  <a:cubicBezTo>
                    <a:pt x="1017339" y="2995200"/>
                    <a:pt x="1013239" y="3005408"/>
                    <a:pt x="1017561" y="3011320"/>
                  </a:cubicBezTo>
                  <a:cubicBezTo>
                    <a:pt x="1019458" y="3013920"/>
                    <a:pt x="1019840" y="3017449"/>
                    <a:pt x="1020904" y="3020557"/>
                  </a:cubicBezTo>
                  <a:cubicBezTo>
                    <a:pt x="1021817" y="3020342"/>
                    <a:pt x="1022722" y="3020086"/>
                    <a:pt x="1023645" y="3019870"/>
                  </a:cubicBezTo>
                  <a:cubicBezTo>
                    <a:pt x="1020683" y="3002475"/>
                    <a:pt x="1017741" y="2985095"/>
                    <a:pt x="1014780" y="2967699"/>
                  </a:cubicBezTo>
                  <a:cubicBezTo>
                    <a:pt x="1014780" y="2967699"/>
                    <a:pt x="1014961" y="2967484"/>
                    <a:pt x="1014925" y="2967519"/>
                  </a:cubicBezTo>
                  <a:lnTo>
                    <a:pt x="1014961" y="2967484"/>
                  </a:lnTo>
                  <a:cubicBezTo>
                    <a:pt x="1014925" y="2967493"/>
                    <a:pt x="1014852" y="2967512"/>
                    <a:pt x="1014780" y="2967519"/>
                  </a:cubicBezTo>
                  <a:close/>
                  <a:moveTo>
                    <a:pt x="22564" y="2698835"/>
                  </a:moveTo>
                  <a:cubicBezTo>
                    <a:pt x="19449" y="2702756"/>
                    <a:pt x="16877" y="2704631"/>
                    <a:pt x="17210" y="2705786"/>
                  </a:cubicBezTo>
                  <a:cubicBezTo>
                    <a:pt x="19082" y="2712105"/>
                    <a:pt x="21682" y="2718248"/>
                    <a:pt x="24028" y="2724465"/>
                  </a:cubicBezTo>
                  <a:cubicBezTo>
                    <a:pt x="24708" y="2724393"/>
                    <a:pt x="25396" y="2724321"/>
                    <a:pt x="26075" y="2724250"/>
                  </a:cubicBezTo>
                  <a:cubicBezTo>
                    <a:pt x="25036" y="2716687"/>
                    <a:pt x="23985" y="2709114"/>
                    <a:pt x="22564" y="2698823"/>
                  </a:cubicBezTo>
                  <a:close/>
                  <a:moveTo>
                    <a:pt x="1033942" y="2799274"/>
                  </a:moveTo>
                  <a:cubicBezTo>
                    <a:pt x="1032816" y="2799346"/>
                    <a:pt x="1031707" y="2799454"/>
                    <a:pt x="1030580" y="2799562"/>
                  </a:cubicBezTo>
                  <a:cubicBezTo>
                    <a:pt x="1030653" y="2810208"/>
                    <a:pt x="1026941" y="2821298"/>
                    <a:pt x="1033942" y="2830991"/>
                  </a:cubicBezTo>
                  <a:close/>
                  <a:moveTo>
                    <a:pt x="982982" y="2927259"/>
                  </a:moveTo>
                  <a:cubicBezTo>
                    <a:pt x="982201" y="2936381"/>
                    <a:pt x="981434" y="2945507"/>
                    <a:pt x="980653" y="2954618"/>
                  </a:cubicBezTo>
                  <a:cubicBezTo>
                    <a:pt x="981267" y="2954654"/>
                    <a:pt x="981903" y="2954726"/>
                    <a:pt x="982532" y="2954798"/>
                  </a:cubicBezTo>
                  <a:cubicBezTo>
                    <a:pt x="984429" y="2945852"/>
                    <a:pt x="986337" y="2936910"/>
                    <a:pt x="988261" y="2927978"/>
                  </a:cubicBezTo>
                  <a:cubicBezTo>
                    <a:pt x="986491" y="2927726"/>
                    <a:pt x="984728" y="2927507"/>
                    <a:pt x="982982" y="2927251"/>
                  </a:cubicBezTo>
                  <a:close/>
                  <a:moveTo>
                    <a:pt x="985857" y="2962721"/>
                  </a:moveTo>
                  <a:cubicBezTo>
                    <a:pt x="983266" y="2966300"/>
                    <a:pt x="978335" y="2969956"/>
                    <a:pt x="978476" y="2973445"/>
                  </a:cubicBezTo>
                  <a:cubicBezTo>
                    <a:pt x="979028" y="2987516"/>
                    <a:pt x="981140" y="3001547"/>
                    <a:pt x="982664" y="3015580"/>
                  </a:cubicBezTo>
                  <a:cubicBezTo>
                    <a:pt x="984445" y="3006064"/>
                    <a:pt x="984442" y="2996354"/>
                    <a:pt x="984467" y="2986660"/>
                  </a:cubicBezTo>
                  <a:cubicBezTo>
                    <a:pt x="984477" y="2983959"/>
                    <a:pt x="983558" y="2979660"/>
                    <a:pt x="984954" y="2978835"/>
                  </a:cubicBezTo>
                  <a:cubicBezTo>
                    <a:pt x="988546" y="2976767"/>
                    <a:pt x="993188" y="2976235"/>
                    <a:pt x="1000112" y="2974356"/>
                  </a:cubicBezTo>
                  <a:cubicBezTo>
                    <a:pt x="995394" y="2971881"/>
                    <a:pt x="993374" y="2971299"/>
                    <a:pt x="992092" y="2970044"/>
                  </a:cubicBezTo>
                  <a:cubicBezTo>
                    <a:pt x="989770" y="2967810"/>
                    <a:pt x="987921" y="2965183"/>
                    <a:pt x="985856" y="2962721"/>
                  </a:cubicBezTo>
                  <a:close/>
                  <a:moveTo>
                    <a:pt x="15671" y="2972590"/>
                  </a:moveTo>
                  <a:cubicBezTo>
                    <a:pt x="14134" y="2988806"/>
                    <a:pt x="13363" y="3005136"/>
                    <a:pt x="10825" y="3021212"/>
                  </a:cubicBezTo>
                  <a:cubicBezTo>
                    <a:pt x="8503" y="3036031"/>
                    <a:pt x="16609" y="3051083"/>
                    <a:pt x="8928" y="3065763"/>
                  </a:cubicBezTo>
                  <a:cubicBezTo>
                    <a:pt x="7634" y="3068237"/>
                    <a:pt x="8336" y="3072529"/>
                    <a:pt x="9848" y="3075130"/>
                  </a:cubicBezTo>
                  <a:cubicBezTo>
                    <a:pt x="17503" y="3088326"/>
                    <a:pt x="10742" y="3100210"/>
                    <a:pt x="7049" y="3112581"/>
                  </a:cubicBezTo>
                  <a:cubicBezTo>
                    <a:pt x="6253" y="3115232"/>
                    <a:pt x="9063" y="3118802"/>
                    <a:pt x="10204" y="3121949"/>
                  </a:cubicBezTo>
                  <a:cubicBezTo>
                    <a:pt x="14435" y="3118701"/>
                    <a:pt x="24191" y="3120952"/>
                    <a:pt x="21549" y="3110816"/>
                  </a:cubicBezTo>
                  <a:cubicBezTo>
                    <a:pt x="19368" y="3102505"/>
                    <a:pt x="19037" y="3093610"/>
                    <a:pt x="28987" y="3088103"/>
                  </a:cubicBezTo>
                  <a:cubicBezTo>
                    <a:pt x="29423" y="3087852"/>
                    <a:pt x="29423" y="3086985"/>
                    <a:pt x="29758" y="3086021"/>
                  </a:cubicBezTo>
                  <a:cubicBezTo>
                    <a:pt x="27602" y="3086402"/>
                    <a:pt x="25665" y="3086729"/>
                    <a:pt x="24780" y="3086895"/>
                  </a:cubicBezTo>
                  <a:cubicBezTo>
                    <a:pt x="15215" y="3048780"/>
                    <a:pt x="20005" y="3010439"/>
                    <a:pt x="15670" y="2972590"/>
                  </a:cubicBezTo>
                  <a:close/>
                  <a:moveTo>
                    <a:pt x="30567" y="3018424"/>
                  </a:moveTo>
                  <a:cubicBezTo>
                    <a:pt x="29465" y="3018496"/>
                    <a:pt x="28365" y="3018604"/>
                    <a:pt x="27263" y="3018711"/>
                  </a:cubicBezTo>
                  <a:cubicBezTo>
                    <a:pt x="27841" y="3027593"/>
                    <a:pt x="28393" y="3036475"/>
                    <a:pt x="28971" y="3045383"/>
                  </a:cubicBezTo>
                  <a:cubicBezTo>
                    <a:pt x="30665" y="3045203"/>
                    <a:pt x="32362" y="3045001"/>
                    <a:pt x="34043" y="3044825"/>
                  </a:cubicBezTo>
                  <a:cubicBezTo>
                    <a:pt x="32891" y="3036007"/>
                    <a:pt x="31720" y="3027225"/>
                    <a:pt x="30568" y="3018433"/>
                  </a:cubicBezTo>
                  <a:close/>
                  <a:moveTo>
                    <a:pt x="1025341" y="3025208"/>
                  </a:moveTo>
                  <a:cubicBezTo>
                    <a:pt x="1024109" y="3025244"/>
                    <a:pt x="1022866" y="3025280"/>
                    <a:pt x="1021622" y="3025316"/>
                  </a:cubicBezTo>
                  <a:cubicBezTo>
                    <a:pt x="1020557" y="3026711"/>
                    <a:pt x="1018278" y="3028445"/>
                    <a:pt x="1018598" y="3029497"/>
                  </a:cubicBezTo>
                  <a:cubicBezTo>
                    <a:pt x="1029997" y="3067575"/>
                    <a:pt x="1026118" y="3107649"/>
                    <a:pt x="1036235" y="3145865"/>
                  </a:cubicBezTo>
                  <a:cubicBezTo>
                    <a:pt x="1037376" y="3145793"/>
                    <a:pt x="1038518" y="3145758"/>
                    <a:pt x="1039674" y="3145686"/>
                  </a:cubicBezTo>
                  <a:cubicBezTo>
                    <a:pt x="1034891" y="3105540"/>
                    <a:pt x="1030125" y="3065386"/>
                    <a:pt x="1025342" y="3025229"/>
                  </a:cubicBezTo>
                  <a:close/>
                  <a:moveTo>
                    <a:pt x="987924" y="3048998"/>
                  </a:moveTo>
                  <a:cubicBezTo>
                    <a:pt x="986615" y="3049106"/>
                    <a:pt x="985289" y="3049178"/>
                    <a:pt x="983979" y="3049286"/>
                  </a:cubicBezTo>
                  <a:cubicBezTo>
                    <a:pt x="981915" y="3063547"/>
                    <a:pt x="979846" y="3077810"/>
                    <a:pt x="977781" y="3092071"/>
                  </a:cubicBezTo>
                  <a:cubicBezTo>
                    <a:pt x="978755" y="3092323"/>
                    <a:pt x="979718" y="3092603"/>
                    <a:pt x="980693" y="3092869"/>
                  </a:cubicBezTo>
                  <a:cubicBezTo>
                    <a:pt x="982270" y="3088150"/>
                    <a:pt x="984098" y="3083466"/>
                    <a:pt x="985370" y="3078670"/>
                  </a:cubicBezTo>
                  <a:cubicBezTo>
                    <a:pt x="986755" y="3073531"/>
                    <a:pt x="988052" y="3068310"/>
                    <a:pt x="988525" y="3063057"/>
                  </a:cubicBezTo>
                  <a:cubicBezTo>
                    <a:pt x="988947" y="3058427"/>
                    <a:pt x="988161" y="3053701"/>
                    <a:pt x="987925" y="3049006"/>
                  </a:cubicBezTo>
                  <a:close/>
                  <a:moveTo>
                    <a:pt x="1058719" y="3135145"/>
                  </a:moveTo>
                  <a:cubicBezTo>
                    <a:pt x="1058076" y="3145752"/>
                    <a:pt x="1057407" y="3156357"/>
                    <a:pt x="1056767" y="3166965"/>
                  </a:cubicBezTo>
                  <a:cubicBezTo>
                    <a:pt x="1058025" y="3167036"/>
                    <a:pt x="1059286" y="3167072"/>
                    <a:pt x="1060543" y="3167144"/>
                  </a:cubicBezTo>
                  <a:cubicBezTo>
                    <a:pt x="1061568" y="3156499"/>
                    <a:pt x="1062604" y="3145853"/>
                    <a:pt x="1063643" y="3135194"/>
                  </a:cubicBezTo>
                  <a:cubicBezTo>
                    <a:pt x="1062004" y="3135185"/>
                    <a:pt x="1060365" y="3135166"/>
                    <a:pt x="1058722" y="3135122"/>
                  </a:cubicBezTo>
                  <a:close/>
                  <a:moveTo>
                    <a:pt x="1035540" y="3157522"/>
                  </a:moveTo>
                  <a:cubicBezTo>
                    <a:pt x="1036285" y="3168181"/>
                    <a:pt x="1036856" y="3176487"/>
                    <a:pt x="1037550" y="3186498"/>
                  </a:cubicBezTo>
                  <a:cubicBezTo>
                    <a:pt x="1045629" y="3180484"/>
                    <a:pt x="1044350" y="3165707"/>
                    <a:pt x="1035540" y="3157522"/>
                  </a:cubicBezTo>
                  <a:close/>
                  <a:moveTo>
                    <a:pt x="1059996" y="3176295"/>
                  </a:moveTo>
                  <a:cubicBezTo>
                    <a:pt x="1050225" y="3187638"/>
                    <a:pt x="1054713" y="3195418"/>
                    <a:pt x="1059996" y="3203133"/>
                  </a:cubicBezTo>
                  <a:close/>
                  <a:moveTo>
                    <a:pt x="1045815" y="3211144"/>
                  </a:moveTo>
                  <a:cubicBezTo>
                    <a:pt x="1044633" y="3211179"/>
                    <a:pt x="1043481" y="3211216"/>
                    <a:pt x="1042303" y="3211251"/>
                  </a:cubicBezTo>
                  <a:cubicBezTo>
                    <a:pt x="1042013" y="3214449"/>
                    <a:pt x="1040871" y="3217804"/>
                    <a:pt x="1041591" y="3220823"/>
                  </a:cubicBezTo>
                  <a:cubicBezTo>
                    <a:pt x="1043772" y="3230009"/>
                    <a:pt x="1046859" y="3239027"/>
                    <a:pt x="1049142" y="3248201"/>
                  </a:cubicBezTo>
                  <a:cubicBezTo>
                    <a:pt x="1049898" y="3251258"/>
                    <a:pt x="1049288" y="3254589"/>
                    <a:pt x="1049288" y="3258014"/>
                  </a:cubicBezTo>
                  <a:cubicBezTo>
                    <a:pt x="1050251" y="3257691"/>
                    <a:pt x="1052897" y="3256806"/>
                    <a:pt x="1058323" y="3254968"/>
                  </a:cubicBezTo>
                  <a:cubicBezTo>
                    <a:pt x="1054552" y="3243460"/>
                    <a:pt x="1050942" y="3232859"/>
                    <a:pt x="1047672" y="3222163"/>
                  </a:cubicBezTo>
                  <a:cubicBezTo>
                    <a:pt x="1046596" y="3218610"/>
                    <a:pt x="1046422" y="3214821"/>
                    <a:pt x="1045833" y="3211142"/>
                  </a:cubicBezTo>
                  <a:close/>
                  <a:moveTo>
                    <a:pt x="1048915" y="3332084"/>
                  </a:moveTo>
                  <a:cubicBezTo>
                    <a:pt x="1047952" y="3332119"/>
                    <a:pt x="1046985" y="3332191"/>
                    <a:pt x="1046022" y="3332227"/>
                  </a:cubicBezTo>
                  <a:lnTo>
                    <a:pt x="1046022" y="3358471"/>
                  </a:lnTo>
                  <a:cubicBezTo>
                    <a:pt x="1046985" y="3358443"/>
                    <a:pt x="1047952" y="3358399"/>
                    <a:pt x="1048915" y="3358399"/>
                  </a:cubicBezTo>
                  <a:close/>
                  <a:moveTo>
                    <a:pt x="1053424" y="3371356"/>
                  </a:moveTo>
                  <a:cubicBezTo>
                    <a:pt x="1052399" y="3371385"/>
                    <a:pt x="1051388" y="3371392"/>
                    <a:pt x="1050363" y="3371428"/>
                  </a:cubicBezTo>
                  <a:cubicBezTo>
                    <a:pt x="1049465" y="3378446"/>
                    <a:pt x="1048574" y="3385431"/>
                    <a:pt x="1047677" y="3392449"/>
                  </a:cubicBezTo>
                  <a:cubicBezTo>
                    <a:pt x="1048611" y="3392593"/>
                    <a:pt x="1049545" y="3392701"/>
                    <a:pt x="1050494" y="3392820"/>
                  </a:cubicBezTo>
                  <a:cubicBezTo>
                    <a:pt x="1051097" y="3389701"/>
                    <a:pt x="1051704" y="3386566"/>
                    <a:pt x="1052373" y="3383117"/>
                  </a:cubicBezTo>
                  <a:cubicBezTo>
                    <a:pt x="1053681" y="3385527"/>
                    <a:pt x="1054757" y="3387550"/>
                    <a:pt x="1055848" y="3389567"/>
                  </a:cubicBezTo>
                  <a:cubicBezTo>
                    <a:pt x="1056400" y="3389351"/>
                    <a:pt x="1056949" y="3389139"/>
                    <a:pt x="1057502" y="3388934"/>
                  </a:cubicBezTo>
                  <a:cubicBezTo>
                    <a:pt x="1056142" y="3383071"/>
                    <a:pt x="1054786" y="3377216"/>
                    <a:pt x="1053426" y="3371351"/>
                  </a:cubicBezTo>
                  <a:close/>
                  <a:moveTo>
                    <a:pt x="46102" y="3621693"/>
                  </a:moveTo>
                  <a:cubicBezTo>
                    <a:pt x="45382" y="3625336"/>
                    <a:pt x="44307" y="3628960"/>
                    <a:pt x="43998" y="3632622"/>
                  </a:cubicBezTo>
                  <a:cubicBezTo>
                    <a:pt x="42871" y="3646099"/>
                    <a:pt x="42500" y="3659638"/>
                    <a:pt x="40897" y="3673065"/>
                  </a:cubicBezTo>
                  <a:cubicBezTo>
                    <a:pt x="39203" y="3687201"/>
                    <a:pt x="46029" y="3701575"/>
                    <a:pt x="38924" y="3715572"/>
                  </a:cubicBezTo>
                  <a:cubicBezTo>
                    <a:pt x="37782" y="3717816"/>
                    <a:pt x="38353" y="3721660"/>
                    <a:pt x="39748" y="3723936"/>
                  </a:cubicBezTo>
                  <a:cubicBezTo>
                    <a:pt x="47596" y="3736673"/>
                    <a:pt x="40999" y="3748563"/>
                    <a:pt x="37869" y="3760680"/>
                  </a:cubicBezTo>
                  <a:cubicBezTo>
                    <a:pt x="37150" y="3763432"/>
                    <a:pt x="36954" y="3766304"/>
                    <a:pt x="36517" y="3769119"/>
                  </a:cubicBezTo>
                  <a:cubicBezTo>
                    <a:pt x="38865" y="3769334"/>
                    <a:pt x="41710" y="3770385"/>
                    <a:pt x="43467" y="3769547"/>
                  </a:cubicBezTo>
                  <a:cubicBezTo>
                    <a:pt x="46699" y="3768000"/>
                    <a:pt x="51328" y="3765620"/>
                    <a:pt x="51751" y="3763097"/>
                  </a:cubicBezTo>
                  <a:cubicBezTo>
                    <a:pt x="52739" y="3757184"/>
                    <a:pt x="51642" y="3750974"/>
                    <a:pt x="51264" y="3744883"/>
                  </a:cubicBezTo>
                  <a:cubicBezTo>
                    <a:pt x="50468" y="3732358"/>
                    <a:pt x="49282" y="3719836"/>
                    <a:pt x="48861" y="3707301"/>
                  </a:cubicBezTo>
                  <a:cubicBezTo>
                    <a:pt x="48450" y="3695550"/>
                    <a:pt x="48832" y="3683764"/>
                    <a:pt x="48842" y="3671987"/>
                  </a:cubicBezTo>
                  <a:cubicBezTo>
                    <a:pt x="48851" y="3655304"/>
                    <a:pt x="48842" y="3638627"/>
                    <a:pt x="48842" y="3621954"/>
                  </a:cubicBezTo>
                  <a:cubicBezTo>
                    <a:pt x="47933" y="3621882"/>
                    <a:pt x="47025" y="3621774"/>
                    <a:pt x="46101" y="3621702"/>
                  </a:cubicBezTo>
                  <a:close/>
                  <a:moveTo>
                    <a:pt x="75029" y="3665148"/>
                  </a:moveTo>
                  <a:cubicBezTo>
                    <a:pt x="74055" y="3665291"/>
                    <a:pt x="73092" y="3665471"/>
                    <a:pt x="72118" y="3665593"/>
                  </a:cubicBezTo>
                  <a:cubicBezTo>
                    <a:pt x="67245" y="3775271"/>
                    <a:pt x="62371" y="3884946"/>
                    <a:pt x="57485" y="3994624"/>
                  </a:cubicBezTo>
                  <a:cubicBezTo>
                    <a:pt x="57231" y="3994660"/>
                    <a:pt x="56998" y="3994732"/>
                    <a:pt x="56751" y="3994804"/>
                  </a:cubicBezTo>
                  <a:cubicBezTo>
                    <a:pt x="56031" y="3987266"/>
                    <a:pt x="55326" y="3979726"/>
                    <a:pt x="54610" y="3972203"/>
                  </a:cubicBezTo>
                  <a:cubicBezTo>
                    <a:pt x="53545" y="3972275"/>
                    <a:pt x="52480" y="3972347"/>
                    <a:pt x="51415" y="3972455"/>
                  </a:cubicBezTo>
                  <a:cubicBezTo>
                    <a:pt x="51124" y="3996945"/>
                    <a:pt x="45260" y="4021497"/>
                    <a:pt x="52465" y="4048956"/>
                  </a:cubicBezTo>
                  <a:cubicBezTo>
                    <a:pt x="55555" y="4043361"/>
                    <a:pt x="56958" y="4040793"/>
                    <a:pt x="58382" y="4038232"/>
                  </a:cubicBezTo>
                  <a:cubicBezTo>
                    <a:pt x="59382" y="4038375"/>
                    <a:pt x="60388" y="4038519"/>
                    <a:pt x="61388" y="4038660"/>
                  </a:cubicBezTo>
                  <a:cubicBezTo>
                    <a:pt x="57349" y="4051452"/>
                    <a:pt x="56472" y="4064137"/>
                    <a:pt x="58382" y="4077207"/>
                  </a:cubicBezTo>
                  <a:cubicBezTo>
                    <a:pt x="60407" y="4090936"/>
                    <a:pt x="59196" y="4105040"/>
                    <a:pt x="60748" y="4118859"/>
                  </a:cubicBezTo>
                  <a:cubicBezTo>
                    <a:pt x="62235" y="4132013"/>
                    <a:pt x="65462" y="4145002"/>
                    <a:pt x="67924" y="4158057"/>
                  </a:cubicBezTo>
                  <a:cubicBezTo>
                    <a:pt x="68295" y="4137618"/>
                    <a:pt x="66027" y="4117574"/>
                    <a:pt x="66270" y="4097541"/>
                  </a:cubicBezTo>
                  <a:cubicBezTo>
                    <a:pt x="66633" y="4069383"/>
                    <a:pt x="68982" y="4041234"/>
                    <a:pt x="70252" y="4013066"/>
                  </a:cubicBezTo>
                  <a:cubicBezTo>
                    <a:pt x="71495" y="3984960"/>
                    <a:pt x="72629" y="3956899"/>
                    <a:pt x="73465" y="3928797"/>
                  </a:cubicBezTo>
                  <a:cubicBezTo>
                    <a:pt x="73887" y="3914240"/>
                    <a:pt x="73283" y="3899679"/>
                    <a:pt x="73611" y="3885138"/>
                  </a:cubicBezTo>
                  <a:cubicBezTo>
                    <a:pt x="74316" y="3854166"/>
                    <a:pt x="75508" y="3823193"/>
                    <a:pt x="76108" y="3792226"/>
                  </a:cubicBezTo>
                  <a:cubicBezTo>
                    <a:pt x="76290" y="3782630"/>
                    <a:pt x="74708" y="3773005"/>
                    <a:pt x="74810" y="3763399"/>
                  </a:cubicBezTo>
                  <a:cubicBezTo>
                    <a:pt x="75028" y="3742032"/>
                    <a:pt x="75748" y="3720662"/>
                    <a:pt x="76311" y="3699295"/>
                  </a:cubicBezTo>
                  <a:cubicBezTo>
                    <a:pt x="76529" y="3690983"/>
                    <a:pt x="77078" y="3682668"/>
                    <a:pt x="77024" y="3674371"/>
                  </a:cubicBezTo>
                  <a:cubicBezTo>
                    <a:pt x="77014" y="3671314"/>
                    <a:pt x="75733" y="3668229"/>
                    <a:pt x="75013" y="3665171"/>
                  </a:cubicBezTo>
                  <a:close/>
                  <a:moveTo>
                    <a:pt x="1004980" y="3783225"/>
                  </a:moveTo>
                  <a:cubicBezTo>
                    <a:pt x="1004337" y="3785779"/>
                    <a:pt x="1003709" y="3788316"/>
                    <a:pt x="1002876" y="3791682"/>
                  </a:cubicBezTo>
                  <a:cubicBezTo>
                    <a:pt x="1000659" y="3789895"/>
                    <a:pt x="999477" y="3788963"/>
                    <a:pt x="998312" y="3788020"/>
                  </a:cubicBezTo>
                  <a:cubicBezTo>
                    <a:pt x="997723" y="3788272"/>
                    <a:pt x="997116" y="3788549"/>
                    <a:pt x="996527" y="3788801"/>
                  </a:cubicBezTo>
                  <a:cubicBezTo>
                    <a:pt x="1000002" y="3796647"/>
                    <a:pt x="1003477" y="3804468"/>
                    <a:pt x="1006952" y="3812294"/>
                  </a:cubicBezTo>
                  <a:cubicBezTo>
                    <a:pt x="1007850" y="3812078"/>
                    <a:pt x="1008755" y="3811902"/>
                    <a:pt x="1009638" y="3811700"/>
                  </a:cubicBezTo>
                  <a:cubicBezTo>
                    <a:pt x="1008537" y="3802259"/>
                    <a:pt x="1007428" y="3792809"/>
                    <a:pt x="1006312" y="3783357"/>
                  </a:cubicBezTo>
                  <a:cubicBezTo>
                    <a:pt x="1005861" y="3783320"/>
                    <a:pt x="1005429" y="3783284"/>
                    <a:pt x="1004978" y="3783212"/>
                  </a:cubicBezTo>
                  <a:close/>
                  <a:moveTo>
                    <a:pt x="55137" y="3788113"/>
                  </a:moveTo>
                  <a:cubicBezTo>
                    <a:pt x="54687" y="3789919"/>
                    <a:pt x="53880" y="3791714"/>
                    <a:pt x="53840" y="3793504"/>
                  </a:cubicBezTo>
                  <a:cubicBezTo>
                    <a:pt x="53658" y="3802539"/>
                    <a:pt x="54617" y="3811695"/>
                    <a:pt x="53425" y="3820602"/>
                  </a:cubicBezTo>
                  <a:cubicBezTo>
                    <a:pt x="51837" y="3832373"/>
                    <a:pt x="44941" y="3843397"/>
                    <a:pt x="47095" y="3855842"/>
                  </a:cubicBezTo>
                  <a:cubicBezTo>
                    <a:pt x="47313" y="3857007"/>
                    <a:pt x="46528" y="3859190"/>
                    <a:pt x="45630" y="3859521"/>
                  </a:cubicBezTo>
                  <a:cubicBezTo>
                    <a:pt x="36167" y="3862848"/>
                    <a:pt x="38015" y="3870011"/>
                    <a:pt x="40258" y="3875710"/>
                  </a:cubicBezTo>
                  <a:cubicBezTo>
                    <a:pt x="43952" y="3885110"/>
                    <a:pt x="48628" y="3894175"/>
                    <a:pt x="53144" y="3903292"/>
                  </a:cubicBezTo>
                  <a:cubicBezTo>
                    <a:pt x="54939" y="3865089"/>
                    <a:pt x="56738" y="3826887"/>
                    <a:pt x="58534" y="3788671"/>
                  </a:cubicBezTo>
                  <a:cubicBezTo>
                    <a:pt x="57408" y="3788491"/>
                    <a:pt x="56262" y="3788294"/>
                    <a:pt x="55136" y="3788114"/>
                  </a:cubicBezTo>
                  <a:close/>
                  <a:moveTo>
                    <a:pt x="53145" y="3903292"/>
                  </a:moveTo>
                  <a:cubicBezTo>
                    <a:pt x="53073" y="3905180"/>
                    <a:pt x="52963" y="3907071"/>
                    <a:pt x="52891" y="3908960"/>
                  </a:cubicBezTo>
                  <a:cubicBezTo>
                    <a:pt x="53880" y="3908888"/>
                    <a:pt x="54879" y="3908853"/>
                    <a:pt x="55879" y="3908781"/>
                  </a:cubicBezTo>
                  <a:cubicBezTo>
                    <a:pt x="54996" y="3906939"/>
                    <a:pt x="54065" y="3905113"/>
                    <a:pt x="53156" y="3903279"/>
                  </a:cubicBezTo>
                  <a:close/>
                  <a:moveTo>
                    <a:pt x="982572" y="3789693"/>
                  </a:moveTo>
                  <a:cubicBezTo>
                    <a:pt x="979649" y="3796063"/>
                    <a:pt x="977263" y="3801276"/>
                    <a:pt x="974813" y="3806644"/>
                  </a:cubicBezTo>
                  <a:lnTo>
                    <a:pt x="981538" y="3806644"/>
                  </a:lnTo>
                  <a:lnTo>
                    <a:pt x="981538" y="3823092"/>
                  </a:lnTo>
                  <a:cubicBezTo>
                    <a:pt x="986360" y="3822344"/>
                    <a:pt x="990157" y="3821733"/>
                    <a:pt x="996415" y="3820769"/>
                  </a:cubicBezTo>
                  <a:cubicBezTo>
                    <a:pt x="991337" y="3818144"/>
                    <a:pt x="987597" y="3816222"/>
                    <a:pt x="983698" y="3814190"/>
                  </a:cubicBezTo>
                  <a:lnTo>
                    <a:pt x="983698" y="3806365"/>
                  </a:lnTo>
                  <a:lnTo>
                    <a:pt x="992038" y="3806365"/>
                  </a:lnTo>
                  <a:lnTo>
                    <a:pt x="992038" y="3790752"/>
                  </a:lnTo>
                  <a:cubicBezTo>
                    <a:pt x="991587" y="3790716"/>
                    <a:pt x="991140" y="3790680"/>
                    <a:pt x="990668" y="3790644"/>
                  </a:cubicBezTo>
                  <a:cubicBezTo>
                    <a:pt x="990414" y="3794377"/>
                    <a:pt x="990148" y="3798098"/>
                    <a:pt x="989672" y="3804770"/>
                  </a:cubicBezTo>
                  <a:cubicBezTo>
                    <a:pt x="986593" y="3798247"/>
                    <a:pt x="984790" y="3794402"/>
                    <a:pt x="982572" y="3789678"/>
                  </a:cubicBezTo>
                  <a:close/>
                  <a:moveTo>
                    <a:pt x="99353" y="3835954"/>
                  </a:moveTo>
                  <a:cubicBezTo>
                    <a:pt x="98211" y="3847805"/>
                    <a:pt x="97081" y="3859640"/>
                    <a:pt x="95954" y="3871491"/>
                  </a:cubicBezTo>
                  <a:cubicBezTo>
                    <a:pt x="97237" y="3871635"/>
                    <a:pt x="98517" y="3871743"/>
                    <a:pt x="99786" y="3871862"/>
                  </a:cubicBezTo>
                  <a:cubicBezTo>
                    <a:pt x="100811" y="3860086"/>
                    <a:pt x="101829" y="3848315"/>
                    <a:pt x="102865" y="3836529"/>
                  </a:cubicBezTo>
                  <a:cubicBezTo>
                    <a:pt x="101683" y="3836349"/>
                    <a:pt x="100520" y="3836159"/>
                    <a:pt x="99353" y="3835954"/>
                  </a:cubicBezTo>
                  <a:close/>
                  <a:moveTo>
                    <a:pt x="944985" y="3879688"/>
                  </a:moveTo>
                  <a:cubicBezTo>
                    <a:pt x="945240" y="3880734"/>
                    <a:pt x="945473" y="3881788"/>
                    <a:pt x="945720" y="3882827"/>
                  </a:cubicBezTo>
                  <a:cubicBezTo>
                    <a:pt x="945502" y="3881838"/>
                    <a:pt x="945251" y="3880842"/>
                    <a:pt x="945008" y="3879853"/>
                  </a:cubicBezTo>
                  <a:cubicBezTo>
                    <a:pt x="944999" y="3879781"/>
                    <a:pt x="944998" y="3879745"/>
                    <a:pt x="944988" y="3879673"/>
                  </a:cubicBezTo>
                  <a:close/>
                  <a:moveTo>
                    <a:pt x="39509" y="3906953"/>
                  </a:moveTo>
                  <a:cubicBezTo>
                    <a:pt x="31776" y="3915925"/>
                    <a:pt x="32148" y="3929272"/>
                    <a:pt x="39509" y="3936617"/>
                  </a:cubicBezTo>
                  <a:close/>
                  <a:moveTo>
                    <a:pt x="1022111" y="3934517"/>
                  </a:moveTo>
                  <a:cubicBezTo>
                    <a:pt x="1021689" y="3935085"/>
                    <a:pt x="1020955" y="3935635"/>
                    <a:pt x="1020889" y="3936247"/>
                  </a:cubicBezTo>
                  <a:cubicBezTo>
                    <a:pt x="1018941" y="3954278"/>
                    <a:pt x="1025843" y="3972980"/>
                    <a:pt x="1016175" y="3990500"/>
                  </a:cubicBezTo>
                  <a:cubicBezTo>
                    <a:pt x="1015790" y="3991201"/>
                    <a:pt x="1016916" y="3992453"/>
                    <a:pt x="1017095" y="3993493"/>
                  </a:cubicBezTo>
                  <a:cubicBezTo>
                    <a:pt x="1019043" y="4005358"/>
                    <a:pt x="1020956" y="4017215"/>
                    <a:pt x="1022879" y="4029067"/>
                  </a:cubicBezTo>
                  <a:cubicBezTo>
                    <a:pt x="1023930" y="4028994"/>
                    <a:pt x="1024984" y="4028922"/>
                    <a:pt x="1026035" y="4028850"/>
                  </a:cubicBezTo>
                  <a:cubicBezTo>
                    <a:pt x="1031177" y="3997447"/>
                    <a:pt x="1024021" y="3966171"/>
                    <a:pt x="1022109" y="3934526"/>
                  </a:cubicBezTo>
                  <a:close/>
                  <a:moveTo>
                    <a:pt x="961083" y="3999587"/>
                  </a:moveTo>
                  <a:lnTo>
                    <a:pt x="961083" y="4064973"/>
                  </a:lnTo>
                  <a:cubicBezTo>
                    <a:pt x="957005" y="4064394"/>
                    <a:pt x="955068" y="4064099"/>
                    <a:pt x="953119" y="4063822"/>
                  </a:cubicBezTo>
                  <a:cubicBezTo>
                    <a:pt x="952755" y="4064736"/>
                    <a:pt x="952428" y="4065660"/>
                    <a:pt x="952069" y="4066573"/>
                  </a:cubicBezTo>
                  <a:cubicBezTo>
                    <a:pt x="955620" y="4068088"/>
                    <a:pt x="959172" y="4069598"/>
                    <a:pt x="961968" y="4070792"/>
                  </a:cubicBezTo>
                  <a:cubicBezTo>
                    <a:pt x="969469" y="4046572"/>
                    <a:pt x="976625" y="4023038"/>
                    <a:pt x="961084" y="3999589"/>
                  </a:cubicBezTo>
                  <a:close/>
                  <a:moveTo>
                    <a:pt x="1009131" y="4046684"/>
                  </a:moveTo>
                  <a:cubicBezTo>
                    <a:pt x="1006234" y="4065389"/>
                    <a:pt x="1003341" y="4084112"/>
                    <a:pt x="1000340" y="4103502"/>
                  </a:cubicBezTo>
                  <a:cubicBezTo>
                    <a:pt x="1010778" y="4094337"/>
                    <a:pt x="1013196" y="4079054"/>
                    <a:pt x="1009131" y="4046684"/>
                  </a:cubicBezTo>
                  <a:close/>
                  <a:moveTo>
                    <a:pt x="969761" y="4091867"/>
                  </a:moveTo>
                  <a:cubicBezTo>
                    <a:pt x="961208" y="4106631"/>
                    <a:pt x="954485" y="4121531"/>
                    <a:pt x="966475" y="4139206"/>
                  </a:cubicBezTo>
                  <a:cubicBezTo>
                    <a:pt x="976606" y="4122939"/>
                    <a:pt x="967351" y="4107028"/>
                    <a:pt x="969761" y="4091867"/>
                  </a:cubicBezTo>
                  <a:close/>
                  <a:moveTo>
                    <a:pt x="1031728" y="4117850"/>
                  </a:moveTo>
                  <a:cubicBezTo>
                    <a:pt x="1032510" y="4123739"/>
                    <a:pt x="1034498" y="4130526"/>
                    <a:pt x="1033832" y="4137087"/>
                  </a:cubicBezTo>
                  <a:cubicBezTo>
                    <a:pt x="1033469" y="4140551"/>
                    <a:pt x="1025750" y="4143780"/>
                    <a:pt x="1025981" y="4146807"/>
                  </a:cubicBezTo>
                  <a:cubicBezTo>
                    <a:pt x="1027133" y="4161251"/>
                    <a:pt x="1020604" y="4171641"/>
                    <a:pt x="1008231" y="4180170"/>
                  </a:cubicBezTo>
                  <a:cubicBezTo>
                    <a:pt x="1018270" y="4180878"/>
                    <a:pt x="1025100" y="4174412"/>
                    <a:pt x="1028216" y="4164911"/>
                  </a:cubicBezTo>
                  <a:cubicBezTo>
                    <a:pt x="1032166" y="4152896"/>
                    <a:pt x="1037113" y="4141150"/>
                    <a:pt x="1041909" y="4128612"/>
                  </a:cubicBezTo>
                  <a:cubicBezTo>
                    <a:pt x="1038998" y="4125530"/>
                    <a:pt x="1035037" y="4121340"/>
                    <a:pt x="1031729" y="4117850"/>
                  </a:cubicBezTo>
                  <a:close/>
                  <a:moveTo>
                    <a:pt x="936928" y="4229070"/>
                  </a:moveTo>
                  <a:cubicBezTo>
                    <a:pt x="935644" y="4232357"/>
                    <a:pt x="933467" y="4238039"/>
                    <a:pt x="932363" y="4240928"/>
                  </a:cubicBezTo>
                  <a:cubicBezTo>
                    <a:pt x="933850" y="4245726"/>
                    <a:pt x="935380" y="4247868"/>
                    <a:pt x="934882" y="4249478"/>
                  </a:cubicBezTo>
                  <a:cubicBezTo>
                    <a:pt x="933239" y="4254643"/>
                    <a:pt x="930848" y="4259630"/>
                    <a:pt x="928759" y="4264681"/>
                  </a:cubicBezTo>
                  <a:cubicBezTo>
                    <a:pt x="929849" y="4265048"/>
                    <a:pt x="930936" y="4265422"/>
                    <a:pt x="932027" y="4265778"/>
                  </a:cubicBezTo>
                  <a:cubicBezTo>
                    <a:pt x="933066" y="4263825"/>
                    <a:pt x="934120" y="4261871"/>
                    <a:pt x="935670" y="4258957"/>
                  </a:cubicBezTo>
                  <a:cubicBezTo>
                    <a:pt x="937862" y="4261960"/>
                    <a:pt x="939456" y="4264141"/>
                    <a:pt x="941174" y="4266540"/>
                  </a:cubicBezTo>
                  <a:cubicBezTo>
                    <a:pt x="939596" y="4252543"/>
                    <a:pt x="938110" y="4239415"/>
                    <a:pt x="936929" y="4229071"/>
                  </a:cubicBezTo>
                  <a:close/>
                  <a:moveTo>
                    <a:pt x="455995" y="4304920"/>
                  </a:moveTo>
                  <a:cubicBezTo>
                    <a:pt x="454879" y="4304956"/>
                    <a:pt x="453767" y="4304956"/>
                    <a:pt x="452651" y="4304992"/>
                  </a:cubicBezTo>
                  <a:lnTo>
                    <a:pt x="452651" y="4343075"/>
                  </a:lnTo>
                  <a:cubicBezTo>
                    <a:pt x="453767" y="4343147"/>
                    <a:pt x="454879" y="4343219"/>
                    <a:pt x="455995" y="4343255"/>
                  </a:cubicBezTo>
                  <a:close/>
                  <a:moveTo>
                    <a:pt x="459939" y="4347483"/>
                  </a:moveTo>
                  <a:cubicBezTo>
                    <a:pt x="449156" y="4349122"/>
                    <a:pt x="448524" y="4357640"/>
                    <a:pt x="447768" y="4369098"/>
                  </a:cubicBezTo>
                  <a:cubicBezTo>
                    <a:pt x="449832" y="4363656"/>
                    <a:pt x="450945" y="4360694"/>
                    <a:pt x="452689" y="4356051"/>
                  </a:cubicBezTo>
                  <a:cubicBezTo>
                    <a:pt x="455215" y="4360238"/>
                    <a:pt x="456705" y="4362672"/>
                    <a:pt x="458192" y="4365121"/>
                  </a:cubicBezTo>
                  <a:cubicBezTo>
                    <a:pt x="458781" y="4364941"/>
                    <a:pt x="459363" y="4364761"/>
                    <a:pt x="459941" y="4364599"/>
                  </a:cubicBezTo>
                  <a:close/>
                  <a:moveTo>
                    <a:pt x="487251" y="4379023"/>
                  </a:moveTo>
                  <a:cubicBezTo>
                    <a:pt x="482943" y="4390339"/>
                    <a:pt x="484816" y="4401098"/>
                    <a:pt x="487178" y="4411809"/>
                  </a:cubicBezTo>
                  <a:cubicBezTo>
                    <a:pt x="488461" y="4411701"/>
                    <a:pt x="489751" y="4411593"/>
                    <a:pt x="491047" y="4411485"/>
                  </a:cubicBezTo>
                  <a:cubicBezTo>
                    <a:pt x="489779" y="4400666"/>
                    <a:pt x="488510" y="4389843"/>
                    <a:pt x="487253" y="4379034"/>
                  </a:cubicBezTo>
                  <a:close/>
                  <a:moveTo>
                    <a:pt x="932814" y="4389357"/>
                  </a:moveTo>
                  <a:cubicBezTo>
                    <a:pt x="931738" y="4389501"/>
                    <a:pt x="930662" y="4389609"/>
                    <a:pt x="929583" y="4389749"/>
                  </a:cubicBezTo>
                  <a:cubicBezTo>
                    <a:pt x="928750" y="4396410"/>
                    <a:pt x="927932" y="4403090"/>
                    <a:pt x="927085" y="4409766"/>
                  </a:cubicBezTo>
                  <a:cubicBezTo>
                    <a:pt x="927842" y="4410425"/>
                    <a:pt x="928591" y="4411072"/>
                    <a:pt x="929321" y="4411738"/>
                  </a:cubicBezTo>
                  <a:cubicBezTo>
                    <a:pt x="930746" y="4409403"/>
                    <a:pt x="933122" y="4407127"/>
                    <a:pt x="933340" y="4404693"/>
                  </a:cubicBezTo>
                  <a:cubicBezTo>
                    <a:pt x="933776" y="4399627"/>
                    <a:pt x="933050" y="4394474"/>
                    <a:pt x="932814" y="4389360"/>
                  </a:cubicBezTo>
                  <a:close/>
                  <a:moveTo>
                    <a:pt x="530847" y="4400007"/>
                  </a:moveTo>
                  <a:cubicBezTo>
                    <a:pt x="530015" y="4400079"/>
                    <a:pt x="529164" y="4400151"/>
                    <a:pt x="528328" y="4400223"/>
                  </a:cubicBezTo>
                  <a:lnTo>
                    <a:pt x="528328" y="4449123"/>
                  </a:lnTo>
                  <a:cubicBezTo>
                    <a:pt x="529161" y="4449142"/>
                    <a:pt x="530011" y="4449123"/>
                    <a:pt x="530847" y="4449123"/>
                  </a:cubicBezTo>
                  <a:close/>
                  <a:moveTo>
                    <a:pt x="837657" y="4479927"/>
                  </a:moveTo>
                  <a:cubicBezTo>
                    <a:pt x="835927" y="4481391"/>
                    <a:pt x="834204" y="4482873"/>
                    <a:pt x="832473" y="4484314"/>
                  </a:cubicBezTo>
                  <a:cubicBezTo>
                    <a:pt x="832974" y="4495634"/>
                    <a:pt x="839284" y="4500132"/>
                    <a:pt x="843067" y="4499889"/>
                  </a:cubicBezTo>
                  <a:cubicBezTo>
                    <a:pt x="841260" y="4493257"/>
                    <a:pt x="839454" y="4486588"/>
                    <a:pt x="837657" y="4479927"/>
                  </a:cubicBezTo>
                  <a:close/>
                </a:path>
              </a:pathLst>
            </a:custGeom>
            <a:solidFill>
              <a:srgbClr val="002060"/>
            </a:solidFill>
            <a:effectLst>
              <a:outerShdw blurRad="1270000" dist="254000" dir="18900000" sx="95000" sy="95000" algn="l" rotWithShape="0">
                <a:prstClr val="black">
                  <a:alpha val="55000"/>
                </a:prstClr>
              </a:outerShdw>
            </a:effectLst>
          </p:spPr>
          <p:txBody>
            <a:bodyPr vert="horz" lIns="91440" tIns="45720" rIns="91440" bIns="45720" rtlCol="0" anchor="ctr"/>
            <a:lstStyle/>
            <a:p>
              <a:pPr algn="ctr"/>
              <a:endParaRPr lang="en-LT" sz="2000">
                <a:latin typeface="+mj-lt"/>
              </a:endParaRPr>
            </a:p>
          </p:txBody>
        </p:sp>
      </p:grpSp>
      <p:pic>
        <p:nvPicPr>
          <p:cNvPr id="32" name="Picture 31">
            <a:extLst>
              <a:ext uri="{FF2B5EF4-FFF2-40B4-BE49-F238E27FC236}">
                <a16:creationId xmlns:a16="http://schemas.microsoft.com/office/drawing/2014/main" id="{AE585F36-C587-8CEB-DF0A-29635A3AC42C}"/>
              </a:ext>
            </a:extLst>
          </p:cNvPr>
          <p:cNvPicPr>
            <a:picLocks noChangeAspect="1"/>
          </p:cNvPicPr>
          <p:nvPr/>
        </p:nvPicPr>
        <p:blipFill>
          <a:blip r:embed="rId2"/>
          <a:stretch>
            <a:fillRect/>
          </a:stretch>
        </p:blipFill>
        <p:spPr>
          <a:xfrm>
            <a:off x="8412094" y="1224453"/>
            <a:ext cx="1870495" cy="1996970"/>
          </a:xfrm>
          <a:prstGeom prst="rect">
            <a:avLst/>
          </a:prstGeom>
        </p:spPr>
      </p:pic>
      <p:sp>
        <p:nvSpPr>
          <p:cNvPr id="34" name="TextBox 33">
            <a:extLst>
              <a:ext uri="{FF2B5EF4-FFF2-40B4-BE49-F238E27FC236}">
                <a16:creationId xmlns:a16="http://schemas.microsoft.com/office/drawing/2014/main" id="{072737ED-192D-9B47-B5EC-C4F6F10A0CA7}"/>
              </a:ext>
            </a:extLst>
          </p:cNvPr>
          <p:cNvSpPr txBox="1"/>
          <p:nvPr/>
        </p:nvSpPr>
        <p:spPr>
          <a:xfrm>
            <a:off x="838200" y="3580485"/>
            <a:ext cx="10036687" cy="2893100"/>
          </a:xfrm>
          <a:prstGeom prst="rect">
            <a:avLst/>
          </a:prstGeom>
          <a:noFill/>
        </p:spPr>
        <p:txBody>
          <a:bodyPr wrap="square" rtlCol="0">
            <a:spAutoFit/>
          </a:bodyPr>
          <a:lstStyle/>
          <a:p>
            <a:pPr marL="457200" indent="-457200" algn="just">
              <a:lnSpc>
                <a:spcPct val="100000"/>
              </a:lnSpc>
              <a:spcBef>
                <a:spcPts val="0"/>
              </a:spcBef>
              <a:buFont typeface="Arial" panose="020B0604020202020204" pitchFamily="34" charset="0"/>
              <a:buChar char="•"/>
              <a:defRPr/>
            </a:pPr>
            <a:r>
              <a:rPr lang="en-US" sz="2600" dirty="0">
                <a:solidFill>
                  <a:srgbClr val="002060"/>
                </a:solidFill>
              </a:rPr>
              <a:t>Collaboration</a:t>
            </a:r>
            <a:r>
              <a:rPr kumimoji="0" lang="en-IN" sz="2600" i="0" u="none" strike="noStrike" kern="1200" cap="none" spc="0" normalizeH="0" baseline="0" noProof="0" dirty="0">
                <a:ln>
                  <a:noFill/>
                </a:ln>
                <a:solidFill>
                  <a:srgbClr val="002060"/>
                </a:solidFill>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rPr>
              <a:t>..... </a:t>
            </a:r>
            <a:r>
              <a:rPr lang="en-US" sz="2600" dirty="0"/>
              <a:t>Real-time code collaboration with instant updates.</a:t>
            </a:r>
          </a:p>
          <a:p>
            <a:pPr marL="457200" indent="-457200" algn="just">
              <a:lnSpc>
                <a:spcPct val="100000"/>
              </a:lnSpc>
              <a:spcBef>
                <a:spcPts val="0"/>
              </a:spcBef>
              <a:buFont typeface="Arial" panose="020B0604020202020204" pitchFamily="34" charset="0"/>
              <a:buChar char="•"/>
              <a:defRPr/>
            </a:pPr>
            <a:r>
              <a:rPr lang="en-US" sz="2600" dirty="0">
                <a:solidFill>
                  <a:srgbClr val="002060"/>
                </a:solidFill>
              </a:rPr>
              <a:t>Control</a:t>
            </a:r>
            <a:r>
              <a:rPr kumimoji="0" lang="en-IN" sz="2600" i="0" u="none" strike="noStrike" kern="1200" cap="none" spc="0" normalizeH="0" baseline="0" noProof="0" dirty="0">
                <a:ln>
                  <a:noFill/>
                </a:ln>
                <a:solidFill>
                  <a:srgbClr val="002060"/>
                </a:solidFill>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rPr>
              <a:t>..... </a:t>
            </a:r>
            <a:r>
              <a:rPr lang="en-US" sz="2600" dirty="0"/>
              <a:t>Integrated version control for effortless tracking of changes.</a:t>
            </a:r>
          </a:p>
          <a:p>
            <a:pPr marL="457200" indent="-457200" algn="just">
              <a:lnSpc>
                <a:spcPct val="100000"/>
              </a:lnSpc>
              <a:spcBef>
                <a:spcPts val="0"/>
              </a:spcBef>
              <a:buFont typeface="Arial" panose="020B0604020202020204" pitchFamily="34" charset="0"/>
              <a:buChar char="•"/>
              <a:defRPr/>
            </a:pPr>
            <a:r>
              <a:rPr lang="en-US" sz="2600" dirty="0">
                <a:solidFill>
                  <a:srgbClr val="002060"/>
                </a:solidFill>
              </a:rPr>
              <a:t>Highlighting</a:t>
            </a:r>
            <a:r>
              <a:rPr kumimoji="0" lang="en-IN" sz="2600" i="0" u="none" strike="noStrike" kern="1200" cap="none" spc="0" normalizeH="0" baseline="0" noProof="0" dirty="0">
                <a:ln>
                  <a:noFill/>
                </a:ln>
                <a:solidFill>
                  <a:srgbClr val="002060"/>
                </a:solidFill>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rPr>
              <a:t>..... </a:t>
            </a:r>
            <a:r>
              <a:rPr lang="en-US" sz="2600" dirty="0"/>
              <a:t>Syntax highlighting to enhance readability and reduce errors.</a:t>
            </a:r>
          </a:p>
          <a:p>
            <a:pPr marL="457200" indent="-457200" algn="just">
              <a:lnSpc>
                <a:spcPct val="100000"/>
              </a:lnSpc>
              <a:spcBef>
                <a:spcPts val="0"/>
              </a:spcBef>
              <a:buFont typeface="Arial" panose="020B0604020202020204" pitchFamily="34" charset="0"/>
              <a:buChar char="•"/>
              <a:defRPr/>
            </a:pPr>
            <a:r>
              <a:rPr lang="en-US" sz="2600" dirty="0">
                <a:solidFill>
                  <a:srgbClr val="002060"/>
                </a:solidFill>
              </a:rPr>
              <a:t>Support</a:t>
            </a:r>
            <a:r>
              <a:rPr kumimoji="0" lang="en-IN" sz="2600" i="0" u="none" strike="noStrike" kern="1200" cap="none" spc="0" normalizeH="0" baseline="0" noProof="0" dirty="0">
                <a:ln>
                  <a:noFill/>
                </a:ln>
                <a:solidFill>
                  <a:srgbClr val="002060"/>
                </a:solidFill>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rPr>
              <a:t>..... </a:t>
            </a:r>
            <a:r>
              <a:rPr lang="en-US" sz="2600" dirty="0"/>
              <a:t>Multi-user support for seamless team coding across different locations.</a:t>
            </a:r>
            <a:endParaRPr kumimoji="0" lang="en-IN" sz="2600" i="0" u="none" strike="noStrike" kern="1200" cap="none" spc="0" normalizeH="0" baseline="0" noProof="0" dirty="0">
              <a:ln>
                <a:noFill/>
              </a:ln>
              <a:effectLst/>
              <a:uLnTx/>
              <a:uFillTx/>
              <a:latin typeface="JetBrainsMono Nerd Font" panose="02000009000000000000" pitchFamily="50" charset="0"/>
              <a:ea typeface="JetBrainsMono Nerd Font" panose="02000009000000000000" pitchFamily="50" charset="0"/>
              <a:cs typeface="JetBrainsMono Nerd Font" panose="02000009000000000000" pitchFamily="50" charset="0"/>
            </a:endParaRPr>
          </a:p>
        </p:txBody>
      </p:sp>
    </p:spTree>
    <p:extLst>
      <p:ext uri="{BB962C8B-B14F-4D97-AF65-F5344CB8AC3E}">
        <p14:creationId xmlns:p14="http://schemas.microsoft.com/office/powerpoint/2010/main" val="42748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825625"/>
            <a:ext cx="7983071" cy="4351338"/>
          </a:xfrm>
        </p:spPr>
        <p:txBody>
          <a:bodyPr>
            <a:normAutofit lnSpcReduction="10000"/>
          </a:bodyPr>
          <a:lstStyle/>
          <a:p>
            <a:pPr marL="0" indent="0" algn="just">
              <a:buNone/>
            </a:pPr>
            <a:r>
              <a:rPr lang="en-US" sz="2400" dirty="0">
                <a:latin typeface="JetBrainsMono Nerd Font" panose="02000009000000000000"/>
              </a:rPr>
              <a:t>Some of the </a:t>
            </a:r>
            <a:r>
              <a:rPr lang="en-US" sz="2400" dirty="0">
                <a:solidFill>
                  <a:srgbClr val="002060"/>
                </a:solidFill>
                <a:latin typeface="JetBrainsMono Nerd Font" panose="02000009000000000000"/>
              </a:rPr>
              <a:t>limitations</a:t>
            </a:r>
            <a:r>
              <a:rPr lang="en-US" sz="2400" dirty="0">
                <a:latin typeface="JetBrainsMono Nerd Font" panose="02000009000000000000"/>
              </a:rPr>
              <a:t> are discussed in detail in the following points: -</a:t>
            </a:r>
            <a:endParaRPr lang="en-US" sz="900" dirty="0">
              <a:latin typeface="JetBrainsMono Nerd Font" panose="02000009000000000000"/>
            </a:endParaRPr>
          </a:p>
          <a:p>
            <a:pPr marL="0" indent="0" algn="just">
              <a:buNone/>
            </a:pPr>
            <a:endParaRPr lang="en-US" sz="800" dirty="0">
              <a:latin typeface="JetBrainsMono Nerd Font" panose="02000009000000000000"/>
            </a:endParaRPr>
          </a:p>
          <a:p>
            <a:pPr algn="just"/>
            <a:r>
              <a:rPr lang="en-US" sz="2400" dirty="0">
                <a:solidFill>
                  <a:srgbClr val="002060"/>
                </a:solidFill>
                <a:latin typeface="JetBrainsMono Nerd Font" panose="02000009000000000000"/>
              </a:rPr>
              <a:t>Fragmented Collaboration: </a:t>
            </a:r>
            <a:r>
              <a:rPr lang="en-US" sz="2400" dirty="0">
                <a:latin typeface="JetBrainsMono Nerd Font" panose="02000009000000000000"/>
              </a:rPr>
              <a:t>Developers often struggle with coordinating their efforts when working remotely or across different time zones. Traditional coding environments lack real-time collaboration features, leading to fragmented communication and inefficiencies in project development. </a:t>
            </a:r>
          </a:p>
          <a:p>
            <a:pPr algn="just"/>
            <a:endParaRPr lang="en-US" sz="900" dirty="0">
              <a:latin typeface="JetBrainsMono Nerd Font" panose="02000009000000000000"/>
            </a:endParaRPr>
          </a:p>
          <a:p>
            <a:pPr algn="just"/>
            <a:r>
              <a:rPr lang="en-US" sz="2400" dirty="0">
                <a:solidFill>
                  <a:srgbClr val="002060"/>
                </a:solidFill>
                <a:latin typeface="JetBrainsMono Nerd Font" panose="02000009000000000000"/>
              </a:rPr>
              <a:t>Version Control Challenges: </a:t>
            </a:r>
            <a:r>
              <a:rPr lang="en-US" sz="2400" dirty="0">
                <a:latin typeface="JetBrainsMono Nerd Font" panose="02000009000000000000"/>
              </a:rPr>
              <a:t>Managing multiple versions of a codebase is complex and error-prone. Without an integrated version control system, teams face difficulties in tracking changes, resolving conflicts, and maintaining the integrity of the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7" name="Picture 6">
            <a:extLst>
              <a:ext uri="{FF2B5EF4-FFF2-40B4-BE49-F238E27FC236}">
                <a16:creationId xmlns:a16="http://schemas.microsoft.com/office/drawing/2014/main" id="{AFA3EE5C-11C7-A818-6A45-00B6C8EC9624}"/>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062514" y="1457791"/>
            <a:ext cx="6167710" cy="4229287"/>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33EB2-8777-47B0-EE14-C8089E878674}"/>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3" name="TextBox 2">
            <a:extLst>
              <a:ext uri="{FF2B5EF4-FFF2-40B4-BE49-F238E27FC236}">
                <a16:creationId xmlns:a16="http://schemas.microsoft.com/office/drawing/2014/main" id="{31F5A292-79B8-713E-951E-B748872A54C5}"/>
              </a:ext>
            </a:extLst>
          </p:cNvPr>
          <p:cNvSpPr txBox="1"/>
          <p:nvPr/>
        </p:nvSpPr>
        <p:spPr>
          <a:xfrm>
            <a:off x="950626" y="1307977"/>
            <a:ext cx="7659974" cy="4154984"/>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solidFill>
                  <a:srgbClr val="002060"/>
                </a:solidFill>
                <a:latin typeface="JetBrainsMono Nerd Font" panose="02000009000000000000"/>
              </a:rPr>
              <a:t>Code Readability Issues: </a:t>
            </a:r>
            <a:r>
              <a:rPr lang="en-US" sz="2400" dirty="0">
                <a:latin typeface="JetBrainsMono Nerd Font" panose="02000009000000000000"/>
              </a:rPr>
              <a:t>Inconsistent coding styles and lack of visual differentiation in code can lead to readability challenges. This makes it harder for teams to quickly identify key elements, spot errors, and maintain a cohesive codebase.</a:t>
            </a:r>
          </a:p>
          <a:p>
            <a:pPr marL="457200" indent="-457200" algn="just">
              <a:buFont typeface="Arial" panose="020B0604020202020204" pitchFamily="34" charset="0"/>
              <a:buChar char="•"/>
            </a:pPr>
            <a:endParaRPr lang="en-US" sz="2400" dirty="0">
              <a:latin typeface="JetBrainsMono Nerd Font" panose="02000009000000000000"/>
            </a:endParaRPr>
          </a:p>
          <a:p>
            <a:pPr marL="457200" indent="-457200" algn="just">
              <a:buFont typeface="Arial" panose="020B0604020202020204" pitchFamily="34" charset="0"/>
              <a:buChar char="•"/>
            </a:pPr>
            <a:r>
              <a:rPr lang="en-US" sz="2400" dirty="0">
                <a:solidFill>
                  <a:srgbClr val="002060"/>
                </a:solidFill>
                <a:latin typeface="JetBrainsMono Nerd Font" panose="02000009000000000000"/>
              </a:rPr>
              <a:t>Inefficient Team Coordination: </a:t>
            </a:r>
            <a:r>
              <a:rPr lang="en-US" sz="2400" dirty="0">
                <a:latin typeface="JetBrainsMono Nerd Font" panose="02000009000000000000"/>
              </a:rPr>
              <a:t>Coordinating multiple developers on the same project can result in overlapping work, miscommunication, and delays. Traditional coding environments don’t effectively support synchronized efforts, causing bottlenecks in the development process.</a:t>
            </a:r>
          </a:p>
        </p:txBody>
      </p:sp>
      <p:pic>
        <p:nvPicPr>
          <p:cNvPr id="4" name="Picture 3">
            <a:extLst>
              <a:ext uri="{FF2B5EF4-FFF2-40B4-BE49-F238E27FC236}">
                <a16:creationId xmlns:a16="http://schemas.microsoft.com/office/drawing/2014/main" id="{FD444F9F-47BE-D870-66A3-D8C02236447A}"/>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999761" y="1233674"/>
            <a:ext cx="6167710" cy="4229287"/>
          </a:xfrm>
          <a:prstGeom prst="rect">
            <a:avLst/>
          </a:prstGeom>
        </p:spPr>
      </p:pic>
    </p:spTree>
    <p:extLst>
      <p:ext uri="{BB962C8B-B14F-4D97-AF65-F5344CB8AC3E}">
        <p14:creationId xmlns:p14="http://schemas.microsoft.com/office/powerpoint/2010/main" val="264251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lstStyle/>
          <a:p>
            <a:pPr marL="0" indent="0">
              <a:buNone/>
            </a:pPr>
            <a:r>
              <a:rPr lang="en-US" dirty="0"/>
              <a:t>The </a:t>
            </a:r>
            <a:r>
              <a:rPr lang="en-US" dirty="0">
                <a:solidFill>
                  <a:srgbClr val="002060"/>
                </a:solidFill>
              </a:rPr>
              <a:t>core</a:t>
            </a:r>
            <a:r>
              <a:rPr lang="en-US" dirty="0"/>
              <a:t> objectives are:-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Oval 4">
            <a:extLst>
              <a:ext uri="{FF2B5EF4-FFF2-40B4-BE49-F238E27FC236}">
                <a16:creationId xmlns:a16="http://schemas.microsoft.com/office/drawing/2014/main" id="{159ABB0D-56FB-DDF2-A63E-551069E685AC}"/>
              </a:ext>
            </a:extLst>
          </p:cNvPr>
          <p:cNvSpPr/>
          <p:nvPr/>
        </p:nvSpPr>
        <p:spPr>
          <a:xfrm>
            <a:off x="1506457" y="2651035"/>
            <a:ext cx="1980000" cy="1980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latin typeface="Montserrat" pitchFamily="2" charset="77"/>
            </a:endParaRPr>
          </a:p>
        </p:txBody>
      </p:sp>
      <p:sp>
        <p:nvSpPr>
          <p:cNvPr id="6" name="Oval 5">
            <a:extLst>
              <a:ext uri="{FF2B5EF4-FFF2-40B4-BE49-F238E27FC236}">
                <a16:creationId xmlns:a16="http://schemas.microsoft.com/office/drawing/2014/main" id="{10906FF8-CFC3-0D2B-C2E1-722F19EAB0DE}"/>
              </a:ext>
            </a:extLst>
          </p:cNvPr>
          <p:cNvSpPr/>
          <p:nvPr/>
        </p:nvSpPr>
        <p:spPr>
          <a:xfrm>
            <a:off x="1759274" y="2903852"/>
            <a:ext cx="1474366" cy="1474366"/>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chemeClr val="tx2"/>
              </a:solidFill>
              <a:latin typeface="Montserrat" pitchFamily="2" charset="77"/>
            </a:endParaRPr>
          </a:p>
        </p:txBody>
      </p:sp>
      <p:sp>
        <p:nvSpPr>
          <p:cNvPr id="7" name="TextBox 6">
            <a:extLst>
              <a:ext uri="{FF2B5EF4-FFF2-40B4-BE49-F238E27FC236}">
                <a16:creationId xmlns:a16="http://schemas.microsoft.com/office/drawing/2014/main" id="{6618B185-A1FF-224C-FD7E-D14D47858C97}"/>
              </a:ext>
            </a:extLst>
          </p:cNvPr>
          <p:cNvSpPr txBox="1"/>
          <p:nvPr/>
        </p:nvSpPr>
        <p:spPr>
          <a:xfrm>
            <a:off x="2077913" y="4809563"/>
            <a:ext cx="837089" cy="400110"/>
          </a:xfrm>
          <a:prstGeom prst="rect">
            <a:avLst/>
          </a:prstGeom>
          <a:noFill/>
        </p:spPr>
        <p:txBody>
          <a:bodyPr wrap="none" rtlCol="0">
            <a:spAutoFit/>
          </a:bodyPr>
          <a:lstStyle/>
          <a:p>
            <a:pPr algn="ctr"/>
            <a:r>
              <a:rPr lang="en-US" sz="2000" b="1" dirty="0">
                <a:solidFill>
                  <a:srgbClr val="002060"/>
                </a:solidFill>
                <a:latin typeface="Montserrat SemiBold" pitchFamily="2" charset="77"/>
              </a:rPr>
              <a:t>TIME</a:t>
            </a:r>
          </a:p>
        </p:txBody>
      </p:sp>
      <p:sp>
        <p:nvSpPr>
          <p:cNvPr id="8" name="Oval 7">
            <a:extLst>
              <a:ext uri="{FF2B5EF4-FFF2-40B4-BE49-F238E27FC236}">
                <a16:creationId xmlns:a16="http://schemas.microsoft.com/office/drawing/2014/main" id="{3466BE7A-D00A-5CE9-BDFE-E43365A04CFC}"/>
              </a:ext>
            </a:extLst>
          </p:cNvPr>
          <p:cNvSpPr/>
          <p:nvPr/>
        </p:nvSpPr>
        <p:spPr>
          <a:xfrm>
            <a:off x="3906153" y="2651035"/>
            <a:ext cx="1980000" cy="1980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chemeClr val="bg1"/>
              </a:solidFill>
            </a:endParaRPr>
          </a:p>
        </p:txBody>
      </p:sp>
      <p:sp>
        <p:nvSpPr>
          <p:cNvPr id="9" name="Oval 8">
            <a:extLst>
              <a:ext uri="{FF2B5EF4-FFF2-40B4-BE49-F238E27FC236}">
                <a16:creationId xmlns:a16="http://schemas.microsoft.com/office/drawing/2014/main" id="{0C5C25EB-4C6C-CBF7-7D4B-F134B82EC7DD}"/>
              </a:ext>
            </a:extLst>
          </p:cNvPr>
          <p:cNvSpPr/>
          <p:nvPr/>
        </p:nvSpPr>
        <p:spPr>
          <a:xfrm>
            <a:off x="4158970" y="2903852"/>
            <a:ext cx="1474366" cy="1474366"/>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endParaRPr>
          </a:p>
        </p:txBody>
      </p:sp>
      <p:sp>
        <p:nvSpPr>
          <p:cNvPr id="10" name="TextBox 9">
            <a:extLst>
              <a:ext uri="{FF2B5EF4-FFF2-40B4-BE49-F238E27FC236}">
                <a16:creationId xmlns:a16="http://schemas.microsoft.com/office/drawing/2014/main" id="{D278B382-255A-C55C-BDE0-B2E7D627B319}"/>
              </a:ext>
            </a:extLst>
          </p:cNvPr>
          <p:cNvSpPr txBox="1"/>
          <p:nvPr/>
        </p:nvSpPr>
        <p:spPr>
          <a:xfrm>
            <a:off x="4011939" y="4809563"/>
            <a:ext cx="1768433" cy="400110"/>
          </a:xfrm>
          <a:prstGeom prst="rect">
            <a:avLst/>
          </a:prstGeom>
          <a:noFill/>
        </p:spPr>
        <p:txBody>
          <a:bodyPr wrap="none" rtlCol="0">
            <a:spAutoFit/>
          </a:bodyPr>
          <a:lstStyle/>
          <a:p>
            <a:pPr algn="ctr"/>
            <a:r>
              <a:rPr lang="en-US" sz="2000" b="1" dirty="0">
                <a:solidFill>
                  <a:srgbClr val="002060"/>
                </a:solidFill>
                <a:latin typeface="Montserrat SemiBold" pitchFamily="2" charset="77"/>
              </a:rPr>
              <a:t>EFFICIENCY</a:t>
            </a:r>
          </a:p>
        </p:txBody>
      </p:sp>
      <p:sp>
        <p:nvSpPr>
          <p:cNvPr id="11" name="Oval 10">
            <a:extLst>
              <a:ext uri="{FF2B5EF4-FFF2-40B4-BE49-F238E27FC236}">
                <a16:creationId xmlns:a16="http://schemas.microsoft.com/office/drawing/2014/main" id="{BA27F794-C205-211C-F7E7-DB3AEEA3ED76}"/>
              </a:ext>
            </a:extLst>
          </p:cNvPr>
          <p:cNvSpPr/>
          <p:nvPr/>
        </p:nvSpPr>
        <p:spPr>
          <a:xfrm>
            <a:off x="6305848" y="2651035"/>
            <a:ext cx="1980000" cy="1980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endParaRPr>
          </a:p>
        </p:txBody>
      </p:sp>
      <p:sp>
        <p:nvSpPr>
          <p:cNvPr id="12" name="Oval 11">
            <a:extLst>
              <a:ext uri="{FF2B5EF4-FFF2-40B4-BE49-F238E27FC236}">
                <a16:creationId xmlns:a16="http://schemas.microsoft.com/office/drawing/2014/main" id="{DE30BCF0-94E3-70FC-64B2-D31DF543B427}"/>
              </a:ext>
            </a:extLst>
          </p:cNvPr>
          <p:cNvSpPr/>
          <p:nvPr/>
        </p:nvSpPr>
        <p:spPr>
          <a:xfrm>
            <a:off x="6558665" y="2903852"/>
            <a:ext cx="1474366" cy="1474366"/>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endParaRPr>
          </a:p>
        </p:txBody>
      </p:sp>
      <p:sp>
        <p:nvSpPr>
          <p:cNvPr id="13" name="TextBox 12">
            <a:extLst>
              <a:ext uri="{FF2B5EF4-FFF2-40B4-BE49-F238E27FC236}">
                <a16:creationId xmlns:a16="http://schemas.microsoft.com/office/drawing/2014/main" id="{E2D5FEEB-DF60-A997-B84C-942742A96A5A}"/>
              </a:ext>
            </a:extLst>
          </p:cNvPr>
          <p:cNvSpPr txBox="1"/>
          <p:nvPr/>
        </p:nvSpPr>
        <p:spPr>
          <a:xfrm>
            <a:off x="6462930" y="4809563"/>
            <a:ext cx="1665841" cy="400110"/>
          </a:xfrm>
          <a:prstGeom prst="rect">
            <a:avLst/>
          </a:prstGeom>
          <a:noFill/>
        </p:spPr>
        <p:txBody>
          <a:bodyPr wrap="none" rtlCol="0">
            <a:spAutoFit/>
          </a:bodyPr>
          <a:lstStyle/>
          <a:p>
            <a:pPr algn="ctr"/>
            <a:r>
              <a:rPr lang="en-US" sz="2000" b="1" dirty="0">
                <a:solidFill>
                  <a:srgbClr val="002060"/>
                </a:solidFill>
                <a:latin typeface="Montserrat SemiBold" pitchFamily="2" charset="77"/>
              </a:rPr>
              <a:t>PRECISION</a:t>
            </a:r>
          </a:p>
        </p:txBody>
      </p:sp>
      <p:sp>
        <p:nvSpPr>
          <p:cNvPr id="14" name="Oval 13">
            <a:extLst>
              <a:ext uri="{FF2B5EF4-FFF2-40B4-BE49-F238E27FC236}">
                <a16:creationId xmlns:a16="http://schemas.microsoft.com/office/drawing/2014/main" id="{3DB1A1D4-02E7-F1D0-35DB-382B3D2A100A}"/>
              </a:ext>
            </a:extLst>
          </p:cNvPr>
          <p:cNvSpPr/>
          <p:nvPr/>
        </p:nvSpPr>
        <p:spPr>
          <a:xfrm>
            <a:off x="8705543" y="2663992"/>
            <a:ext cx="1980000" cy="1980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endParaRPr>
          </a:p>
        </p:txBody>
      </p:sp>
      <p:sp>
        <p:nvSpPr>
          <p:cNvPr id="15" name="Oval 14">
            <a:extLst>
              <a:ext uri="{FF2B5EF4-FFF2-40B4-BE49-F238E27FC236}">
                <a16:creationId xmlns:a16="http://schemas.microsoft.com/office/drawing/2014/main" id="{FC32F33A-C9F7-5FBA-674E-66676242DD49}"/>
              </a:ext>
            </a:extLst>
          </p:cNvPr>
          <p:cNvSpPr/>
          <p:nvPr/>
        </p:nvSpPr>
        <p:spPr>
          <a:xfrm>
            <a:off x="8958360" y="2903852"/>
            <a:ext cx="1474366" cy="1474366"/>
          </a:xfrm>
          <a:prstGeom prst="ellipse">
            <a:avLst/>
          </a:prstGeom>
          <a:gradFill flip="none" rotWithShape="1">
            <a:gsLst>
              <a:gs pos="50000">
                <a:srgbClr val="E7E8ED"/>
              </a:gs>
              <a:gs pos="100000">
                <a:schemeClr val="bg1"/>
              </a:gs>
            </a:gsLst>
            <a:lin ang="2700000" scaled="1"/>
            <a:tileRect/>
          </a:gradFill>
          <a:ln>
            <a:noFill/>
          </a:ln>
          <a:effectLst>
            <a:innerShdw blurRad="254000" dist="1905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a:solidFill>
                <a:srgbClr val="002060"/>
              </a:solidFill>
            </a:endParaRPr>
          </a:p>
        </p:txBody>
      </p:sp>
      <p:sp>
        <p:nvSpPr>
          <p:cNvPr id="16" name="TextBox 15">
            <a:extLst>
              <a:ext uri="{FF2B5EF4-FFF2-40B4-BE49-F238E27FC236}">
                <a16:creationId xmlns:a16="http://schemas.microsoft.com/office/drawing/2014/main" id="{229A1FC6-CC30-4D4E-0EBD-A274D61A8350}"/>
              </a:ext>
            </a:extLst>
          </p:cNvPr>
          <p:cNvSpPr txBox="1"/>
          <p:nvPr/>
        </p:nvSpPr>
        <p:spPr>
          <a:xfrm>
            <a:off x="8958360" y="4766287"/>
            <a:ext cx="1768433" cy="677108"/>
          </a:xfrm>
          <a:prstGeom prst="rect">
            <a:avLst/>
          </a:prstGeom>
          <a:noFill/>
        </p:spPr>
        <p:txBody>
          <a:bodyPr wrap="square" rtlCol="0">
            <a:spAutoFit/>
          </a:bodyPr>
          <a:lstStyle/>
          <a:p>
            <a:r>
              <a:rPr lang="en-US" sz="2000" b="1" dirty="0">
                <a:solidFill>
                  <a:srgbClr val="002060"/>
                </a:solidFill>
                <a:latin typeface="Montserrat SemiBold" pitchFamily="2" charset="77"/>
              </a:rPr>
              <a:t>CREATIVITY</a:t>
            </a:r>
          </a:p>
          <a:p>
            <a:endParaRPr lang="en-IN" dirty="0">
              <a:solidFill>
                <a:srgbClr val="002060"/>
              </a:solidFill>
            </a:endParaRPr>
          </a:p>
        </p:txBody>
      </p:sp>
      <p:grpSp>
        <p:nvGrpSpPr>
          <p:cNvPr id="17" name="Graphic 87" descr="Lightbulb">
            <a:extLst>
              <a:ext uri="{FF2B5EF4-FFF2-40B4-BE49-F238E27FC236}">
                <a16:creationId xmlns:a16="http://schemas.microsoft.com/office/drawing/2014/main" id="{DFB2ADB9-1E73-5CED-D4ED-D59F39010600}"/>
              </a:ext>
            </a:extLst>
          </p:cNvPr>
          <p:cNvGrpSpPr/>
          <p:nvPr/>
        </p:nvGrpSpPr>
        <p:grpSpPr>
          <a:xfrm>
            <a:off x="4481532" y="3226414"/>
            <a:ext cx="829243" cy="829243"/>
            <a:chOff x="8962268" y="6452827"/>
            <a:chExt cx="1658486" cy="1658486"/>
          </a:xfrm>
        </p:grpSpPr>
        <p:sp>
          <p:nvSpPr>
            <p:cNvPr id="18" name="Freeform: Shape 17">
              <a:extLst>
                <a:ext uri="{FF2B5EF4-FFF2-40B4-BE49-F238E27FC236}">
                  <a16:creationId xmlns:a16="http://schemas.microsoft.com/office/drawing/2014/main" id="{61DC7FB0-0C3B-7C92-A47D-C4DDB279D1BC}"/>
                </a:ext>
              </a:extLst>
            </p:cNvPr>
            <p:cNvSpPr/>
            <p:nvPr/>
          </p:nvSpPr>
          <p:spPr>
            <a:xfrm>
              <a:off x="9566924" y="7558484"/>
              <a:ext cx="449173" cy="103655"/>
            </a:xfrm>
            <a:custGeom>
              <a:avLst/>
              <a:gdLst>
                <a:gd name="connsiteX0" fmla="*/ 51828 w 449173"/>
                <a:gd name="connsiteY0" fmla="*/ 0 h 103655"/>
                <a:gd name="connsiteX1" fmla="*/ 397346 w 449173"/>
                <a:gd name="connsiteY1" fmla="*/ 0 h 103655"/>
                <a:gd name="connsiteX2" fmla="*/ 449173 w 449173"/>
                <a:gd name="connsiteY2" fmla="*/ 51828 h 103655"/>
                <a:gd name="connsiteX3" fmla="*/ 397346 w 449173"/>
                <a:gd name="connsiteY3" fmla="*/ 103655 h 103655"/>
                <a:gd name="connsiteX4" fmla="*/ 51828 w 449173"/>
                <a:gd name="connsiteY4" fmla="*/ 103655 h 103655"/>
                <a:gd name="connsiteX5" fmla="*/ 0 w 449173"/>
                <a:gd name="connsiteY5" fmla="*/ 51828 h 103655"/>
                <a:gd name="connsiteX6" fmla="*/ 51828 w 449173"/>
                <a:gd name="connsiteY6" fmla="*/ 0 h 10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173" h="103655">
                  <a:moveTo>
                    <a:pt x="51828" y="0"/>
                  </a:moveTo>
                  <a:lnTo>
                    <a:pt x="397346" y="0"/>
                  </a:lnTo>
                  <a:cubicBezTo>
                    <a:pt x="426715" y="0"/>
                    <a:pt x="449173" y="22459"/>
                    <a:pt x="449173" y="51828"/>
                  </a:cubicBezTo>
                  <a:cubicBezTo>
                    <a:pt x="449173" y="81197"/>
                    <a:pt x="426715" y="103655"/>
                    <a:pt x="397346" y="103655"/>
                  </a:cubicBezTo>
                  <a:lnTo>
                    <a:pt x="51828" y="103655"/>
                  </a:lnTo>
                  <a:cubicBezTo>
                    <a:pt x="22459" y="103655"/>
                    <a:pt x="0" y="81197"/>
                    <a:pt x="0" y="51828"/>
                  </a:cubicBezTo>
                  <a:cubicBezTo>
                    <a:pt x="0" y="22459"/>
                    <a:pt x="22459" y="0"/>
                    <a:pt x="51828" y="0"/>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19" name="Freeform: Shape 18">
              <a:extLst>
                <a:ext uri="{FF2B5EF4-FFF2-40B4-BE49-F238E27FC236}">
                  <a16:creationId xmlns:a16="http://schemas.microsoft.com/office/drawing/2014/main" id="{634A48C3-3991-C333-A864-4770F120E09E}"/>
                </a:ext>
              </a:extLst>
            </p:cNvPr>
            <p:cNvSpPr/>
            <p:nvPr/>
          </p:nvSpPr>
          <p:spPr>
            <a:xfrm>
              <a:off x="9566924" y="7731243"/>
              <a:ext cx="449173" cy="103655"/>
            </a:xfrm>
            <a:custGeom>
              <a:avLst/>
              <a:gdLst>
                <a:gd name="connsiteX0" fmla="*/ 51828 w 449173"/>
                <a:gd name="connsiteY0" fmla="*/ 0 h 103655"/>
                <a:gd name="connsiteX1" fmla="*/ 397346 w 449173"/>
                <a:gd name="connsiteY1" fmla="*/ 0 h 103655"/>
                <a:gd name="connsiteX2" fmla="*/ 449173 w 449173"/>
                <a:gd name="connsiteY2" fmla="*/ 51828 h 103655"/>
                <a:gd name="connsiteX3" fmla="*/ 397346 w 449173"/>
                <a:gd name="connsiteY3" fmla="*/ 103655 h 103655"/>
                <a:gd name="connsiteX4" fmla="*/ 51828 w 449173"/>
                <a:gd name="connsiteY4" fmla="*/ 103655 h 103655"/>
                <a:gd name="connsiteX5" fmla="*/ 0 w 449173"/>
                <a:gd name="connsiteY5" fmla="*/ 51828 h 103655"/>
                <a:gd name="connsiteX6" fmla="*/ 51828 w 449173"/>
                <a:gd name="connsiteY6" fmla="*/ 0 h 10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173" h="103655">
                  <a:moveTo>
                    <a:pt x="51828" y="0"/>
                  </a:moveTo>
                  <a:lnTo>
                    <a:pt x="397346" y="0"/>
                  </a:lnTo>
                  <a:cubicBezTo>
                    <a:pt x="426715" y="0"/>
                    <a:pt x="449173" y="22459"/>
                    <a:pt x="449173" y="51828"/>
                  </a:cubicBezTo>
                  <a:cubicBezTo>
                    <a:pt x="449173" y="81197"/>
                    <a:pt x="426715" y="103655"/>
                    <a:pt x="397346" y="103655"/>
                  </a:cubicBezTo>
                  <a:lnTo>
                    <a:pt x="51828" y="103655"/>
                  </a:lnTo>
                  <a:cubicBezTo>
                    <a:pt x="22459" y="103655"/>
                    <a:pt x="0" y="81197"/>
                    <a:pt x="0" y="51828"/>
                  </a:cubicBezTo>
                  <a:cubicBezTo>
                    <a:pt x="0" y="22459"/>
                    <a:pt x="22459" y="0"/>
                    <a:pt x="51828" y="0"/>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0" name="Freeform: Shape 19">
              <a:extLst>
                <a:ext uri="{FF2B5EF4-FFF2-40B4-BE49-F238E27FC236}">
                  <a16:creationId xmlns:a16="http://schemas.microsoft.com/office/drawing/2014/main" id="{4ED421D1-3B80-CE52-A502-2A20847CCBF1}"/>
                </a:ext>
              </a:extLst>
            </p:cNvPr>
            <p:cNvSpPr/>
            <p:nvPr/>
          </p:nvSpPr>
          <p:spPr>
            <a:xfrm>
              <a:off x="9679217" y="7904002"/>
              <a:ext cx="224586" cy="103655"/>
            </a:xfrm>
            <a:custGeom>
              <a:avLst/>
              <a:gdLst>
                <a:gd name="connsiteX0" fmla="*/ 0 w 224586"/>
                <a:gd name="connsiteY0" fmla="*/ 0 h 103655"/>
                <a:gd name="connsiteX1" fmla="*/ 112293 w 224586"/>
                <a:gd name="connsiteY1" fmla="*/ 103655 h 103655"/>
                <a:gd name="connsiteX2" fmla="*/ 224587 w 224586"/>
                <a:gd name="connsiteY2" fmla="*/ 0 h 103655"/>
                <a:gd name="connsiteX3" fmla="*/ 0 w 224586"/>
                <a:gd name="connsiteY3" fmla="*/ 0 h 103655"/>
              </a:gdLst>
              <a:ahLst/>
              <a:cxnLst>
                <a:cxn ang="0">
                  <a:pos x="connsiteX0" y="connsiteY0"/>
                </a:cxn>
                <a:cxn ang="0">
                  <a:pos x="connsiteX1" y="connsiteY1"/>
                </a:cxn>
                <a:cxn ang="0">
                  <a:pos x="connsiteX2" y="connsiteY2"/>
                </a:cxn>
                <a:cxn ang="0">
                  <a:pos x="connsiteX3" y="connsiteY3"/>
                </a:cxn>
              </a:cxnLst>
              <a:rect l="l" t="t" r="r" b="b"/>
              <a:pathLst>
                <a:path w="224586" h="103655">
                  <a:moveTo>
                    <a:pt x="0" y="0"/>
                  </a:moveTo>
                  <a:cubicBezTo>
                    <a:pt x="5183" y="58738"/>
                    <a:pt x="53555" y="103655"/>
                    <a:pt x="112293" y="103655"/>
                  </a:cubicBezTo>
                  <a:cubicBezTo>
                    <a:pt x="171031" y="103655"/>
                    <a:pt x="219404" y="58738"/>
                    <a:pt x="224587" y="0"/>
                  </a:cubicBezTo>
                  <a:lnTo>
                    <a:pt x="0" y="0"/>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1" name="Freeform: Shape 20">
              <a:extLst>
                <a:ext uri="{FF2B5EF4-FFF2-40B4-BE49-F238E27FC236}">
                  <a16:creationId xmlns:a16="http://schemas.microsoft.com/office/drawing/2014/main" id="{0F2C8266-1BF0-4CEF-0432-75B1551171E6}"/>
                </a:ext>
              </a:extLst>
            </p:cNvPr>
            <p:cNvSpPr/>
            <p:nvPr/>
          </p:nvSpPr>
          <p:spPr>
            <a:xfrm>
              <a:off x="9342337" y="6556482"/>
              <a:ext cx="898346" cy="932898"/>
            </a:xfrm>
            <a:custGeom>
              <a:avLst/>
              <a:gdLst>
                <a:gd name="connsiteX0" fmla="*/ 449173 w 898346"/>
                <a:gd name="connsiteY0" fmla="*/ 0 h 932898"/>
                <a:gd name="connsiteX1" fmla="*/ 449173 w 898346"/>
                <a:gd name="connsiteY1" fmla="*/ 0 h 932898"/>
                <a:gd name="connsiteX2" fmla="*/ 449173 w 898346"/>
                <a:gd name="connsiteY2" fmla="*/ 0 h 932898"/>
                <a:gd name="connsiteX3" fmla="*/ 0 w 898346"/>
                <a:gd name="connsiteY3" fmla="*/ 443991 h 932898"/>
                <a:gd name="connsiteX4" fmla="*/ 0 w 898346"/>
                <a:gd name="connsiteY4" fmla="*/ 459539 h 932898"/>
                <a:gd name="connsiteX5" fmla="*/ 31097 w 898346"/>
                <a:gd name="connsiteY5" fmla="*/ 615022 h 932898"/>
                <a:gd name="connsiteX6" fmla="*/ 108838 w 898346"/>
                <a:gd name="connsiteY6" fmla="*/ 742864 h 932898"/>
                <a:gd name="connsiteX7" fmla="*/ 214221 w 898346"/>
                <a:gd name="connsiteY7" fmla="*/ 913895 h 932898"/>
                <a:gd name="connsiteX8" fmla="*/ 245318 w 898346"/>
                <a:gd name="connsiteY8" fmla="*/ 932898 h 932898"/>
                <a:gd name="connsiteX9" fmla="*/ 653029 w 898346"/>
                <a:gd name="connsiteY9" fmla="*/ 932898 h 932898"/>
                <a:gd name="connsiteX10" fmla="*/ 684125 w 898346"/>
                <a:gd name="connsiteY10" fmla="*/ 913895 h 932898"/>
                <a:gd name="connsiteX11" fmla="*/ 789508 w 898346"/>
                <a:gd name="connsiteY11" fmla="*/ 742864 h 932898"/>
                <a:gd name="connsiteX12" fmla="*/ 867250 w 898346"/>
                <a:gd name="connsiteY12" fmla="*/ 615022 h 932898"/>
                <a:gd name="connsiteX13" fmla="*/ 898347 w 898346"/>
                <a:gd name="connsiteY13" fmla="*/ 459539 h 932898"/>
                <a:gd name="connsiteX14" fmla="*/ 898347 w 898346"/>
                <a:gd name="connsiteY14" fmla="*/ 443991 h 932898"/>
                <a:gd name="connsiteX15" fmla="*/ 449173 w 898346"/>
                <a:gd name="connsiteY15" fmla="*/ 0 h 932898"/>
                <a:gd name="connsiteX16" fmla="*/ 794691 w 898346"/>
                <a:gd name="connsiteY16" fmla="*/ 457811 h 932898"/>
                <a:gd name="connsiteX17" fmla="*/ 770505 w 898346"/>
                <a:gd name="connsiteY17" fmla="*/ 578743 h 932898"/>
                <a:gd name="connsiteX18" fmla="*/ 711767 w 898346"/>
                <a:gd name="connsiteY18" fmla="*/ 673760 h 932898"/>
                <a:gd name="connsiteX19" fmla="*/ 611567 w 898346"/>
                <a:gd name="connsiteY19" fmla="*/ 829243 h 932898"/>
                <a:gd name="connsiteX20" fmla="*/ 449173 w 898346"/>
                <a:gd name="connsiteY20" fmla="*/ 829243 h 932898"/>
                <a:gd name="connsiteX21" fmla="*/ 288507 w 898346"/>
                <a:gd name="connsiteY21" fmla="*/ 829243 h 932898"/>
                <a:gd name="connsiteX22" fmla="*/ 188307 w 898346"/>
                <a:gd name="connsiteY22" fmla="*/ 673760 h 932898"/>
                <a:gd name="connsiteX23" fmla="*/ 129569 w 898346"/>
                <a:gd name="connsiteY23" fmla="*/ 578743 h 932898"/>
                <a:gd name="connsiteX24" fmla="*/ 105383 w 898346"/>
                <a:gd name="connsiteY24" fmla="*/ 457811 h 932898"/>
                <a:gd name="connsiteX25" fmla="*/ 105383 w 898346"/>
                <a:gd name="connsiteY25" fmla="*/ 443991 h 932898"/>
                <a:gd name="connsiteX26" fmla="*/ 450901 w 898346"/>
                <a:gd name="connsiteY26" fmla="*/ 101928 h 932898"/>
                <a:gd name="connsiteX27" fmla="*/ 450901 w 898346"/>
                <a:gd name="connsiteY27" fmla="*/ 101928 h 932898"/>
                <a:gd name="connsiteX28" fmla="*/ 450901 w 898346"/>
                <a:gd name="connsiteY28" fmla="*/ 101928 h 932898"/>
                <a:gd name="connsiteX29" fmla="*/ 450901 w 898346"/>
                <a:gd name="connsiteY29" fmla="*/ 101928 h 932898"/>
                <a:gd name="connsiteX30" fmla="*/ 450901 w 898346"/>
                <a:gd name="connsiteY30" fmla="*/ 101928 h 932898"/>
                <a:gd name="connsiteX31" fmla="*/ 450901 w 898346"/>
                <a:gd name="connsiteY31" fmla="*/ 101928 h 932898"/>
                <a:gd name="connsiteX32" fmla="*/ 450901 w 898346"/>
                <a:gd name="connsiteY32" fmla="*/ 101928 h 932898"/>
                <a:gd name="connsiteX33" fmla="*/ 796419 w 898346"/>
                <a:gd name="connsiteY33" fmla="*/ 443991 h 932898"/>
                <a:gd name="connsiteX34" fmla="*/ 796419 w 898346"/>
                <a:gd name="connsiteY34" fmla="*/ 457811 h 9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8346" h="932898">
                  <a:moveTo>
                    <a:pt x="449173" y="0"/>
                  </a:moveTo>
                  <a:cubicBezTo>
                    <a:pt x="449173" y="0"/>
                    <a:pt x="449173" y="0"/>
                    <a:pt x="449173" y="0"/>
                  </a:cubicBezTo>
                  <a:cubicBezTo>
                    <a:pt x="449173" y="0"/>
                    <a:pt x="449173" y="0"/>
                    <a:pt x="449173" y="0"/>
                  </a:cubicBezTo>
                  <a:cubicBezTo>
                    <a:pt x="203856" y="1728"/>
                    <a:pt x="5183" y="198673"/>
                    <a:pt x="0" y="443991"/>
                  </a:cubicBezTo>
                  <a:lnTo>
                    <a:pt x="0" y="459539"/>
                  </a:lnTo>
                  <a:cubicBezTo>
                    <a:pt x="1728" y="513094"/>
                    <a:pt x="12093" y="564922"/>
                    <a:pt x="31097" y="615022"/>
                  </a:cubicBezTo>
                  <a:cubicBezTo>
                    <a:pt x="50100" y="661667"/>
                    <a:pt x="76014" y="704857"/>
                    <a:pt x="108838" y="742864"/>
                  </a:cubicBezTo>
                  <a:cubicBezTo>
                    <a:pt x="150300" y="787781"/>
                    <a:pt x="195218" y="875888"/>
                    <a:pt x="214221" y="913895"/>
                  </a:cubicBezTo>
                  <a:cubicBezTo>
                    <a:pt x="219404" y="925988"/>
                    <a:pt x="231497" y="932898"/>
                    <a:pt x="245318" y="932898"/>
                  </a:cubicBezTo>
                  <a:lnTo>
                    <a:pt x="653029" y="932898"/>
                  </a:lnTo>
                  <a:cubicBezTo>
                    <a:pt x="666850" y="932898"/>
                    <a:pt x="678943" y="925988"/>
                    <a:pt x="684125" y="913895"/>
                  </a:cubicBezTo>
                  <a:cubicBezTo>
                    <a:pt x="703129" y="875888"/>
                    <a:pt x="748046" y="787781"/>
                    <a:pt x="789508" y="742864"/>
                  </a:cubicBezTo>
                  <a:cubicBezTo>
                    <a:pt x="822333" y="704857"/>
                    <a:pt x="849974" y="661667"/>
                    <a:pt x="867250" y="615022"/>
                  </a:cubicBezTo>
                  <a:cubicBezTo>
                    <a:pt x="886254" y="564922"/>
                    <a:pt x="896619" y="513094"/>
                    <a:pt x="898347" y="459539"/>
                  </a:cubicBezTo>
                  <a:lnTo>
                    <a:pt x="898347" y="443991"/>
                  </a:lnTo>
                  <a:cubicBezTo>
                    <a:pt x="893164" y="198673"/>
                    <a:pt x="694491" y="1728"/>
                    <a:pt x="449173" y="0"/>
                  </a:cubicBezTo>
                  <a:close/>
                  <a:moveTo>
                    <a:pt x="794691" y="457811"/>
                  </a:moveTo>
                  <a:cubicBezTo>
                    <a:pt x="792964" y="499273"/>
                    <a:pt x="784326" y="540736"/>
                    <a:pt x="770505" y="578743"/>
                  </a:cubicBezTo>
                  <a:cubicBezTo>
                    <a:pt x="756684" y="613294"/>
                    <a:pt x="737681" y="646119"/>
                    <a:pt x="711767" y="673760"/>
                  </a:cubicBezTo>
                  <a:cubicBezTo>
                    <a:pt x="672032" y="722132"/>
                    <a:pt x="637481" y="773960"/>
                    <a:pt x="611567" y="829243"/>
                  </a:cubicBezTo>
                  <a:lnTo>
                    <a:pt x="449173" y="829243"/>
                  </a:lnTo>
                  <a:lnTo>
                    <a:pt x="288507" y="829243"/>
                  </a:lnTo>
                  <a:cubicBezTo>
                    <a:pt x="260866" y="773960"/>
                    <a:pt x="226314" y="722132"/>
                    <a:pt x="188307" y="673760"/>
                  </a:cubicBezTo>
                  <a:cubicBezTo>
                    <a:pt x="164121" y="646119"/>
                    <a:pt x="143390" y="613294"/>
                    <a:pt x="129569" y="578743"/>
                  </a:cubicBezTo>
                  <a:cubicBezTo>
                    <a:pt x="114021" y="540736"/>
                    <a:pt x="107111" y="499273"/>
                    <a:pt x="105383" y="457811"/>
                  </a:cubicBezTo>
                  <a:lnTo>
                    <a:pt x="105383" y="443991"/>
                  </a:lnTo>
                  <a:cubicBezTo>
                    <a:pt x="108838" y="255683"/>
                    <a:pt x="262594" y="103655"/>
                    <a:pt x="450901" y="101928"/>
                  </a:cubicBezTo>
                  <a:lnTo>
                    <a:pt x="450901" y="101928"/>
                  </a:lnTo>
                  <a:lnTo>
                    <a:pt x="450901" y="101928"/>
                  </a:lnTo>
                  <a:cubicBezTo>
                    <a:pt x="450901" y="101928"/>
                    <a:pt x="450901" y="101928"/>
                    <a:pt x="450901" y="101928"/>
                  </a:cubicBezTo>
                  <a:cubicBezTo>
                    <a:pt x="450901" y="101928"/>
                    <a:pt x="450901" y="101928"/>
                    <a:pt x="450901" y="101928"/>
                  </a:cubicBezTo>
                  <a:lnTo>
                    <a:pt x="450901" y="101928"/>
                  </a:lnTo>
                  <a:lnTo>
                    <a:pt x="450901" y="101928"/>
                  </a:lnTo>
                  <a:cubicBezTo>
                    <a:pt x="639208" y="103655"/>
                    <a:pt x="792964" y="253956"/>
                    <a:pt x="796419" y="443991"/>
                  </a:cubicBezTo>
                  <a:lnTo>
                    <a:pt x="796419" y="457811"/>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grpSp>
      <p:grpSp>
        <p:nvGrpSpPr>
          <p:cNvPr id="22" name="Graphic 99" descr="Bullseye with solid fill">
            <a:extLst>
              <a:ext uri="{FF2B5EF4-FFF2-40B4-BE49-F238E27FC236}">
                <a16:creationId xmlns:a16="http://schemas.microsoft.com/office/drawing/2014/main" id="{4812591C-E9EB-377B-3887-A1A53716FAF8}"/>
              </a:ext>
            </a:extLst>
          </p:cNvPr>
          <p:cNvGrpSpPr/>
          <p:nvPr/>
        </p:nvGrpSpPr>
        <p:grpSpPr>
          <a:xfrm>
            <a:off x="6881227" y="3226414"/>
            <a:ext cx="829243" cy="829243"/>
            <a:chOff x="13761659" y="6452827"/>
            <a:chExt cx="1658486" cy="1658486"/>
          </a:xfrm>
        </p:grpSpPr>
        <p:sp>
          <p:nvSpPr>
            <p:cNvPr id="23" name="Freeform: Shape 22">
              <a:extLst>
                <a:ext uri="{FF2B5EF4-FFF2-40B4-BE49-F238E27FC236}">
                  <a16:creationId xmlns:a16="http://schemas.microsoft.com/office/drawing/2014/main" id="{6052CE90-E56B-248C-9DB1-2B47D693B551}"/>
                </a:ext>
              </a:extLst>
            </p:cNvPr>
            <p:cNvSpPr/>
            <p:nvPr/>
          </p:nvSpPr>
          <p:spPr>
            <a:xfrm>
              <a:off x="14390501" y="6599672"/>
              <a:ext cx="882798" cy="881070"/>
            </a:xfrm>
            <a:custGeom>
              <a:avLst/>
              <a:gdLst>
                <a:gd name="connsiteX0" fmla="*/ 727315 w 882798"/>
                <a:gd name="connsiteY0" fmla="*/ 155483 h 881070"/>
                <a:gd name="connsiteX1" fmla="*/ 710039 w 882798"/>
                <a:gd name="connsiteY1" fmla="*/ 0 h 881070"/>
                <a:gd name="connsiteX2" fmla="*/ 520004 w 882798"/>
                <a:gd name="connsiteY2" fmla="*/ 190035 h 881070"/>
                <a:gd name="connsiteX3" fmla="*/ 530370 w 882798"/>
                <a:gd name="connsiteY3" fmla="*/ 279870 h 881070"/>
                <a:gd name="connsiteX4" fmla="*/ 253956 w 882798"/>
                <a:gd name="connsiteY4" fmla="*/ 556284 h 881070"/>
                <a:gd name="connsiteX5" fmla="*/ 172759 w 882798"/>
                <a:gd name="connsiteY5" fmla="*/ 535553 h 881070"/>
                <a:gd name="connsiteX6" fmla="*/ 0 w 882798"/>
                <a:gd name="connsiteY6" fmla="*/ 708312 h 881070"/>
                <a:gd name="connsiteX7" fmla="*/ 172759 w 882798"/>
                <a:gd name="connsiteY7" fmla="*/ 881071 h 881070"/>
                <a:gd name="connsiteX8" fmla="*/ 345518 w 882798"/>
                <a:gd name="connsiteY8" fmla="*/ 708312 h 881070"/>
                <a:gd name="connsiteX9" fmla="*/ 326514 w 882798"/>
                <a:gd name="connsiteY9" fmla="*/ 628843 h 881070"/>
                <a:gd name="connsiteX10" fmla="*/ 602929 w 882798"/>
                <a:gd name="connsiteY10" fmla="*/ 352428 h 881070"/>
                <a:gd name="connsiteX11" fmla="*/ 692763 w 882798"/>
                <a:gd name="connsiteY11" fmla="*/ 362794 h 881070"/>
                <a:gd name="connsiteX12" fmla="*/ 882798 w 882798"/>
                <a:gd name="connsiteY12" fmla="*/ 172759 h 881070"/>
                <a:gd name="connsiteX13" fmla="*/ 727315 w 882798"/>
                <a:gd name="connsiteY13" fmla="*/ 155483 h 88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798" h="881070">
                  <a:moveTo>
                    <a:pt x="727315" y="155483"/>
                  </a:moveTo>
                  <a:lnTo>
                    <a:pt x="710039" y="0"/>
                  </a:lnTo>
                  <a:lnTo>
                    <a:pt x="520004" y="190035"/>
                  </a:lnTo>
                  <a:lnTo>
                    <a:pt x="530370" y="279870"/>
                  </a:lnTo>
                  <a:lnTo>
                    <a:pt x="253956" y="556284"/>
                  </a:lnTo>
                  <a:cubicBezTo>
                    <a:pt x="229769" y="544191"/>
                    <a:pt x="202128" y="535553"/>
                    <a:pt x="172759" y="535553"/>
                  </a:cubicBezTo>
                  <a:cubicBezTo>
                    <a:pt x="77742" y="535553"/>
                    <a:pt x="0" y="613294"/>
                    <a:pt x="0" y="708312"/>
                  </a:cubicBezTo>
                  <a:cubicBezTo>
                    <a:pt x="0" y="803329"/>
                    <a:pt x="77742" y="881071"/>
                    <a:pt x="172759" y="881071"/>
                  </a:cubicBezTo>
                  <a:cubicBezTo>
                    <a:pt x="267776" y="881071"/>
                    <a:pt x="345518" y="803329"/>
                    <a:pt x="345518" y="708312"/>
                  </a:cubicBezTo>
                  <a:cubicBezTo>
                    <a:pt x="345518" y="678943"/>
                    <a:pt x="338608" y="653029"/>
                    <a:pt x="326514" y="628843"/>
                  </a:cubicBezTo>
                  <a:lnTo>
                    <a:pt x="602929" y="352428"/>
                  </a:lnTo>
                  <a:lnTo>
                    <a:pt x="692763" y="362794"/>
                  </a:lnTo>
                  <a:lnTo>
                    <a:pt x="882798" y="172759"/>
                  </a:lnTo>
                  <a:lnTo>
                    <a:pt x="727315" y="155483"/>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4" name="Freeform: Shape 23">
              <a:extLst>
                <a:ext uri="{FF2B5EF4-FFF2-40B4-BE49-F238E27FC236}">
                  <a16:creationId xmlns:a16="http://schemas.microsoft.com/office/drawing/2014/main" id="{95751FA3-2662-0C61-3685-7C78A38DBFE0}"/>
                </a:ext>
              </a:extLst>
            </p:cNvPr>
            <p:cNvSpPr/>
            <p:nvPr/>
          </p:nvSpPr>
          <p:spPr>
            <a:xfrm>
              <a:off x="13908504" y="6651499"/>
              <a:ext cx="1312968" cy="1312968"/>
            </a:xfrm>
            <a:custGeom>
              <a:avLst/>
              <a:gdLst>
                <a:gd name="connsiteX0" fmla="*/ 1223134 w 1312968"/>
                <a:gd name="connsiteY0" fmla="*/ 359339 h 1312968"/>
                <a:gd name="connsiteX1" fmla="*/ 1200675 w 1312968"/>
                <a:gd name="connsiteY1" fmla="*/ 383525 h 1312968"/>
                <a:gd name="connsiteX2" fmla="*/ 1167851 w 1312968"/>
                <a:gd name="connsiteY2" fmla="*/ 380070 h 1312968"/>
                <a:gd name="connsiteX3" fmla="*/ 1131571 w 1312968"/>
                <a:gd name="connsiteY3" fmla="*/ 374887 h 1312968"/>
                <a:gd name="connsiteX4" fmla="*/ 1209313 w 1312968"/>
                <a:gd name="connsiteY4" fmla="*/ 656484 h 1312968"/>
                <a:gd name="connsiteX5" fmla="*/ 656484 w 1312968"/>
                <a:gd name="connsiteY5" fmla="*/ 1209313 h 1312968"/>
                <a:gd name="connsiteX6" fmla="*/ 103655 w 1312968"/>
                <a:gd name="connsiteY6" fmla="*/ 656484 h 1312968"/>
                <a:gd name="connsiteX7" fmla="*/ 656484 w 1312968"/>
                <a:gd name="connsiteY7" fmla="*/ 103655 h 1312968"/>
                <a:gd name="connsiteX8" fmla="*/ 938081 w 1312968"/>
                <a:gd name="connsiteY8" fmla="*/ 181397 h 1312968"/>
                <a:gd name="connsiteX9" fmla="*/ 934626 w 1312968"/>
                <a:gd name="connsiteY9" fmla="*/ 146845 h 1312968"/>
                <a:gd name="connsiteX10" fmla="*/ 929443 w 1312968"/>
                <a:gd name="connsiteY10" fmla="*/ 112293 h 1312968"/>
                <a:gd name="connsiteX11" fmla="*/ 953629 w 1312968"/>
                <a:gd name="connsiteY11" fmla="*/ 88107 h 1312968"/>
                <a:gd name="connsiteX12" fmla="*/ 965723 w 1312968"/>
                <a:gd name="connsiteY12" fmla="*/ 76014 h 1312968"/>
                <a:gd name="connsiteX13" fmla="*/ 656484 w 1312968"/>
                <a:gd name="connsiteY13" fmla="*/ 0 h 1312968"/>
                <a:gd name="connsiteX14" fmla="*/ 0 w 1312968"/>
                <a:gd name="connsiteY14" fmla="*/ 656484 h 1312968"/>
                <a:gd name="connsiteX15" fmla="*/ 656484 w 1312968"/>
                <a:gd name="connsiteY15" fmla="*/ 1312968 h 1312968"/>
                <a:gd name="connsiteX16" fmla="*/ 1312968 w 1312968"/>
                <a:gd name="connsiteY16" fmla="*/ 656484 h 1312968"/>
                <a:gd name="connsiteX17" fmla="*/ 1235227 w 1312968"/>
                <a:gd name="connsiteY17" fmla="*/ 348973 h 1312968"/>
                <a:gd name="connsiteX18" fmla="*/ 1223134 w 1312968"/>
                <a:gd name="connsiteY18" fmla="*/ 359339 h 131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2968" h="1312968">
                  <a:moveTo>
                    <a:pt x="1223134" y="359339"/>
                  </a:moveTo>
                  <a:lnTo>
                    <a:pt x="1200675" y="383525"/>
                  </a:lnTo>
                  <a:lnTo>
                    <a:pt x="1167851" y="380070"/>
                  </a:lnTo>
                  <a:lnTo>
                    <a:pt x="1131571" y="374887"/>
                  </a:lnTo>
                  <a:cubicBezTo>
                    <a:pt x="1179944" y="457811"/>
                    <a:pt x="1209313" y="552829"/>
                    <a:pt x="1209313" y="656484"/>
                  </a:cubicBezTo>
                  <a:cubicBezTo>
                    <a:pt x="1209313" y="960540"/>
                    <a:pt x="960540" y="1209313"/>
                    <a:pt x="656484" y="1209313"/>
                  </a:cubicBezTo>
                  <a:cubicBezTo>
                    <a:pt x="352428" y="1209313"/>
                    <a:pt x="103655" y="960540"/>
                    <a:pt x="103655" y="656484"/>
                  </a:cubicBezTo>
                  <a:cubicBezTo>
                    <a:pt x="103655" y="352428"/>
                    <a:pt x="352428" y="103655"/>
                    <a:pt x="656484" y="103655"/>
                  </a:cubicBezTo>
                  <a:cubicBezTo>
                    <a:pt x="758412" y="103655"/>
                    <a:pt x="855157" y="131297"/>
                    <a:pt x="938081" y="181397"/>
                  </a:cubicBezTo>
                  <a:lnTo>
                    <a:pt x="934626" y="146845"/>
                  </a:lnTo>
                  <a:lnTo>
                    <a:pt x="929443" y="112293"/>
                  </a:lnTo>
                  <a:lnTo>
                    <a:pt x="953629" y="88107"/>
                  </a:lnTo>
                  <a:lnTo>
                    <a:pt x="965723" y="76014"/>
                  </a:lnTo>
                  <a:cubicBezTo>
                    <a:pt x="872433" y="27641"/>
                    <a:pt x="768777" y="0"/>
                    <a:pt x="656484" y="0"/>
                  </a:cubicBezTo>
                  <a:cubicBezTo>
                    <a:pt x="293690" y="0"/>
                    <a:pt x="0" y="293690"/>
                    <a:pt x="0" y="656484"/>
                  </a:cubicBezTo>
                  <a:cubicBezTo>
                    <a:pt x="0" y="1019278"/>
                    <a:pt x="293690" y="1312968"/>
                    <a:pt x="656484" y="1312968"/>
                  </a:cubicBezTo>
                  <a:cubicBezTo>
                    <a:pt x="1019278" y="1312968"/>
                    <a:pt x="1312968" y="1019278"/>
                    <a:pt x="1312968" y="656484"/>
                  </a:cubicBezTo>
                  <a:cubicBezTo>
                    <a:pt x="1312968" y="544191"/>
                    <a:pt x="1285327" y="440535"/>
                    <a:pt x="1235227" y="348973"/>
                  </a:cubicBezTo>
                  <a:lnTo>
                    <a:pt x="1223134" y="359339"/>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5" name="Freeform: Shape 24">
              <a:extLst>
                <a:ext uri="{FF2B5EF4-FFF2-40B4-BE49-F238E27FC236}">
                  <a16:creationId xmlns:a16="http://schemas.microsoft.com/office/drawing/2014/main" id="{BE4EAA9D-13A6-CDB4-CC0D-A709269F12C7}"/>
                </a:ext>
              </a:extLst>
            </p:cNvPr>
            <p:cNvSpPr/>
            <p:nvPr/>
          </p:nvSpPr>
          <p:spPr>
            <a:xfrm>
              <a:off x="14150366" y="6893362"/>
              <a:ext cx="829243" cy="829243"/>
            </a:xfrm>
            <a:custGeom>
              <a:avLst/>
              <a:gdLst>
                <a:gd name="connsiteX0" fmla="*/ 703129 w 829243"/>
                <a:gd name="connsiteY0" fmla="*/ 297145 h 829243"/>
                <a:gd name="connsiteX1" fmla="*/ 725588 w 829243"/>
                <a:gd name="connsiteY1" fmla="*/ 414622 h 829243"/>
                <a:gd name="connsiteX2" fmla="*/ 414622 w 829243"/>
                <a:gd name="connsiteY2" fmla="*/ 725588 h 829243"/>
                <a:gd name="connsiteX3" fmla="*/ 103655 w 829243"/>
                <a:gd name="connsiteY3" fmla="*/ 414622 h 829243"/>
                <a:gd name="connsiteX4" fmla="*/ 414622 w 829243"/>
                <a:gd name="connsiteY4" fmla="*/ 103655 h 829243"/>
                <a:gd name="connsiteX5" fmla="*/ 532098 w 829243"/>
                <a:gd name="connsiteY5" fmla="*/ 126114 h 829243"/>
                <a:gd name="connsiteX6" fmla="*/ 609839 w 829243"/>
                <a:gd name="connsiteY6" fmla="*/ 48372 h 829243"/>
                <a:gd name="connsiteX7" fmla="*/ 414622 w 829243"/>
                <a:gd name="connsiteY7" fmla="*/ 0 h 829243"/>
                <a:gd name="connsiteX8" fmla="*/ 0 w 829243"/>
                <a:gd name="connsiteY8" fmla="*/ 414622 h 829243"/>
                <a:gd name="connsiteX9" fmla="*/ 414622 w 829243"/>
                <a:gd name="connsiteY9" fmla="*/ 829243 h 829243"/>
                <a:gd name="connsiteX10" fmla="*/ 829243 w 829243"/>
                <a:gd name="connsiteY10" fmla="*/ 414622 h 829243"/>
                <a:gd name="connsiteX11" fmla="*/ 780870 w 829243"/>
                <a:gd name="connsiteY11" fmla="*/ 219404 h 829243"/>
                <a:gd name="connsiteX12" fmla="*/ 703129 w 829243"/>
                <a:gd name="connsiteY12" fmla="*/ 297145 h 82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243" h="829243">
                  <a:moveTo>
                    <a:pt x="703129" y="297145"/>
                  </a:moveTo>
                  <a:cubicBezTo>
                    <a:pt x="718677" y="333425"/>
                    <a:pt x="725588" y="373159"/>
                    <a:pt x="725588" y="414622"/>
                  </a:cubicBezTo>
                  <a:cubicBezTo>
                    <a:pt x="725588" y="585653"/>
                    <a:pt x="585653" y="725588"/>
                    <a:pt x="414622" y="725588"/>
                  </a:cubicBezTo>
                  <a:cubicBezTo>
                    <a:pt x="243590" y="725588"/>
                    <a:pt x="103655" y="585653"/>
                    <a:pt x="103655" y="414622"/>
                  </a:cubicBezTo>
                  <a:cubicBezTo>
                    <a:pt x="103655" y="243590"/>
                    <a:pt x="243590" y="103655"/>
                    <a:pt x="414622" y="103655"/>
                  </a:cubicBezTo>
                  <a:cubicBezTo>
                    <a:pt x="456084" y="103655"/>
                    <a:pt x="495818" y="112293"/>
                    <a:pt x="532098" y="126114"/>
                  </a:cubicBezTo>
                  <a:lnTo>
                    <a:pt x="609839" y="48372"/>
                  </a:lnTo>
                  <a:cubicBezTo>
                    <a:pt x="551101" y="17276"/>
                    <a:pt x="485453" y="0"/>
                    <a:pt x="414622" y="0"/>
                  </a:cubicBezTo>
                  <a:cubicBezTo>
                    <a:pt x="186580" y="0"/>
                    <a:pt x="0" y="186580"/>
                    <a:pt x="0" y="414622"/>
                  </a:cubicBezTo>
                  <a:cubicBezTo>
                    <a:pt x="0" y="642663"/>
                    <a:pt x="186580" y="829243"/>
                    <a:pt x="414622" y="829243"/>
                  </a:cubicBezTo>
                  <a:cubicBezTo>
                    <a:pt x="642663" y="829243"/>
                    <a:pt x="829243" y="642663"/>
                    <a:pt x="829243" y="414622"/>
                  </a:cubicBezTo>
                  <a:cubicBezTo>
                    <a:pt x="829243" y="343790"/>
                    <a:pt x="811967" y="278142"/>
                    <a:pt x="780870" y="219404"/>
                  </a:cubicBezTo>
                  <a:lnTo>
                    <a:pt x="703129" y="297145"/>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grpSp>
      <p:grpSp>
        <p:nvGrpSpPr>
          <p:cNvPr id="26" name="Graphic 76" descr="Clock with solid fill">
            <a:extLst>
              <a:ext uri="{FF2B5EF4-FFF2-40B4-BE49-F238E27FC236}">
                <a16:creationId xmlns:a16="http://schemas.microsoft.com/office/drawing/2014/main" id="{62865365-CE9E-494D-D077-4D30CD0D4006}"/>
              </a:ext>
            </a:extLst>
          </p:cNvPr>
          <p:cNvGrpSpPr/>
          <p:nvPr/>
        </p:nvGrpSpPr>
        <p:grpSpPr>
          <a:xfrm>
            <a:off x="2081836" y="3226414"/>
            <a:ext cx="829243" cy="829243"/>
            <a:chOff x="4162877" y="6452827"/>
            <a:chExt cx="1658486" cy="1658486"/>
          </a:xfrm>
        </p:grpSpPr>
        <p:sp>
          <p:nvSpPr>
            <p:cNvPr id="27" name="Freeform: Shape 26">
              <a:extLst>
                <a:ext uri="{FF2B5EF4-FFF2-40B4-BE49-F238E27FC236}">
                  <a16:creationId xmlns:a16="http://schemas.microsoft.com/office/drawing/2014/main" id="{8F51FF47-0D54-03F6-BDD9-6498F14D3598}"/>
                </a:ext>
              </a:extLst>
            </p:cNvPr>
            <p:cNvSpPr/>
            <p:nvPr/>
          </p:nvSpPr>
          <p:spPr>
            <a:xfrm>
              <a:off x="4335635" y="6625585"/>
              <a:ext cx="1312968" cy="1312968"/>
            </a:xfrm>
            <a:custGeom>
              <a:avLst/>
              <a:gdLst>
                <a:gd name="connsiteX0" fmla="*/ 656484 w 1312968"/>
                <a:gd name="connsiteY0" fmla="*/ 1209313 h 1312968"/>
                <a:gd name="connsiteX1" fmla="*/ 103655 w 1312968"/>
                <a:gd name="connsiteY1" fmla="*/ 656484 h 1312968"/>
                <a:gd name="connsiteX2" fmla="*/ 656484 w 1312968"/>
                <a:gd name="connsiteY2" fmla="*/ 103655 h 1312968"/>
                <a:gd name="connsiteX3" fmla="*/ 1209313 w 1312968"/>
                <a:gd name="connsiteY3" fmla="*/ 656484 h 1312968"/>
                <a:gd name="connsiteX4" fmla="*/ 656484 w 1312968"/>
                <a:gd name="connsiteY4" fmla="*/ 1209313 h 1312968"/>
                <a:gd name="connsiteX5" fmla="*/ 656484 w 1312968"/>
                <a:gd name="connsiteY5" fmla="*/ 0 h 1312968"/>
                <a:gd name="connsiteX6" fmla="*/ 0 w 1312968"/>
                <a:gd name="connsiteY6" fmla="*/ 656484 h 1312968"/>
                <a:gd name="connsiteX7" fmla="*/ 656484 w 1312968"/>
                <a:gd name="connsiteY7" fmla="*/ 1312968 h 1312968"/>
                <a:gd name="connsiteX8" fmla="*/ 1312968 w 1312968"/>
                <a:gd name="connsiteY8" fmla="*/ 656484 h 1312968"/>
                <a:gd name="connsiteX9" fmla="*/ 656484 w 1312968"/>
                <a:gd name="connsiteY9" fmla="*/ 0 h 131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2968" h="1312968">
                  <a:moveTo>
                    <a:pt x="656484" y="1209313"/>
                  </a:moveTo>
                  <a:cubicBezTo>
                    <a:pt x="352428" y="1209313"/>
                    <a:pt x="103655" y="960540"/>
                    <a:pt x="103655" y="656484"/>
                  </a:cubicBezTo>
                  <a:cubicBezTo>
                    <a:pt x="103655" y="352428"/>
                    <a:pt x="352428" y="103655"/>
                    <a:pt x="656484" y="103655"/>
                  </a:cubicBezTo>
                  <a:cubicBezTo>
                    <a:pt x="960540" y="103655"/>
                    <a:pt x="1209313" y="352428"/>
                    <a:pt x="1209313" y="656484"/>
                  </a:cubicBezTo>
                  <a:cubicBezTo>
                    <a:pt x="1209313" y="960540"/>
                    <a:pt x="960540" y="1209313"/>
                    <a:pt x="656484" y="1209313"/>
                  </a:cubicBezTo>
                  <a:close/>
                  <a:moveTo>
                    <a:pt x="656484" y="0"/>
                  </a:moveTo>
                  <a:cubicBezTo>
                    <a:pt x="293690" y="0"/>
                    <a:pt x="0" y="293690"/>
                    <a:pt x="0" y="656484"/>
                  </a:cubicBezTo>
                  <a:cubicBezTo>
                    <a:pt x="0" y="1019278"/>
                    <a:pt x="293690" y="1312968"/>
                    <a:pt x="656484" y="1312968"/>
                  </a:cubicBezTo>
                  <a:cubicBezTo>
                    <a:pt x="1019278" y="1312968"/>
                    <a:pt x="1312968" y="1019278"/>
                    <a:pt x="1312968" y="656484"/>
                  </a:cubicBezTo>
                  <a:cubicBezTo>
                    <a:pt x="1312968" y="293690"/>
                    <a:pt x="1019278" y="0"/>
                    <a:pt x="656484" y="0"/>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8" name="Freeform: Shape 27">
              <a:extLst>
                <a:ext uri="{FF2B5EF4-FFF2-40B4-BE49-F238E27FC236}">
                  <a16:creationId xmlns:a16="http://schemas.microsoft.com/office/drawing/2014/main" id="{4B804F19-C193-6AAD-39AB-2B3751CD8B70}"/>
                </a:ext>
              </a:extLst>
            </p:cNvPr>
            <p:cNvSpPr/>
            <p:nvPr/>
          </p:nvSpPr>
          <p:spPr>
            <a:xfrm>
              <a:off x="4957568" y="6936552"/>
              <a:ext cx="302328" cy="613294"/>
            </a:xfrm>
            <a:custGeom>
              <a:avLst/>
              <a:gdLst>
                <a:gd name="connsiteX0" fmla="*/ 69104 w 302328"/>
                <a:gd name="connsiteY0" fmla="*/ 0 h 613294"/>
                <a:gd name="connsiteX1" fmla="*/ 0 w 302328"/>
                <a:gd name="connsiteY1" fmla="*/ 0 h 613294"/>
                <a:gd name="connsiteX2" fmla="*/ 0 w 302328"/>
                <a:gd name="connsiteY2" fmla="*/ 345518 h 613294"/>
                <a:gd name="connsiteX3" fmla="*/ 10366 w 302328"/>
                <a:gd name="connsiteY3" fmla="*/ 369704 h 613294"/>
                <a:gd name="connsiteX4" fmla="*/ 253956 w 302328"/>
                <a:gd name="connsiteY4" fmla="*/ 613294 h 613294"/>
                <a:gd name="connsiteX5" fmla="*/ 302328 w 302328"/>
                <a:gd name="connsiteY5" fmla="*/ 564922 h 613294"/>
                <a:gd name="connsiteX6" fmla="*/ 69104 w 302328"/>
                <a:gd name="connsiteY6" fmla="*/ 331697 h 613294"/>
                <a:gd name="connsiteX7" fmla="*/ 69104 w 302328"/>
                <a:gd name="connsiteY7" fmla="*/ 0 h 613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328" h="613294">
                  <a:moveTo>
                    <a:pt x="69104" y="0"/>
                  </a:moveTo>
                  <a:lnTo>
                    <a:pt x="0" y="0"/>
                  </a:lnTo>
                  <a:lnTo>
                    <a:pt x="0" y="345518"/>
                  </a:lnTo>
                  <a:cubicBezTo>
                    <a:pt x="0" y="355883"/>
                    <a:pt x="3455" y="364521"/>
                    <a:pt x="10366" y="369704"/>
                  </a:cubicBezTo>
                  <a:lnTo>
                    <a:pt x="253956" y="613294"/>
                  </a:lnTo>
                  <a:lnTo>
                    <a:pt x="302328" y="564922"/>
                  </a:lnTo>
                  <a:lnTo>
                    <a:pt x="69104" y="331697"/>
                  </a:lnTo>
                  <a:lnTo>
                    <a:pt x="69104" y="0"/>
                  </a:ln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29" name="Freeform: Shape 28">
              <a:extLst>
                <a:ext uri="{FF2B5EF4-FFF2-40B4-BE49-F238E27FC236}">
                  <a16:creationId xmlns:a16="http://schemas.microsoft.com/office/drawing/2014/main" id="{2AD79D00-4362-3CB1-29FC-0D46CC65A42E}"/>
                </a:ext>
              </a:extLst>
            </p:cNvPr>
            <p:cNvSpPr/>
            <p:nvPr/>
          </p:nvSpPr>
          <p:spPr>
            <a:xfrm>
              <a:off x="4957568" y="6798344"/>
              <a:ext cx="69103" cy="69103"/>
            </a:xfrm>
            <a:custGeom>
              <a:avLst/>
              <a:gdLst>
                <a:gd name="connsiteX0" fmla="*/ 69104 w 69103"/>
                <a:gd name="connsiteY0" fmla="*/ 34552 h 69103"/>
                <a:gd name="connsiteX1" fmla="*/ 34552 w 69103"/>
                <a:gd name="connsiteY1" fmla="*/ 69104 h 69103"/>
                <a:gd name="connsiteX2" fmla="*/ 0 w 69103"/>
                <a:gd name="connsiteY2" fmla="*/ 34552 h 69103"/>
                <a:gd name="connsiteX3" fmla="*/ 34552 w 69103"/>
                <a:gd name="connsiteY3" fmla="*/ 0 h 69103"/>
                <a:gd name="connsiteX4" fmla="*/ 69104 w 69103"/>
                <a:gd name="connsiteY4" fmla="*/ 34552 h 6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3" h="69103">
                  <a:moveTo>
                    <a:pt x="69104" y="34552"/>
                  </a:moveTo>
                  <a:cubicBezTo>
                    <a:pt x="69104" y="53634"/>
                    <a:pt x="53634" y="69104"/>
                    <a:pt x="34552" y="69104"/>
                  </a:cubicBezTo>
                  <a:cubicBezTo>
                    <a:pt x="15469" y="69104"/>
                    <a:pt x="0" y="53634"/>
                    <a:pt x="0" y="34552"/>
                  </a:cubicBezTo>
                  <a:cubicBezTo>
                    <a:pt x="0" y="15469"/>
                    <a:pt x="15469" y="0"/>
                    <a:pt x="34552" y="0"/>
                  </a:cubicBezTo>
                  <a:cubicBezTo>
                    <a:pt x="53634" y="0"/>
                    <a:pt x="69104" y="15469"/>
                    <a:pt x="69104" y="34552"/>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30" name="Freeform: Shape 29">
              <a:extLst>
                <a:ext uri="{FF2B5EF4-FFF2-40B4-BE49-F238E27FC236}">
                  <a16:creationId xmlns:a16="http://schemas.microsoft.com/office/drawing/2014/main" id="{63531A19-3CA2-D54E-F18E-320046C7CC44}"/>
                </a:ext>
              </a:extLst>
            </p:cNvPr>
            <p:cNvSpPr/>
            <p:nvPr/>
          </p:nvSpPr>
          <p:spPr>
            <a:xfrm>
              <a:off x="4957568" y="7696691"/>
              <a:ext cx="69103" cy="69103"/>
            </a:xfrm>
            <a:custGeom>
              <a:avLst/>
              <a:gdLst>
                <a:gd name="connsiteX0" fmla="*/ 69104 w 69103"/>
                <a:gd name="connsiteY0" fmla="*/ 34552 h 69103"/>
                <a:gd name="connsiteX1" fmla="*/ 34552 w 69103"/>
                <a:gd name="connsiteY1" fmla="*/ 69104 h 69103"/>
                <a:gd name="connsiteX2" fmla="*/ 0 w 69103"/>
                <a:gd name="connsiteY2" fmla="*/ 34552 h 69103"/>
                <a:gd name="connsiteX3" fmla="*/ 34552 w 69103"/>
                <a:gd name="connsiteY3" fmla="*/ 0 h 69103"/>
                <a:gd name="connsiteX4" fmla="*/ 69104 w 69103"/>
                <a:gd name="connsiteY4" fmla="*/ 34552 h 6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3" h="69103">
                  <a:moveTo>
                    <a:pt x="69104" y="34552"/>
                  </a:moveTo>
                  <a:cubicBezTo>
                    <a:pt x="69104" y="53634"/>
                    <a:pt x="53634" y="69104"/>
                    <a:pt x="34552" y="69104"/>
                  </a:cubicBezTo>
                  <a:cubicBezTo>
                    <a:pt x="15469" y="69104"/>
                    <a:pt x="0" y="53634"/>
                    <a:pt x="0" y="34552"/>
                  </a:cubicBezTo>
                  <a:cubicBezTo>
                    <a:pt x="0" y="15469"/>
                    <a:pt x="15469" y="0"/>
                    <a:pt x="34552" y="0"/>
                  </a:cubicBezTo>
                  <a:cubicBezTo>
                    <a:pt x="53634" y="0"/>
                    <a:pt x="69104" y="15469"/>
                    <a:pt x="69104" y="34552"/>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31" name="Freeform: Shape 30">
              <a:extLst>
                <a:ext uri="{FF2B5EF4-FFF2-40B4-BE49-F238E27FC236}">
                  <a16:creationId xmlns:a16="http://schemas.microsoft.com/office/drawing/2014/main" id="{25C57BAB-E95C-5E36-2B64-9B759E8BC35B}"/>
                </a:ext>
              </a:extLst>
            </p:cNvPr>
            <p:cNvSpPr/>
            <p:nvPr/>
          </p:nvSpPr>
          <p:spPr>
            <a:xfrm>
              <a:off x="4508394" y="7247518"/>
              <a:ext cx="69103" cy="69103"/>
            </a:xfrm>
            <a:custGeom>
              <a:avLst/>
              <a:gdLst>
                <a:gd name="connsiteX0" fmla="*/ 69104 w 69103"/>
                <a:gd name="connsiteY0" fmla="*/ 34552 h 69103"/>
                <a:gd name="connsiteX1" fmla="*/ 34552 w 69103"/>
                <a:gd name="connsiteY1" fmla="*/ 69104 h 69103"/>
                <a:gd name="connsiteX2" fmla="*/ 0 w 69103"/>
                <a:gd name="connsiteY2" fmla="*/ 34552 h 69103"/>
                <a:gd name="connsiteX3" fmla="*/ 34552 w 69103"/>
                <a:gd name="connsiteY3" fmla="*/ 0 h 69103"/>
                <a:gd name="connsiteX4" fmla="*/ 69104 w 69103"/>
                <a:gd name="connsiteY4" fmla="*/ 34552 h 6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3" h="69103">
                  <a:moveTo>
                    <a:pt x="69104" y="34552"/>
                  </a:moveTo>
                  <a:cubicBezTo>
                    <a:pt x="69104" y="53634"/>
                    <a:pt x="53634" y="69104"/>
                    <a:pt x="34552" y="69104"/>
                  </a:cubicBezTo>
                  <a:cubicBezTo>
                    <a:pt x="15469" y="69104"/>
                    <a:pt x="0" y="53634"/>
                    <a:pt x="0" y="34552"/>
                  </a:cubicBezTo>
                  <a:cubicBezTo>
                    <a:pt x="0" y="15469"/>
                    <a:pt x="15469" y="0"/>
                    <a:pt x="34552" y="0"/>
                  </a:cubicBezTo>
                  <a:cubicBezTo>
                    <a:pt x="53634" y="0"/>
                    <a:pt x="69104" y="15469"/>
                    <a:pt x="69104" y="34552"/>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32" name="Freeform: Shape 31">
              <a:extLst>
                <a:ext uri="{FF2B5EF4-FFF2-40B4-BE49-F238E27FC236}">
                  <a16:creationId xmlns:a16="http://schemas.microsoft.com/office/drawing/2014/main" id="{431A84AB-D6F3-E049-E861-5999BD9638FA}"/>
                </a:ext>
              </a:extLst>
            </p:cNvPr>
            <p:cNvSpPr/>
            <p:nvPr/>
          </p:nvSpPr>
          <p:spPr>
            <a:xfrm>
              <a:off x="5406741" y="7247518"/>
              <a:ext cx="69103" cy="69103"/>
            </a:xfrm>
            <a:custGeom>
              <a:avLst/>
              <a:gdLst>
                <a:gd name="connsiteX0" fmla="*/ 69104 w 69103"/>
                <a:gd name="connsiteY0" fmla="*/ 34552 h 69103"/>
                <a:gd name="connsiteX1" fmla="*/ 34552 w 69103"/>
                <a:gd name="connsiteY1" fmla="*/ 69104 h 69103"/>
                <a:gd name="connsiteX2" fmla="*/ 0 w 69103"/>
                <a:gd name="connsiteY2" fmla="*/ 34552 h 69103"/>
                <a:gd name="connsiteX3" fmla="*/ 34552 w 69103"/>
                <a:gd name="connsiteY3" fmla="*/ 0 h 69103"/>
                <a:gd name="connsiteX4" fmla="*/ 69104 w 69103"/>
                <a:gd name="connsiteY4" fmla="*/ 34552 h 69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3" h="69103">
                  <a:moveTo>
                    <a:pt x="69104" y="34552"/>
                  </a:moveTo>
                  <a:cubicBezTo>
                    <a:pt x="69104" y="53634"/>
                    <a:pt x="53634" y="69104"/>
                    <a:pt x="34552" y="69104"/>
                  </a:cubicBezTo>
                  <a:cubicBezTo>
                    <a:pt x="15469" y="69104"/>
                    <a:pt x="0" y="53634"/>
                    <a:pt x="0" y="34552"/>
                  </a:cubicBezTo>
                  <a:cubicBezTo>
                    <a:pt x="0" y="15469"/>
                    <a:pt x="15469" y="0"/>
                    <a:pt x="34552" y="0"/>
                  </a:cubicBezTo>
                  <a:cubicBezTo>
                    <a:pt x="53634" y="0"/>
                    <a:pt x="69104" y="15469"/>
                    <a:pt x="69104" y="34552"/>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grpSp>
      <p:grpSp>
        <p:nvGrpSpPr>
          <p:cNvPr id="33" name="Graphic 111" descr="Atom with solid fill">
            <a:extLst>
              <a:ext uri="{FF2B5EF4-FFF2-40B4-BE49-F238E27FC236}">
                <a16:creationId xmlns:a16="http://schemas.microsoft.com/office/drawing/2014/main" id="{CB72FD52-C6C5-C7E7-936E-293B2EDB4A7C}"/>
              </a:ext>
            </a:extLst>
          </p:cNvPr>
          <p:cNvGrpSpPr/>
          <p:nvPr/>
        </p:nvGrpSpPr>
        <p:grpSpPr>
          <a:xfrm>
            <a:off x="9280922" y="3226414"/>
            <a:ext cx="829243" cy="829243"/>
            <a:chOff x="18561049" y="6452827"/>
            <a:chExt cx="1658486" cy="1658486"/>
          </a:xfrm>
        </p:grpSpPr>
        <p:sp>
          <p:nvSpPr>
            <p:cNvPr id="34" name="Freeform: Shape 33">
              <a:extLst>
                <a:ext uri="{FF2B5EF4-FFF2-40B4-BE49-F238E27FC236}">
                  <a16:creationId xmlns:a16="http://schemas.microsoft.com/office/drawing/2014/main" id="{6D8F90BE-5D6F-F30B-C4FE-E3D9435B3A89}"/>
                </a:ext>
              </a:extLst>
            </p:cNvPr>
            <p:cNvSpPr/>
            <p:nvPr/>
          </p:nvSpPr>
          <p:spPr>
            <a:xfrm>
              <a:off x="19281453" y="7178414"/>
              <a:ext cx="207310" cy="207310"/>
            </a:xfrm>
            <a:custGeom>
              <a:avLst/>
              <a:gdLst>
                <a:gd name="connsiteX0" fmla="*/ 207311 w 207310"/>
                <a:gd name="connsiteY0" fmla="*/ 103655 h 207310"/>
                <a:gd name="connsiteX1" fmla="*/ 103655 w 207310"/>
                <a:gd name="connsiteY1" fmla="*/ 207311 h 207310"/>
                <a:gd name="connsiteX2" fmla="*/ 0 w 207310"/>
                <a:gd name="connsiteY2" fmla="*/ 103655 h 207310"/>
                <a:gd name="connsiteX3" fmla="*/ 103655 w 207310"/>
                <a:gd name="connsiteY3" fmla="*/ 0 h 207310"/>
                <a:gd name="connsiteX4" fmla="*/ 207311 w 207310"/>
                <a:gd name="connsiteY4" fmla="*/ 103655 h 207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10" h="207310">
                  <a:moveTo>
                    <a:pt x="207311" y="103655"/>
                  </a:moveTo>
                  <a:cubicBezTo>
                    <a:pt x="207311" y="160903"/>
                    <a:pt x="160903" y="207311"/>
                    <a:pt x="103655" y="207311"/>
                  </a:cubicBezTo>
                  <a:cubicBezTo>
                    <a:pt x="46408" y="207311"/>
                    <a:pt x="0" y="160903"/>
                    <a:pt x="0" y="103655"/>
                  </a:cubicBezTo>
                  <a:cubicBezTo>
                    <a:pt x="0" y="46408"/>
                    <a:pt x="46408" y="0"/>
                    <a:pt x="103655" y="0"/>
                  </a:cubicBezTo>
                  <a:cubicBezTo>
                    <a:pt x="160903" y="0"/>
                    <a:pt x="207311" y="46408"/>
                    <a:pt x="207311" y="103655"/>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sp>
          <p:nvSpPr>
            <p:cNvPr id="35" name="Freeform: Shape 34">
              <a:extLst>
                <a:ext uri="{FF2B5EF4-FFF2-40B4-BE49-F238E27FC236}">
                  <a16:creationId xmlns:a16="http://schemas.microsoft.com/office/drawing/2014/main" id="{451A135C-79E6-D3C1-6F4E-C11572F3E469}"/>
                </a:ext>
              </a:extLst>
            </p:cNvPr>
            <p:cNvSpPr/>
            <p:nvPr/>
          </p:nvSpPr>
          <p:spPr>
            <a:xfrm>
              <a:off x="18771274" y="6591034"/>
              <a:ext cx="1238220" cy="1382071"/>
            </a:xfrm>
            <a:custGeom>
              <a:avLst/>
              <a:gdLst>
                <a:gd name="connsiteX0" fmla="*/ 1221946 w 1238220"/>
                <a:gd name="connsiteY0" fmla="*/ 345518 h 1382071"/>
                <a:gd name="connsiteX1" fmla="*/ 1037094 w 1238220"/>
                <a:gd name="connsiteY1" fmla="*/ 271232 h 1382071"/>
                <a:gd name="connsiteX2" fmla="*/ 841877 w 1238220"/>
                <a:gd name="connsiteY2" fmla="*/ 300601 h 1382071"/>
                <a:gd name="connsiteX3" fmla="*/ 613835 w 1238220"/>
                <a:gd name="connsiteY3" fmla="*/ 0 h 1382071"/>
                <a:gd name="connsiteX4" fmla="*/ 387521 w 1238220"/>
                <a:gd name="connsiteY4" fmla="*/ 297145 h 1382071"/>
                <a:gd name="connsiteX5" fmla="*/ 200941 w 1238220"/>
                <a:gd name="connsiteY5" fmla="*/ 269504 h 1382071"/>
                <a:gd name="connsiteX6" fmla="*/ 16089 w 1238220"/>
                <a:gd name="connsiteY6" fmla="*/ 343790 h 1382071"/>
                <a:gd name="connsiteX7" fmla="*/ 164662 w 1238220"/>
                <a:gd name="connsiteY7" fmla="*/ 694491 h 1382071"/>
                <a:gd name="connsiteX8" fmla="*/ 24727 w 1238220"/>
                <a:gd name="connsiteY8" fmla="*/ 1034826 h 1382071"/>
                <a:gd name="connsiteX9" fmla="*/ 209579 w 1238220"/>
                <a:gd name="connsiteY9" fmla="*/ 1109113 h 1382071"/>
                <a:gd name="connsiteX10" fmla="*/ 387521 w 1238220"/>
                <a:gd name="connsiteY10" fmla="*/ 1084926 h 1382071"/>
                <a:gd name="connsiteX11" fmla="*/ 613835 w 1238220"/>
                <a:gd name="connsiteY11" fmla="*/ 1382072 h 1382071"/>
                <a:gd name="connsiteX12" fmla="*/ 840149 w 1238220"/>
                <a:gd name="connsiteY12" fmla="*/ 1084926 h 1382071"/>
                <a:gd name="connsiteX13" fmla="*/ 1026729 w 1238220"/>
                <a:gd name="connsiteY13" fmla="*/ 1112568 h 1382071"/>
                <a:gd name="connsiteX14" fmla="*/ 1211581 w 1238220"/>
                <a:gd name="connsiteY14" fmla="*/ 1038281 h 1382071"/>
                <a:gd name="connsiteX15" fmla="*/ 1071646 w 1238220"/>
                <a:gd name="connsiteY15" fmla="*/ 697946 h 1382071"/>
                <a:gd name="connsiteX16" fmla="*/ 1221946 w 1238220"/>
                <a:gd name="connsiteY16" fmla="*/ 345518 h 1382071"/>
                <a:gd name="connsiteX17" fmla="*/ 1037094 w 1238220"/>
                <a:gd name="connsiteY17" fmla="*/ 340335 h 1382071"/>
                <a:gd name="connsiteX18" fmla="*/ 1161481 w 1238220"/>
                <a:gd name="connsiteY18" fmla="*/ 380070 h 1382071"/>
                <a:gd name="connsiteX19" fmla="*/ 1023274 w 1238220"/>
                <a:gd name="connsiteY19" fmla="*/ 647846 h 1382071"/>
                <a:gd name="connsiteX20" fmla="*/ 883339 w 1238220"/>
                <a:gd name="connsiteY20" fmla="*/ 535553 h 1382071"/>
                <a:gd name="connsiteX21" fmla="*/ 857425 w 1238220"/>
                <a:gd name="connsiteY21" fmla="*/ 366249 h 1382071"/>
                <a:gd name="connsiteX22" fmla="*/ 1037094 w 1238220"/>
                <a:gd name="connsiteY22" fmla="*/ 340335 h 1382071"/>
                <a:gd name="connsiteX23" fmla="*/ 727856 w 1238220"/>
                <a:gd name="connsiteY23" fmla="*/ 870705 h 1382071"/>
                <a:gd name="connsiteX24" fmla="*/ 619018 w 1238220"/>
                <a:gd name="connsiteY24" fmla="*/ 927716 h 1382071"/>
                <a:gd name="connsiteX25" fmla="*/ 510180 w 1238220"/>
                <a:gd name="connsiteY25" fmla="*/ 870705 h 1382071"/>
                <a:gd name="connsiteX26" fmla="*/ 409979 w 1238220"/>
                <a:gd name="connsiteY26" fmla="*/ 808512 h 1382071"/>
                <a:gd name="connsiteX27" fmla="*/ 406524 w 1238220"/>
                <a:gd name="connsiteY27" fmla="*/ 691036 h 1382071"/>
                <a:gd name="connsiteX28" fmla="*/ 409979 w 1238220"/>
                <a:gd name="connsiteY28" fmla="*/ 580470 h 1382071"/>
                <a:gd name="connsiteX29" fmla="*/ 520545 w 1238220"/>
                <a:gd name="connsiteY29" fmla="*/ 511367 h 1382071"/>
                <a:gd name="connsiteX30" fmla="*/ 619018 w 1238220"/>
                <a:gd name="connsiteY30" fmla="*/ 459539 h 1382071"/>
                <a:gd name="connsiteX31" fmla="*/ 717490 w 1238220"/>
                <a:gd name="connsiteY31" fmla="*/ 511367 h 1382071"/>
                <a:gd name="connsiteX32" fmla="*/ 817690 w 1238220"/>
                <a:gd name="connsiteY32" fmla="*/ 573560 h 1382071"/>
                <a:gd name="connsiteX33" fmla="*/ 821146 w 1238220"/>
                <a:gd name="connsiteY33" fmla="*/ 691036 h 1382071"/>
                <a:gd name="connsiteX34" fmla="*/ 815963 w 1238220"/>
                <a:gd name="connsiteY34" fmla="*/ 815422 h 1382071"/>
                <a:gd name="connsiteX35" fmla="*/ 727856 w 1238220"/>
                <a:gd name="connsiteY35" fmla="*/ 870705 h 1382071"/>
                <a:gd name="connsiteX36" fmla="*/ 807325 w 1238220"/>
                <a:gd name="connsiteY36" fmla="*/ 903529 h 1382071"/>
                <a:gd name="connsiteX37" fmla="*/ 791777 w 1238220"/>
                <a:gd name="connsiteY37" fmla="*/ 998547 h 1382071"/>
                <a:gd name="connsiteX38" fmla="*/ 700214 w 1238220"/>
                <a:gd name="connsiteY38" fmla="*/ 963995 h 1382071"/>
                <a:gd name="connsiteX39" fmla="*/ 762408 w 1238220"/>
                <a:gd name="connsiteY39" fmla="*/ 929443 h 1382071"/>
                <a:gd name="connsiteX40" fmla="*/ 807325 w 1238220"/>
                <a:gd name="connsiteY40" fmla="*/ 903529 h 1382071"/>
                <a:gd name="connsiteX41" fmla="*/ 537821 w 1238220"/>
                <a:gd name="connsiteY41" fmla="*/ 963995 h 1382071"/>
                <a:gd name="connsiteX42" fmla="*/ 437621 w 1238220"/>
                <a:gd name="connsiteY42" fmla="*/ 1000274 h 1382071"/>
                <a:gd name="connsiteX43" fmla="*/ 420345 w 1238220"/>
                <a:gd name="connsiteY43" fmla="*/ 896619 h 1382071"/>
                <a:gd name="connsiteX44" fmla="*/ 477355 w 1238220"/>
                <a:gd name="connsiteY44" fmla="*/ 931171 h 1382071"/>
                <a:gd name="connsiteX45" fmla="*/ 537821 w 1238220"/>
                <a:gd name="connsiteY45" fmla="*/ 963995 h 1382071"/>
                <a:gd name="connsiteX46" fmla="*/ 339148 w 1238220"/>
                <a:gd name="connsiteY46" fmla="*/ 756684 h 1382071"/>
                <a:gd name="connsiteX47" fmla="*/ 264862 w 1238220"/>
                <a:gd name="connsiteY47" fmla="*/ 694491 h 1382071"/>
                <a:gd name="connsiteX48" fmla="*/ 339148 w 1238220"/>
                <a:gd name="connsiteY48" fmla="*/ 632298 h 1382071"/>
                <a:gd name="connsiteX49" fmla="*/ 337421 w 1238220"/>
                <a:gd name="connsiteY49" fmla="*/ 691036 h 1382071"/>
                <a:gd name="connsiteX50" fmla="*/ 339148 w 1238220"/>
                <a:gd name="connsiteY50" fmla="*/ 756684 h 1382071"/>
                <a:gd name="connsiteX51" fmla="*/ 418617 w 1238220"/>
                <a:gd name="connsiteY51" fmla="*/ 492363 h 1382071"/>
                <a:gd name="connsiteX52" fmla="*/ 435893 w 1238220"/>
                <a:gd name="connsiteY52" fmla="*/ 383525 h 1382071"/>
                <a:gd name="connsiteX53" fmla="*/ 537821 w 1238220"/>
                <a:gd name="connsiteY53" fmla="*/ 421532 h 1382071"/>
                <a:gd name="connsiteX54" fmla="*/ 484266 w 1238220"/>
                <a:gd name="connsiteY54" fmla="*/ 450901 h 1382071"/>
                <a:gd name="connsiteX55" fmla="*/ 418617 w 1238220"/>
                <a:gd name="connsiteY55" fmla="*/ 492363 h 1382071"/>
                <a:gd name="connsiteX56" fmla="*/ 698487 w 1238220"/>
                <a:gd name="connsiteY56" fmla="*/ 421532 h 1382071"/>
                <a:gd name="connsiteX57" fmla="*/ 791777 w 1238220"/>
                <a:gd name="connsiteY57" fmla="*/ 386980 h 1382071"/>
                <a:gd name="connsiteX58" fmla="*/ 809053 w 1238220"/>
                <a:gd name="connsiteY58" fmla="*/ 485453 h 1382071"/>
                <a:gd name="connsiteX59" fmla="*/ 752042 w 1238220"/>
                <a:gd name="connsiteY59" fmla="*/ 450901 h 1382071"/>
                <a:gd name="connsiteX60" fmla="*/ 698487 w 1238220"/>
                <a:gd name="connsiteY60" fmla="*/ 421532 h 1382071"/>
                <a:gd name="connsiteX61" fmla="*/ 888522 w 1238220"/>
                <a:gd name="connsiteY61" fmla="*/ 625387 h 1382071"/>
                <a:gd name="connsiteX62" fmla="*/ 973174 w 1238220"/>
                <a:gd name="connsiteY62" fmla="*/ 696219 h 1382071"/>
                <a:gd name="connsiteX63" fmla="*/ 888522 w 1238220"/>
                <a:gd name="connsiteY63" fmla="*/ 765322 h 1382071"/>
                <a:gd name="connsiteX64" fmla="*/ 890249 w 1238220"/>
                <a:gd name="connsiteY64" fmla="*/ 692763 h 1382071"/>
                <a:gd name="connsiteX65" fmla="*/ 888522 w 1238220"/>
                <a:gd name="connsiteY65" fmla="*/ 625387 h 1382071"/>
                <a:gd name="connsiteX66" fmla="*/ 613835 w 1238220"/>
                <a:gd name="connsiteY66" fmla="*/ 69104 h 1382071"/>
                <a:gd name="connsiteX67" fmla="*/ 776228 w 1238220"/>
                <a:gd name="connsiteY67" fmla="*/ 319604 h 1382071"/>
                <a:gd name="connsiteX68" fmla="*/ 619018 w 1238220"/>
                <a:gd name="connsiteY68" fmla="*/ 381797 h 1382071"/>
                <a:gd name="connsiteX69" fmla="*/ 453169 w 1238220"/>
                <a:gd name="connsiteY69" fmla="*/ 316149 h 1382071"/>
                <a:gd name="connsiteX70" fmla="*/ 613835 w 1238220"/>
                <a:gd name="connsiteY70" fmla="*/ 69104 h 1382071"/>
                <a:gd name="connsiteX71" fmla="*/ 74827 w 1238220"/>
                <a:gd name="connsiteY71" fmla="*/ 380070 h 1382071"/>
                <a:gd name="connsiteX72" fmla="*/ 199213 w 1238220"/>
                <a:gd name="connsiteY72" fmla="*/ 340335 h 1382071"/>
                <a:gd name="connsiteX73" fmla="*/ 368517 w 1238220"/>
                <a:gd name="connsiteY73" fmla="*/ 364521 h 1382071"/>
                <a:gd name="connsiteX74" fmla="*/ 342603 w 1238220"/>
                <a:gd name="connsiteY74" fmla="*/ 542463 h 1382071"/>
                <a:gd name="connsiteX75" fmla="*/ 213034 w 1238220"/>
                <a:gd name="connsiteY75" fmla="*/ 647846 h 1382071"/>
                <a:gd name="connsiteX76" fmla="*/ 74827 w 1238220"/>
                <a:gd name="connsiteY76" fmla="*/ 380070 h 1382071"/>
                <a:gd name="connsiteX77" fmla="*/ 209579 w 1238220"/>
                <a:gd name="connsiteY77" fmla="*/ 1041737 h 1382071"/>
                <a:gd name="connsiteX78" fmla="*/ 85192 w 1238220"/>
                <a:gd name="connsiteY78" fmla="*/ 1002002 h 1382071"/>
                <a:gd name="connsiteX79" fmla="*/ 214762 w 1238220"/>
                <a:gd name="connsiteY79" fmla="*/ 742864 h 1382071"/>
                <a:gd name="connsiteX80" fmla="*/ 344331 w 1238220"/>
                <a:gd name="connsiteY80" fmla="*/ 846519 h 1382071"/>
                <a:gd name="connsiteX81" fmla="*/ 370245 w 1238220"/>
                <a:gd name="connsiteY81" fmla="*/ 1019278 h 1382071"/>
                <a:gd name="connsiteX82" fmla="*/ 209579 w 1238220"/>
                <a:gd name="connsiteY82" fmla="*/ 1041737 h 1382071"/>
                <a:gd name="connsiteX83" fmla="*/ 613835 w 1238220"/>
                <a:gd name="connsiteY83" fmla="*/ 1312968 h 1382071"/>
                <a:gd name="connsiteX84" fmla="*/ 453169 w 1238220"/>
                <a:gd name="connsiteY84" fmla="*/ 1067650 h 1382071"/>
                <a:gd name="connsiteX85" fmla="*/ 619018 w 1238220"/>
                <a:gd name="connsiteY85" fmla="*/ 1003730 h 1382071"/>
                <a:gd name="connsiteX86" fmla="*/ 774501 w 1238220"/>
                <a:gd name="connsiteY86" fmla="*/ 1064195 h 1382071"/>
                <a:gd name="connsiteX87" fmla="*/ 613835 w 1238220"/>
                <a:gd name="connsiteY87" fmla="*/ 1312968 h 1382071"/>
                <a:gd name="connsiteX88" fmla="*/ 1152843 w 1238220"/>
                <a:gd name="connsiteY88" fmla="*/ 1002002 h 1382071"/>
                <a:gd name="connsiteX89" fmla="*/ 1028456 w 1238220"/>
                <a:gd name="connsiteY89" fmla="*/ 1041737 h 1382071"/>
                <a:gd name="connsiteX90" fmla="*/ 859153 w 1238220"/>
                <a:gd name="connsiteY90" fmla="*/ 1017550 h 1382071"/>
                <a:gd name="connsiteX91" fmla="*/ 883339 w 1238220"/>
                <a:gd name="connsiteY91" fmla="*/ 853429 h 1382071"/>
                <a:gd name="connsiteX92" fmla="*/ 1023274 w 1238220"/>
                <a:gd name="connsiteY92" fmla="*/ 742864 h 1382071"/>
                <a:gd name="connsiteX93" fmla="*/ 1152843 w 1238220"/>
                <a:gd name="connsiteY93" fmla="*/ 1002002 h 138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38220" h="1382071">
                  <a:moveTo>
                    <a:pt x="1221946" y="345518"/>
                  </a:moveTo>
                  <a:cubicBezTo>
                    <a:pt x="1192577" y="295418"/>
                    <a:pt x="1126929" y="271232"/>
                    <a:pt x="1037094" y="271232"/>
                  </a:cubicBezTo>
                  <a:cubicBezTo>
                    <a:pt x="980084" y="271232"/>
                    <a:pt x="914435" y="281597"/>
                    <a:pt x="841877" y="300601"/>
                  </a:cubicBezTo>
                  <a:cubicBezTo>
                    <a:pt x="791777" y="119204"/>
                    <a:pt x="708852" y="0"/>
                    <a:pt x="613835" y="0"/>
                  </a:cubicBezTo>
                  <a:cubicBezTo>
                    <a:pt x="520545" y="0"/>
                    <a:pt x="435893" y="117476"/>
                    <a:pt x="387521" y="297145"/>
                  </a:cubicBezTo>
                  <a:cubicBezTo>
                    <a:pt x="318417" y="279870"/>
                    <a:pt x="256224" y="269504"/>
                    <a:pt x="200941" y="269504"/>
                  </a:cubicBezTo>
                  <a:cubicBezTo>
                    <a:pt x="111106" y="269504"/>
                    <a:pt x="45458" y="293690"/>
                    <a:pt x="16089" y="343790"/>
                  </a:cubicBezTo>
                  <a:cubicBezTo>
                    <a:pt x="-32284" y="426715"/>
                    <a:pt x="31637" y="559739"/>
                    <a:pt x="164662" y="694491"/>
                  </a:cubicBezTo>
                  <a:cubicBezTo>
                    <a:pt x="36820" y="825788"/>
                    <a:pt x="-21918" y="953629"/>
                    <a:pt x="24727" y="1034826"/>
                  </a:cubicBezTo>
                  <a:cubicBezTo>
                    <a:pt x="54096" y="1084926"/>
                    <a:pt x="119744" y="1109113"/>
                    <a:pt x="209579" y="1109113"/>
                  </a:cubicBezTo>
                  <a:cubicBezTo>
                    <a:pt x="261407" y="1109113"/>
                    <a:pt x="321872" y="1100475"/>
                    <a:pt x="387521" y="1084926"/>
                  </a:cubicBezTo>
                  <a:cubicBezTo>
                    <a:pt x="437621" y="1264596"/>
                    <a:pt x="520545" y="1382072"/>
                    <a:pt x="613835" y="1382072"/>
                  </a:cubicBezTo>
                  <a:cubicBezTo>
                    <a:pt x="707125" y="1382072"/>
                    <a:pt x="791777" y="1264596"/>
                    <a:pt x="840149" y="1084926"/>
                  </a:cubicBezTo>
                  <a:cubicBezTo>
                    <a:pt x="909253" y="1102202"/>
                    <a:pt x="971446" y="1112568"/>
                    <a:pt x="1026729" y="1112568"/>
                  </a:cubicBezTo>
                  <a:cubicBezTo>
                    <a:pt x="1116564" y="1112568"/>
                    <a:pt x="1182212" y="1088381"/>
                    <a:pt x="1211581" y="1038281"/>
                  </a:cubicBezTo>
                  <a:cubicBezTo>
                    <a:pt x="1258226" y="957085"/>
                    <a:pt x="1199488" y="829243"/>
                    <a:pt x="1071646" y="697946"/>
                  </a:cubicBezTo>
                  <a:cubicBezTo>
                    <a:pt x="1208126" y="561467"/>
                    <a:pt x="1270319" y="428442"/>
                    <a:pt x="1221946" y="345518"/>
                  </a:cubicBezTo>
                  <a:close/>
                  <a:moveTo>
                    <a:pt x="1037094" y="340335"/>
                  </a:moveTo>
                  <a:cubicBezTo>
                    <a:pt x="1101015" y="340335"/>
                    <a:pt x="1147660" y="355883"/>
                    <a:pt x="1161481" y="380070"/>
                  </a:cubicBezTo>
                  <a:cubicBezTo>
                    <a:pt x="1187395" y="424987"/>
                    <a:pt x="1140750" y="530370"/>
                    <a:pt x="1023274" y="647846"/>
                  </a:cubicBezTo>
                  <a:cubicBezTo>
                    <a:pt x="981811" y="609839"/>
                    <a:pt x="935167" y="571832"/>
                    <a:pt x="883339" y="535553"/>
                  </a:cubicBezTo>
                  <a:cubicBezTo>
                    <a:pt x="878156" y="476815"/>
                    <a:pt x="869518" y="419804"/>
                    <a:pt x="857425" y="366249"/>
                  </a:cubicBezTo>
                  <a:cubicBezTo>
                    <a:pt x="923073" y="348973"/>
                    <a:pt x="985267" y="340335"/>
                    <a:pt x="1037094" y="340335"/>
                  </a:cubicBezTo>
                  <a:close/>
                  <a:moveTo>
                    <a:pt x="727856" y="870705"/>
                  </a:moveTo>
                  <a:cubicBezTo>
                    <a:pt x="691576" y="891436"/>
                    <a:pt x="655297" y="910440"/>
                    <a:pt x="619018" y="927716"/>
                  </a:cubicBezTo>
                  <a:cubicBezTo>
                    <a:pt x="582738" y="910440"/>
                    <a:pt x="546459" y="891436"/>
                    <a:pt x="510180" y="870705"/>
                  </a:cubicBezTo>
                  <a:cubicBezTo>
                    <a:pt x="475628" y="849974"/>
                    <a:pt x="441076" y="829243"/>
                    <a:pt x="409979" y="808512"/>
                  </a:cubicBezTo>
                  <a:cubicBezTo>
                    <a:pt x="406524" y="770505"/>
                    <a:pt x="406524" y="732498"/>
                    <a:pt x="406524" y="691036"/>
                  </a:cubicBezTo>
                  <a:cubicBezTo>
                    <a:pt x="406524" y="653029"/>
                    <a:pt x="408252" y="616750"/>
                    <a:pt x="409979" y="580470"/>
                  </a:cubicBezTo>
                  <a:cubicBezTo>
                    <a:pt x="444531" y="556284"/>
                    <a:pt x="480810" y="533825"/>
                    <a:pt x="520545" y="511367"/>
                  </a:cubicBezTo>
                  <a:cubicBezTo>
                    <a:pt x="553369" y="492363"/>
                    <a:pt x="586193" y="475087"/>
                    <a:pt x="619018" y="459539"/>
                  </a:cubicBezTo>
                  <a:cubicBezTo>
                    <a:pt x="651842" y="475087"/>
                    <a:pt x="684666" y="492363"/>
                    <a:pt x="717490" y="511367"/>
                  </a:cubicBezTo>
                  <a:cubicBezTo>
                    <a:pt x="752042" y="532098"/>
                    <a:pt x="786594" y="552829"/>
                    <a:pt x="817690" y="573560"/>
                  </a:cubicBezTo>
                  <a:cubicBezTo>
                    <a:pt x="821146" y="611567"/>
                    <a:pt x="821146" y="649574"/>
                    <a:pt x="821146" y="691036"/>
                  </a:cubicBezTo>
                  <a:cubicBezTo>
                    <a:pt x="821146" y="734226"/>
                    <a:pt x="819418" y="775688"/>
                    <a:pt x="815963" y="815422"/>
                  </a:cubicBezTo>
                  <a:cubicBezTo>
                    <a:pt x="788321" y="834426"/>
                    <a:pt x="758952" y="851702"/>
                    <a:pt x="727856" y="870705"/>
                  </a:cubicBezTo>
                  <a:close/>
                  <a:moveTo>
                    <a:pt x="807325" y="903529"/>
                  </a:moveTo>
                  <a:cubicBezTo>
                    <a:pt x="802142" y="936354"/>
                    <a:pt x="796959" y="969178"/>
                    <a:pt x="791777" y="998547"/>
                  </a:cubicBezTo>
                  <a:cubicBezTo>
                    <a:pt x="762408" y="988181"/>
                    <a:pt x="731311" y="977816"/>
                    <a:pt x="700214" y="963995"/>
                  </a:cubicBezTo>
                  <a:cubicBezTo>
                    <a:pt x="720945" y="953629"/>
                    <a:pt x="741676" y="941536"/>
                    <a:pt x="762408" y="929443"/>
                  </a:cubicBezTo>
                  <a:cubicBezTo>
                    <a:pt x="777956" y="920805"/>
                    <a:pt x="793504" y="912167"/>
                    <a:pt x="807325" y="903529"/>
                  </a:cubicBezTo>
                  <a:close/>
                  <a:moveTo>
                    <a:pt x="537821" y="963995"/>
                  </a:moveTo>
                  <a:cubicBezTo>
                    <a:pt x="503269" y="977816"/>
                    <a:pt x="470445" y="989909"/>
                    <a:pt x="437621" y="1000274"/>
                  </a:cubicBezTo>
                  <a:cubicBezTo>
                    <a:pt x="430710" y="967450"/>
                    <a:pt x="425528" y="932898"/>
                    <a:pt x="420345" y="896619"/>
                  </a:cubicBezTo>
                  <a:cubicBezTo>
                    <a:pt x="439348" y="908712"/>
                    <a:pt x="456624" y="919078"/>
                    <a:pt x="477355" y="931171"/>
                  </a:cubicBezTo>
                  <a:cubicBezTo>
                    <a:pt x="496359" y="941536"/>
                    <a:pt x="517090" y="953629"/>
                    <a:pt x="537821" y="963995"/>
                  </a:cubicBezTo>
                  <a:close/>
                  <a:moveTo>
                    <a:pt x="339148" y="756684"/>
                  </a:moveTo>
                  <a:cubicBezTo>
                    <a:pt x="311507" y="735953"/>
                    <a:pt x="287320" y="715222"/>
                    <a:pt x="264862" y="694491"/>
                  </a:cubicBezTo>
                  <a:cubicBezTo>
                    <a:pt x="287320" y="673760"/>
                    <a:pt x="313234" y="653029"/>
                    <a:pt x="339148" y="632298"/>
                  </a:cubicBezTo>
                  <a:cubicBezTo>
                    <a:pt x="339148" y="651301"/>
                    <a:pt x="337421" y="670305"/>
                    <a:pt x="337421" y="691036"/>
                  </a:cubicBezTo>
                  <a:cubicBezTo>
                    <a:pt x="337421" y="713495"/>
                    <a:pt x="337421" y="735953"/>
                    <a:pt x="339148" y="756684"/>
                  </a:cubicBezTo>
                  <a:close/>
                  <a:moveTo>
                    <a:pt x="418617" y="492363"/>
                  </a:moveTo>
                  <a:cubicBezTo>
                    <a:pt x="423800" y="454356"/>
                    <a:pt x="428983" y="418077"/>
                    <a:pt x="435893" y="383525"/>
                  </a:cubicBezTo>
                  <a:cubicBezTo>
                    <a:pt x="468717" y="393890"/>
                    <a:pt x="503269" y="407711"/>
                    <a:pt x="537821" y="421532"/>
                  </a:cubicBezTo>
                  <a:cubicBezTo>
                    <a:pt x="520545" y="430170"/>
                    <a:pt x="501542" y="440535"/>
                    <a:pt x="484266" y="450901"/>
                  </a:cubicBezTo>
                  <a:cubicBezTo>
                    <a:pt x="463535" y="464722"/>
                    <a:pt x="441076" y="478542"/>
                    <a:pt x="418617" y="492363"/>
                  </a:cubicBezTo>
                  <a:close/>
                  <a:moveTo>
                    <a:pt x="698487" y="421532"/>
                  </a:moveTo>
                  <a:cubicBezTo>
                    <a:pt x="729583" y="407711"/>
                    <a:pt x="760680" y="397346"/>
                    <a:pt x="791777" y="386980"/>
                  </a:cubicBezTo>
                  <a:cubicBezTo>
                    <a:pt x="798687" y="418077"/>
                    <a:pt x="803870" y="450901"/>
                    <a:pt x="809053" y="485453"/>
                  </a:cubicBezTo>
                  <a:cubicBezTo>
                    <a:pt x="790049" y="473360"/>
                    <a:pt x="772773" y="462994"/>
                    <a:pt x="752042" y="450901"/>
                  </a:cubicBezTo>
                  <a:cubicBezTo>
                    <a:pt x="734766" y="442263"/>
                    <a:pt x="717490" y="431897"/>
                    <a:pt x="698487" y="421532"/>
                  </a:cubicBezTo>
                  <a:close/>
                  <a:moveTo>
                    <a:pt x="888522" y="625387"/>
                  </a:moveTo>
                  <a:cubicBezTo>
                    <a:pt x="919618" y="649574"/>
                    <a:pt x="947260" y="672032"/>
                    <a:pt x="973174" y="696219"/>
                  </a:cubicBezTo>
                  <a:cubicBezTo>
                    <a:pt x="947260" y="718677"/>
                    <a:pt x="919618" y="742864"/>
                    <a:pt x="888522" y="765322"/>
                  </a:cubicBezTo>
                  <a:cubicBezTo>
                    <a:pt x="890249" y="741136"/>
                    <a:pt x="890249" y="716950"/>
                    <a:pt x="890249" y="692763"/>
                  </a:cubicBezTo>
                  <a:cubicBezTo>
                    <a:pt x="890249" y="668577"/>
                    <a:pt x="890249" y="646119"/>
                    <a:pt x="888522" y="625387"/>
                  </a:cubicBezTo>
                  <a:close/>
                  <a:moveTo>
                    <a:pt x="613835" y="69104"/>
                  </a:moveTo>
                  <a:cubicBezTo>
                    <a:pt x="665663" y="69104"/>
                    <a:pt x="733039" y="160666"/>
                    <a:pt x="776228" y="319604"/>
                  </a:cubicBezTo>
                  <a:cubicBezTo>
                    <a:pt x="726128" y="336880"/>
                    <a:pt x="672573" y="357611"/>
                    <a:pt x="619018" y="381797"/>
                  </a:cubicBezTo>
                  <a:cubicBezTo>
                    <a:pt x="562007" y="355883"/>
                    <a:pt x="506724" y="333425"/>
                    <a:pt x="453169" y="316149"/>
                  </a:cubicBezTo>
                  <a:cubicBezTo>
                    <a:pt x="496359" y="158938"/>
                    <a:pt x="562007" y="69104"/>
                    <a:pt x="613835" y="69104"/>
                  </a:cubicBezTo>
                  <a:close/>
                  <a:moveTo>
                    <a:pt x="74827" y="380070"/>
                  </a:moveTo>
                  <a:cubicBezTo>
                    <a:pt x="90375" y="354156"/>
                    <a:pt x="135293" y="340335"/>
                    <a:pt x="199213" y="340335"/>
                  </a:cubicBezTo>
                  <a:cubicBezTo>
                    <a:pt x="249313" y="340335"/>
                    <a:pt x="306324" y="348973"/>
                    <a:pt x="368517" y="364521"/>
                  </a:cubicBezTo>
                  <a:cubicBezTo>
                    <a:pt x="356424" y="419804"/>
                    <a:pt x="347786" y="480270"/>
                    <a:pt x="342603" y="542463"/>
                  </a:cubicBezTo>
                  <a:cubicBezTo>
                    <a:pt x="294231" y="577015"/>
                    <a:pt x="251041" y="611567"/>
                    <a:pt x="213034" y="647846"/>
                  </a:cubicBezTo>
                  <a:cubicBezTo>
                    <a:pt x="97286" y="530370"/>
                    <a:pt x="48913" y="424987"/>
                    <a:pt x="74827" y="380070"/>
                  </a:cubicBezTo>
                  <a:close/>
                  <a:moveTo>
                    <a:pt x="209579" y="1041737"/>
                  </a:moveTo>
                  <a:cubicBezTo>
                    <a:pt x="145658" y="1041737"/>
                    <a:pt x="99013" y="1026188"/>
                    <a:pt x="85192" y="1002002"/>
                  </a:cubicBezTo>
                  <a:cubicBezTo>
                    <a:pt x="59279" y="957085"/>
                    <a:pt x="104196" y="856884"/>
                    <a:pt x="214762" y="742864"/>
                  </a:cubicBezTo>
                  <a:cubicBezTo>
                    <a:pt x="254496" y="777415"/>
                    <a:pt x="297686" y="811967"/>
                    <a:pt x="344331" y="846519"/>
                  </a:cubicBezTo>
                  <a:cubicBezTo>
                    <a:pt x="349514" y="906985"/>
                    <a:pt x="358152" y="965723"/>
                    <a:pt x="370245" y="1019278"/>
                  </a:cubicBezTo>
                  <a:cubicBezTo>
                    <a:pt x="313234" y="1034826"/>
                    <a:pt x="257951" y="1041737"/>
                    <a:pt x="209579" y="1041737"/>
                  </a:cubicBezTo>
                  <a:close/>
                  <a:moveTo>
                    <a:pt x="613835" y="1312968"/>
                  </a:moveTo>
                  <a:cubicBezTo>
                    <a:pt x="562007" y="1312968"/>
                    <a:pt x="496359" y="1223134"/>
                    <a:pt x="453169" y="1067650"/>
                  </a:cubicBezTo>
                  <a:cubicBezTo>
                    <a:pt x="506724" y="1050375"/>
                    <a:pt x="562007" y="1029643"/>
                    <a:pt x="619018" y="1003730"/>
                  </a:cubicBezTo>
                  <a:cubicBezTo>
                    <a:pt x="672573" y="1027916"/>
                    <a:pt x="724401" y="1048647"/>
                    <a:pt x="774501" y="1064195"/>
                  </a:cubicBezTo>
                  <a:cubicBezTo>
                    <a:pt x="731311" y="1223134"/>
                    <a:pt x="665663" y="1312968"/>
                    <a:pt x="613835" y="1312968"/>
                  </a:cubicBezTo>
                  <a:close/>
                  <a:moveTo>
                    <a:pt x="1152843" y="1002002"/>
                  </a:moveTo>
                  <a:cubicBezTo>
                    <a:pt x="1137295" y="1027916"/>
                    <a:pt x="1092377" y="1041737"/>
                    <a:pt x="1028456" y="1041737"/>
                  </a:cubicBezTo>
                  <a:cubicBezTo>
                    <a:pt x="978356" y="1041737"/>
                    <a:pt x="919618" y="1033099"/>
                    <a:pt x="859153" y="1017550"/>
                  </a:cubicBezTo>
                  <a:cubicBezTo>
                    <a:pt x="869518" y="965723"/>
                    <a:pt x="878156" y="912167"/>
                    <a:pt x="883339" y="853429"/>
                  </a:cubicBezTo>
                  <a:cubicBezTo>
                    <a:pt x="935167" y="817150"/>
                    <a:pt x="981811" y="780871"/>
                    <a:pt x="1023274" y="742864"/>
                  </a:cubicBezTo>
                  <a:cubicBezTo>
                    <a:pt x="1133839" y="856884"/>
                    <a:pt x="1178757" y="957085"/>
                    <a:pt x="1152843" y="1002002"/>
                  </a:cubicBezTo>
                  <a:close/>
                </a:path>
              </a:pathLst>
            </a:custGeom>
            <a:gradFill flip="none" rotWithShape="1">
              <a:gsLst>
                <a:gs pos="100000">
                  <a:srgbClr val="3FC7FF"/>
                </a:gs>
                <a:gs pos="0">
                  <a:srgbClr val="2C0058"/>
                </a:gs>
              </a:gsLst>
              <a:path path="circle">
                <a:fillToRect l="100000" t="100000"/>
              </a:path>
              <a:tileRect r="-100000" b="-100000"/>
            </a:gradFill>
            <a:ln w="76200">
              <a:no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2000" b="1">
                <a:solidFill>
                  <a:schemeClr val="bg1"/>
                </a:solidFill>
                <a:latin typeface="Montserrat SemiBold" pitchFamily="2" charset="77"/>
              </a:endParaRPr>
            </a:p>
          </p:txBody>
        </p:sp>
      </p:gr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1690688"/>
            <a:ext cx="10515600" cy="4665662"/>
          </a:xfrm>
        </p:spPr>
        <p:txBody>
          <a:bodyPr>
            <a:normAutofit lnSpcReduction="10000"/>
          </a:bodyPr>
          <a:lstStyle/>
          <a:p>
            <a:pPr marL="0" indent="0" algn="just">
              <a:buNone/>
            </a:pPr>
            <a:r>
              <a:rPr lang="en-US" sz="2400" dirty="0">
                <a:latin typeface="JetBrainsMono Nerd Font" panose="02000009000000000000"/>
              </a:rPr>
              <a:t>For this project several </a:t>
            </a:r>
            <a:r>
              <a:rPr lang="en-US" sz="2400" dirty="0">
                <a:solidFill>
                  <a:srgbClr val="002060"/>
                </a:solidFill>
                <a:latin typeface="JetBrainsMono Nerd Font" panose="02000009000000000000"/>
              </a:rPr>
              <a:t>Python libraries </a:t>
            </a:r>
            <a:r>
              <a:rPr lang="en-US" sz="2400" dirty="0">
                <a:latin typeface="JetBrainsMono Nerd Font" panose="02000009000000000000"/>
              </a:rPr>
              <a:t>are used for the development process. Here are some key libraries and their relevance to the project: </a:t>
            </a:r>
          </a:p>
          <a:p>
            <a:pPr algn="just"/>
            <a:r>
              <a:rPr lang="en-US" sz="2400" dirty="0">
                <a:solidFill>
                  <a:srgbClr val="002060"/>
                </a:solidFill>
                <a:latin typeface="JetBrainsMono Nerd Font" panose="02000009000000000000"/>
              </a:rPr>
              <a:t>Agile Development: </a:t>
            </a:r>
            <a:r>
              <a:rPr lang="en-US" sz="2400" dirty="0">
                <a:latin typeface="JetBrainsMono Nerd Font" panose="02000009000000000000"/>
              </a:rPr>
              <a:t>Employed Agile methodology to facilitate iterative development and continuous feedback. This approach allowed for rapid adjustments based on user feedback, ensuring that Codehive met evolving needs and maintained flexibility throughout the development cycle.</a:t>
            </a:r>
          </a:p>
          <a:p>
            <a:pPr algn="just"/>
            <a:r>
              <a:rPr lang="en-US" sz="2400" dirty="0">
                <a:solidFill>
                  <a:srgbClr val="002060"/>
                </a:solidFill>
                <a:latin typeface="JetBrainsMono Nerd Font" panose="02000009000000000000"/>
              </a:rPr>
              <a:t>Real-Time Collaboration Tools: </a:t>
            </a:r>
            <a:r>
              <a:rPr lang="en-US" sz="2400" dirty="0">
                <a:latin typeface="JetBrainsMono Nerd Font" panose="02000009000000000000"/>
              </a:rPr>
              <a:t>Integrated real-time communication frameworks and WebSocket technologies to enable synchronous code editing and updates. This ensured that changes made by one user were instantly visible to others, enhancing collaborative coding efforts.</a:t>
            </a:r>
          </a:p>
          <a:p>
            <a:pPr algn="just"/>
            <a:r>
              <a:rPr lang="en-US" sz="2400" dirty="0">
                <a:solidFill>
                  <a:srgbClr val="002060"/>
                </a:solidFill>
                <a:latin typeface="JetBrainsMono Nerd Font" panose="02000009000000000000"/>
              </a:rPr>
              <a:t>Version Control Integration: </a:t>
            </a:r>
            <a:r>
              <a:rPr lang="en-US" sz="2400" dirty="0">
                <a:latin typeface="JetBrainsMono Nerd Font" panose="02000009000000000000"/>
              </a:rPr>
              <a:t>Incorporated a robust version control system to manage code revisions, track changes, and resolve conflicts efficiently. This integration provided a seamless way for developers to handle codebase versions and maintain project integrity.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320A1A9-45AA-BAE4-8B7C-1FEB1ED6909F}"/>
              </a:ext>
            </a:extLst>
          </p:cNvPr>
          <p:cNvSpPr>
            <a:spLocks noGrp="1"/>
          </p:cNvSpPr>
          <p:nvPr>
            <p:ph idx="1"/>
          </p:nvPr>
        </p:nvSpPr>
        <p:spPr>
          <a:xfrm>
            <a:off x="838200" y="905436"/>
            <a:ext cx="10515600" cy="5217739"/>
          </a:xfrm>
        </p:spPr>
        <p:txBody>
          <a:bodyPr>
            <a:noAutofit/>
          </a:bodyPr>
          <a:lstStyle/>
          <a:p>
            <a:pPr algn="just"/>
            <a:r>
              <a:rPr lang="en-US" sz="2400" dirty="0">
                <a:solidFill>
                  <a:srgbClr val="002060"/>
                </a:solidFill>
                <a:latin typeface="JetBrainsMono Nerd Font" panose="02000009000000000000"/>
              </a:rPr>
              <a:t>Syntax Highlighting Algorithms: </a:t>
            </a:r>
            <a:r>
              <a:rPr lang="en-US" sz="2400" dirty="0">
                <a:latin typeface="JetBrainsMono Nerd Font" panose="02000009000000000000"/>
              </a:rPr>
              <a:t>Developed and implemented syntax highlighting algorithms to improve code readability. By color-coding code elements based on their function and structure, the system facilitated easier error detection and understanding of complex codebases.</a:t>
            </a:r>
          </a:p>
          <a:p>
            <a:pPr algn="just"/>
            <a:r>
              <a:rPr lang="en-US" sz="2400" dirty="0">
                <a:solidFill>
                  <a:srgbClr val="002060"/>
                </a:solidFill>
                <a:latin typeface="JetBrainsMono Nerd Font" panose="02000009000000000000"/>
              </a:rPr>
              <a:t>User Experience (UX) Design: </a:t>
            </a:r>
            <a:r>
              <a:rPr lang="en-US" sz="2400" dirty="0">
                <a:latin typeface="JetBrainsMono Nerd Font" panose="02000009000000000000"/>
              </a:rPr>
              <a:t>Focused on designing an intuitive and user-friendly interface to enhance overall usability. Conducted usability testing and incorporated feedback to refine the editor’s layout, navigation, and functionality, ensuring a smooth and effective coding experience for users.</a:t>
            </a:r>
          </a:p>
          <a:p>
            <a:pPr algn="just"/>
            <a:r>
              <a:rPr lang="en-US" sz="2400" dirty="0">
                <a:solidFill>
                  <a:srgbClr val="002060"/>
                </a:solidFill>
                <a:latin typeface="JetBrainsMono Nerd Font" panose="02000009000000000000"/>
              </a:rPr>
              <a:t>Scalable Architecture: </a:t>
            </a:r>
            <a:r>
              <a:rPr lang="en-US" sz="2400" dirty="0">
                <a:latin typeface="JetBrainsMono Nerd Font" panose="02000009000000000000"/>
              </a:rPr>
              <a:t>Utilized scalable cloud-based infrastructure to support concurrent users and handle high traffic volumes efficiently. This approach ensured that Codehive remained performant and reliable, even as the number of users and projects increased.</a:t>
            </a:r>
          </a:p>
          <a:p>
            <a:pPr algn="just"/>
            <a:r>
              <a:rPr lang="en-US" sz="2400" dirty="0">
                <a:solidFill>
                  <a:srgbClr val="002060"/>
                </a:solidFill>
                <a:latin typeface="JetBrainsMono Nerd Font" panose="02000009000000000000"/>
              </a:rPr>
              <a:t>Security Measures: </a:t>
            </a:r>
            <a:r>
              <a:rPr lang="en-US" sz="2400" dirty="0">
                <a:latin typeface="JetBrainsMono Nerd Font" panose="02000009000000000000"/>
              </a:rPr>
              <a:t>Implemented comprehensive security protocols to protect user data. Applied encryption, authentication, and authorization measures to safeguard sensitive information and ensure secure access to the platform.</a:t>
            </a:r>
          </a:p>
        </p:txBody>
      </p:sp>
      <p:sp>
        <p:nvSpPr>
          <p:cNvPr id="2" name="Slide Number Placeholder 1">
            <a:extLst>
              <a:ext uri="{FF2B5EF4-FFF2-40B4-BE49-F238E27FC236}">
                <a16:creationId xmlns:a16="http://schemas.microsoft.com/office/drawing/2014/main" id="{302883A8-C45E-081C-DC32-3C3141706C7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894616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6479</TotalTime>
  <Words>1441</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Arial Black</vt:lpstr>
      <vt:lpstr>Calibri</vt:lpstr>
      <vt:lpstr>Calibri Light</vt:lpstr>
      <vt:lpstr>Casper</vt:lpstr>
      <vt:lpstr>JetBrainsMono Nerd Font</vt:lpstr>
      <vt:lpstr>Montserrat</vt:lpstr>
      <vt:lpstr>Montserrat SemiBold</vt:lpstr>
      <vt:lpstr>Raleway ExtraBold</vt:lpstr>
      <vt:lpstr>Times New Roman</vt:lpstr>
      <vt:lpstr>1_Office Theme</vt:lpstr>
      <vt:lpstr>2_Office Theme</vt:lpstr>
      <vt:lpstr>Contents Slide Master</vt:lpstr>
      <vt:lpstr>PowerPoint Presentation</vt:lpstr>
      <vt:lpstr>Outline</vt:lpstr>
      <vt:lpstr>What is a Collaborative Code Editor ?                                                 </vt:lpstr>
      <vt:lpstr>Introducing CodeHive</vt:lpstr>
      <vt:lpstr>Problem Formulation</vt:lpstr>
      <vt:lpstr>PowerPoint Presentation</vt:lpstr>
      <vt:lpstr>Objectives of the Work</vt:lpstr>
      <vt:lpstr>Methodology used</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Aditya Shirkot</cp:lastModifiedBy>
  <cp:revision>498</cp:revision>
  <dcterms:created xsi:type="dcterms:W3CDTF">2019-01-09T10:33:58Z</dcterms:created>
  <dcterms:modified xsi:type="dcterms:W3CDTF">2024-09-02T11:03:10Z</dcterms:modified>
</cp:coreProperties>
</file>