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75" r:id="rId4"/>
    <p:sldId id="273" r:id="rId5"/>
    <p:sldId id="274" r:id="rId6"/>
    <p:sldId id="269" r:id="rId7"/>
    <p:sldId id="271" r:id="rId8"/>
    <p:sldId id="276" r:id="rId9"/>
    <p:sldId id="278" r:id="rId10"/>
    <p:sldId id="259" r:id="rId11"/>
    <p:sldId id="265" r:id="rId12"/>
    <p:sldId id="279" r:id="rId13"/>
    <p:sldId id="266" r:id="rId14"/>
    <p:sldId id="277" r:id="rId15"/>
    <p:sldId id="267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255"/>
    <a:srgbClr val="213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D870A-E396-F9AB-0787-682344D8014D}" v="98" dt="2024-04-09T13:40:30.579"/>
    <p1510:client id="{13AABFC3-D99B-8619-F916-61274DF3FFE2}" v="23" dt="2024-04-09T14:49:24.908"/>
    <p1510:client id="{1C917E03-58D0-81A3-ACF9-102BC7E274F2}" v="18" dt="2024-04-09T14:05:12.612"/>
    <p1510:client id="{2F5E2EBA-3666-6A9B-0269-BC0BC83DE1DC}" v="126" dt="2024-04-07T20:35:16.831"/>
    <p1510:client id="{70FC163E-C24C-FD85-6076-904A00A41E75}" v="35" dt="2024-04-08T17:11:03.335"/>
    <p1510:client id="{7AE9667E-0FF2-5B99-555D-F3DDE19AB797}" v="34" dt="2024-04-08T17:48:58.724"/>
    <p1510:client id="{7C718525-5A91-72E1-999D-94A95CCE2EAA}" v="344" dt="2024-04-08T17:20:00.163"/>
    <p1510:client id="{C9981E80-AF90-0858-C363-3BA715019DDE}" v="123" dt="2024-04-08T18:03:40.075"/>
    <p1510:client id="{F755400E-9C8D-42C6-7CF2-626DD05C0A71}" v="145" dt="2024-04-08T17:59:09.511"/>
    <p1510:client id="{F89F3DC7-06EF-A226-043C-0B8BE10AEC5B}" v="2" dt="2024-04-08T16:54:17.145"/>
    <p1510:client id="{FDE7554A-EA6B-7F6E-A577-5EA8BB7BA528}" v="90" dt="2024-04-09T14:50:23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18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18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EC8FD-2450-4507-BB48-244DE4F1AA5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BBD4DA-BDDD-4B4A-BC4B-3E20F5307CE3}">
      <dgm:prSet/>
      <dgm:spPr/>
      <dgm:t>
        <a:bodyPr/>
        <a:lstStyle/>
        <a:p>
          <a:r>
            <a:rPr lang="en-US"/>
            <a:t>Elevator Speech</a:t>
          </a:r>
        </a:p>
      </dgm:t>
    </dgm:pt>
    <dgm:pt modelId="{4105443F-9C96-4529-9AF4-12B3BBA40894}" type="parTrans" cxnId="{891A5F65-6576-44BD-BE07-5E96A9A10A5F}">
      <dgm:prSet/>
      <dgm:spPr/>
      <dgm:t>
        <a:bodyPr/>
        <a:lstStyle/>
        <a:p>
          <a:endParaRPr lang="en-US"/>
        </a:p>
      </dgm:t>
    </dgm:pt>
    <dgm:pt modelId="{F4DAB89C-A8FE-4FF3-A1BB-572CB3D25809}" type="sibTrans" cxnId="{891A5F65-6576-44BD-BE07-5E96A9A10A5F}">
      <dgm:prSet phldrT="01" phldr="0"/>
      <dgm:spPr/>
      <dgm:t>
        <a:bodyPr/>
        <a:lstStyle/>
        <a:p>
          <a:endParaRPr lang="en-US"/>
        </a:p>
      </dgm:t>
    </dgm:pt>
    <dgm:pt modelId="{89402BEA-2F96-4978-B10F-3292F697E120}">
      <dgm:prSet/>
      <dgm:spPr/>
      <dgm:t>
        <a:bodyPr/>
        <a:lstStyle/>
        <a:p>
          <a:r>
            <a:rPr lang="en-US"/>
            <a:t>Requirements </a:t>
          </a:r>
        </a:p>
      </dgm:t>
    </dgm:pt>
    <dgm:pt modelId="{228C5B8E-398C-49D0-9C95-07E161A72A41}" type="parTrans" cxnId="{DF872D97-2CE8-4E28-83EA-68167F5DA245}">
      <dgm:prSet/>
      <dgm:spPr/>
      <dgm:t>
        <a:bodyPr/>
        <a:lstStyle/>
        <a:p>
          <a:endParaRPr lang="en-US"/>
        </a:p>
      </dgm:t>
    </dgm:pt>
    <dgm:pt modelId="{DDBA3DFD-371A-4739-A7D2-AB8B1CFF2A9B}" type="sibTrans" cxnId="{DF872D97-2CE8-4E28-83EA-68167F5DA245}">
      <dgm:prSet phldrT="02" phldr="0"/>
      <dgm:spPr/>
      <dgm:t>
        <a:bodyPr/>
        <a:lstStyle/>
        <a:p>
          <a:endParaRPr lang="en-US"/>
        </a:p>
      </dgm:t>
    </dgm:pt>
    <dgm:pt modelId="{538C8825-AA2E-4DB1-960A-61D44BDBFAA5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31B35C94-DF75-4058-A16E-1B5C57684BFE}" type="parTrans" cxnId="{742B6DDE-34EF-45CF-829C-885FDCF872E0}">
      <dgm:prSet/>
      <dgm:spPr/>
      <dgm:t>
        <a:bodyPr/>
        <a:lstStyle/>
        <a:p>
          <a:endParaRPr lang="en-US"/>
        </a:p>
      </dgm:t>
    </dgm:pt>
    <dgm:pt modelId="{4B04BF52-D5CF-484E-AD1F-907BF3176730}" type="sibTrans" cxnId="{742B6DDE-34EF-45CF-829C-885FDCF872E0}">
      <dgm:prSet phldrT="03" phldr="0"/>
      <dgm:spPr/>
      <dgm:t>
        <a:bodyPr/>
        <a:lstStyle/>
        <a:p>
          <a:endParaRPr lang="en-US"/>
        </a:p>
      </dgm:t>
    </dgm:pt>
    <dgm:pt modelId="{9F023D8F-0646-46EB-B122-35F1941BE064}">
      <dgm:prSet/>
      <dgm:spPr/>
      <dgm:t>
        <a:bodyPr/>
        <a:lstStyle/>
        <a:p>
          <a:r>
            <a:rPr lang="en-US"/>
            <a:t>Entity Relationship Diaram</a:t>
          </a:r>
        </a:p>
      </dgm:t>
    </dgm:pt>
    <dgm:pt modelId="{05890DA6-DB45-406C-B63C-50E936B47CE5}" type="parTrans" cxnId="{A307DE33-3710-4FC8-8C07-46EE6E97DB43}">
      <dgm:prSet/>
      <dgm:spPr/>
      <dgm:t>
        <a:bodyPr/>
        <a:lstStyle/>
        <a:p>
          <a:endParaRPr lang="en-US"/>
        </a:p>
      </dgm:t>
    </dgm:pt>
    <dgm:pt modelId="{02694F89-E0D0-4F08-A7DE-8D5C4FC9D01F}" type="sibTrans" cxnId="{A307DE33-3710-4FC8-8C07-46EE6E97DB43}">
      <dgm:prSet phldrT="04" phldr="0"/>
      <dgm:spPr/>
      <dgm:t>
        <a:bodyPr/>
        <a:lstStyle/>
        <a:p>
          <a:endParaRPr lang="en-US"/>
        </a:p>
      </dgm:t>
    </dgm:pt>
    <dgm:pt modelId="{E68EFF4D-AC69-4126-BB27-A88CC3B1A87C}">
      <dgm:prSet/>
      <dgm:spPr/>
      <dgm:t>
        <a:bodyPr/>
        <a:lstStyle/>
        <a:p>
          <a:r>
            <a:rPr lang="en-US"/>
            <a:t>App Pages</a:t>
          </a:r>
        </a:p>
      </dgm:t>
    </dgm:pt>
    <dgm:pt modelId="{4A69AC60-5D99-4E83-9582-2798F5D8CFAC}" type="parTrans" cxnId="{C10221E5-4AA6-4454-8D9C-8223B3DEFBA3}">
      <dgm:prSet/>
      <dgm:spPr/>
      <dgm:t>
        <a:bodyPr/>
        <a:lstStyle/>
        <a:p>
          <a:endParaRPr lang="en-US"/>
        </a:p>
      </dgm:t>
    </dgm:pt>
    <dgm:pt modelId="{A0F99927-3C65-423B-8245-E3322CCF696C}" type="sibTrans" cxnId="{C10221E5-4AA6-4454-8D9C-8223B3DEFBA3}">
      <dgm:prSet phldrT="05" phldr="0"/>
      <dgm:spPr/>
      <dgm:t>
        <a:bodyPr/>
        <a:lstStyle/>
        <a:p>
          <a:endParaRPr lang="en-US"/>
        </a:p>
      </dgm:t>
    </dgm:pt>
    <dgm:pt modelId="{BFA91AF8-0454-4774-BFA9-42D5F3E0FB54}">
      <dgm:prSet/>
      <dgm:spPr/>
      <dgm:t>
        <a:bodyPr/>
        <a:lstStyle/>
        <a:p>
          <a:r>
            <a:rPr lang="en-US"/>
            <a:t>Conclusion/Review</a:t>
          </a:r>
        </a:p>
      </dgm:t>
    </dgm:pt>
    <dgm:pt modelId="{3CC092AC-9F64-4B25-A52A-88D40DC59917}" type="parTrans" cxnId="{A8DD6615-87C0-4B44-9EA1-534EC7544D49}">
      <dgm:prSet/>
      <dgm:spPr/>
      <dgm:t>
        <a:bodyPr/>
        <a:lstStyle/>
        <a:p>
          <a:endParaRPr lang="en-US"/>
        </a:p>
      </dgm:t>
    </dgm:pt>
    <dgm:pt modelId="{4F94305A-EFFA-457B-A054-1CF52850723E}" type="sibTrans" cxnId="{A8DD6615-87C0-4B44-9EA1-534EC7544D49}">
      <dgm:prSet phldrT="06" phldr="0"/>
      <dgm:spPr/>
      <dgm:t>
        <a:bodyPr/>
        <a:lstStyle/>
        <a:p>
          <a:endParaRPr lang="en-US"/>
        </a:p>
      </dgm:t>
    </dgm:pt>
    <dgm:pt modelId="{9DC0B1C5-EC2F-48B6-A303-87AA96A60E4D}">
      <dgm:prSet/>
      <dgm:spPr/>
      <dgm:t>
        <a:bodyPr/>
        <a:lstStyle/>
        <a:p>
          <a:r>
            <a:rPr lang="en-US"/>
            <a:t>Question</a:t>
          </a:r>
        </a:p>
      </dgm:t>
    </dgm:pt>
    <dgm:pt modelId="{521EF20C-11A9-4E37-BEB8-294BFC880350}" type="parTrans" cxnId="{860012FD-0418-4243-9CB0-084AD7343AD1}">
      <dgm:prSet/>
      <dgm:spPr/>
      <dgm:t>
        <a:bodyPr/>
        <a:lstStyle/>
        <a:p>
          <a:endParaRPr lang="en-US"/>
        </a:p>
      </dgm:t>
    </dgm:pt>
    <dgm:pt modelId="{E0E1B738-0ED9-466B-98CE-AB1168E7DC62}" type="sibTrans" cxnId="{860012FD-0418-4243-9CB0-084AD7343AD1}">
      <dgm:prSet phldrT="07" phldr="0"/>
      <dgm:spPr/>
      <dgm:t>
        <a:bodyPr/>
        <a:lstStyle/>
        <a:p>
          <a:endParaRPr lang="en-US"/>
        </a:p>
      </dgm:t>
    </dgm:pt>
    <dgm:pt modelId="{7E713C92-D231-45FC-8021-93121C3E4950}" type="pres">
      <dgm:prSet presAssocID="{BA5EC8FD-2450-4507-BB48-244DE4F1AA5B}" presName="vert0" presStyleCnt="0">
        <dgm:presLayoutVars>
          <dgm:dir/>
          <dgm:animOne val="branch"/>
          <dgm:animLvl val="lvl"/>
        </dgm:presLayoutVars>
      </dgm:prSet>
      <dgm:spPr/>
    </dgm:pt>
    <dgm:pt modelId="{0B39B240-8A00-4016-A930-754471B6D95B}" type="pres">
      <dgm:prSet presAssocID="{31BBD4DA-BDDD-4B4A-BC4B-3E20F5307CE3}" presName="thickLine" presStyleLbl="alignNode1" presStyleIdx="0" presStyleCnt="7"/>
      <dgm:spPr/>
    </dgm:pt>
    <dgm:pt modelId="{38B780A9-CDD1-43DA-B613-EAAE38EE2677}" type="pres">
      <dgm:prSet presAssocID="{31BBD4DA-BDDD-4B4A-BC4B-3E20F5307CE3}" presName="horz1" presStyleCnt="0"/>
      <dgm:spPr/>
    </dgm:pt>
    <dgm:pt modelId="{50273304-F7CC-4AC3-8B33-1709A99D9D2F}" type="pres">
      <dgm:prSet presAssocID="{31BBD4DA-BDDD-4B4A-BC4B-3E20F5307CE3}" presName="tx1" presStyleLbl="revTx" presStyleIdx="0" presStyleCnt="7"/>
      <dgm:spPr/>
    </dgm:pt>
    <dgm:pt modelId="{D2846BD7-A9B8-4F73-81A2-E4228DCD2F49}" type="pres">
      <dgm:prSet presAssocID="{31BBD4DA-BDDD-4B4A-BC4B-3E20F5307CE3}" presName="vert1" presStyleCnt="0"/>
      <dgm:spPr/>
    </dgm:pt>
    <dgm:pt modelId="{3C3FD779-CA85-4714-BBA3-F54FEFC6A701}" type="pres">
      <dgm:prSet presAssocID="{89402BEA-2F96-4978-B10F-3292F697E120}" presName="thickLine" presStyleLbl="alignNode1" presStyleIdx="1" presStyleCnt="7"/>
      <dgm:spPr/>
    </dgm:pt>
    <dgm:pt modelId="{0E8B4829-547B-4F82-84DE-A6EF58C6AA99}" type="pres">
      <dgm:prSet presAssocID="{89402BEA-2F96-4978-B10F-3292F697E120}" presName="horz1" presStyleCnt="0"/>
      <dgm:spPr/>
    </dgm:pt>
    <dgm:pt modelId="{BA8346FC-6AE8-49A2-B658-693774219C9E}" type="pres">
      <dgm:prSet presAssocID="{89402BEA-2F96-4978-B10F-3292F697E120}" presName="tx1" presStyleLbl="revTx" presStyleIdx="1" presStyleCnt="7"/>
      <dgm:spPr/>
    </dgm:pt>
    <dgm:pt modelId="{F41C0DB4-EB6E-4E1C-8733-16F0A21D255F}" type="pres">
      <dgm:prSet presAssocID="{89402BEA-2F96-4978-B10F-3292F697E120}" presName="vert1" presStyleCnt="0"/>
      <dgm:spPr/>
    </dgm:pt>
    <dgm:pt modelId="{F0AEA3D2-095F-4E3C-B34C-433E2C35FF55}" type="pres">
      <dgm:prSet presAssocID="{538C8825-AA2E-4DB1-960A-61D44BDBFAA5}" presName="thickLine" presStyleLbl="alignNode1" presStyleIdx="2" presStyleCnt="7"/>
      <dgm:spPr/>
    </dgm:pt>
    <dgm:pt modelId="{0C55E125-F812-40F9-B2DB-C3F85CF7F022}" type="pres">
      <dgm:prSet presAssocID="{538C8825-AA2E-4DB1-960A-61D44BDBFAA5}" presName="horz1" presStyleCnt="0"/>
      <dgm:spPr/>
    </dgm:pt>
    <dgm:pt modelId="{744C3B0C-8BDA-4978-A360-A4356225B7AF}" type="pres">
      <dgm:prSet presAssocID="{538C8825-AA2E-4DB1-960A-61D44BDBFAA5}" presName="tx1" presStyleLbl="revTx" presStyleIdx="2" presStyleCnt="7"/>
      <dgm:spPr/>
    </dgm:pt>
    <dgm:pt modelId="{B9B51A06-5C67-4964-AD57-A17B1B070669}" type="pres">
      <dgm:prSet presAssocID="{538C8825-AA2E-4DB1-960A-61D44BDBFAA5}" presName="vert1" presStyleCnt="0"/>
      <dgm:spPr/>
    </dgm:pt>
    <dgm:pt modelId="{F7DC89E2-C17C-40A8-81F2-FD3F3AFB7947}" type="pres">
      <dgm:prSet presAssocID="{9F023D8F-0646-46EB-B122-35F1941BE064}" presName="thickLine" presStyleLbl="alignNode1" presStyleIdx="3" presStyleCnt="7"/>
      <dgm:spPr/>
    </dgm:pt>
    <dgm:pt modelId="{87053B8A-9C3F-4050-B031-07313FFBE5B5}" type="pres">
      <dgm:prSet presAssocID="{9F023D8F-0646-46EB-B122-35F1941BE064}" presName="horz1" presStyleCnt="0"/>
      <dgm:spPr/>
    </dgm:pt>
    <dgm:pt modelId="{E1D9C465-82F6-4CD8-B3D2-3F00816B2CF2}" type="pres">
      <dgm:prSet presAssocID="{9F023D8F-0646-46EB-B122-35F1941BE064}" presName="tx1" presStyleLbl="revTx" presStyleIdx="3" presStyleCnt="7"/>
      <dgm:spPr/>
    </dgm:pt>
    <dgm:pt modelId="{E556E62C-AD61-447D-899D-2F7D48B05BDC}" type="pres">
      <dgm:prSet presAssocID="{9F023D8F-0646-46EB-B122-35F1941BE064}" presName="vert1" presStyleCnt="0"/>
      <dgm:spPr/>
    </dgm:pt>
    <dgm:pt modelId="{ED196CF9-815D-4161-9531-55B61010A7A6}" type="pres">
      <dgm:prSet presAssocID="{E68EFF4D-AC69-4126-BB27-A88CC3B1A87C}" presName="thickLine" presStyleLbl="alignNode1" presStyleIdx="4" presStyleCnt="7"/>
      <dgm:spPr/>
    </dgm:pt>
    <dgm:pt modelId="{F46DA06B-48EE-4195-A338-6AED8CA6BEC8}" type="pres">
      <dgm:prSet presAssocID="{E68EFF4D-AC69-4126-BB27-A88CC3B1A87C}" presName="horz1" presStyleCnt="0"/>
      <dgm:spPr/>
    </dgm:pt>
    <dgm:pt modelId="{F98FEE49-BF15-4A8C-90B4-2612FF1E4A3C}" type="pres">
      <dgm:prSet presAssocID="{E68EFF4D-AC69-4126-BB27-A88CC3B1A87C}" presName="tx1" presStyleLbl="revTx" presStyleIdx="4" presStyleCnt="7"/>
      <dgm:spPr/>
    </dgm:pt>
    <dgm:pt modelId="{36E062EC-8F98-41C9-83D1-67D5FB1988AD}" type="pres">
      <dgm:prSet presAssocID="{E68EFF4D-AC69-4126-BB27-A88CC3B1A87C}" presName="vert1" presStyleCnt="0"/>
      <dgm:spPr/>
    </dgm:pt>
    <dgm:pt modelId="{8F42595D-A042-4CFA-B336-0955107734EC}" type="pres">
      <dgm:prSet presAssocID="{BFA91AF8-0454-4774-BFA9-42D5F3E0FB54}" presName="thickLine" presStyleLbl="alignNode1" presStyleIdx="5" presStyleCnt="7"/>
      <dgm:spPr/>
    </dgm:pt>
    <dgm:pt modelId="{1F051F97-59F5-4FCD-ACF2-881DA55DB410}" type="pres">
      <dgm:prSet presAssocID="{BFA91AF8-0454-4774-BFA9-42D5F3E0FB54}" presName="horz1" presStyleCnt="0"/>
      <dgm:spPr/>
    </dgm:pt>
    <dgm:pt modelId="{57950A0D-441C-44FB-9923-5223A0BD6B81}" type="pres">
      <dgm:prSet presAssocID="{BFA91AF8-0454-4774-BFA9-42D5F3E0FB54}" presName="tx1" presStyleLbl="revTx" presStyleIdx="5" presStyleCnt="7"/>
      <dgm:spPr/>
    </dgm:pt>
    <dgm:pt modelId="{A69E843A-509B-4589-BFB7-126371547D0B}" type="pres">
      <dgm:prSet presAssocID="{BFA91AF8-0454-4774-BFA9-42D5F3E0FB54}" presName="vert1" presStyleCnt="0"/>
      <dgm:spPr/>
    </dgm:pt>
    <dgm:pt modelId="{0946E4D9-8C97-41CE-8BBE-60B6FBAEB84E}" type="pres">
      <dgm:prSet presAssocID="{9DC0B1C5-EC2F-48B6-A303-87AA96A60E4D}" presName="thickLine" presStyleLbl="alignNode1" presStyleIdx="6" presStyleCnt="7"/>
      <dgm:spPr/>
    </dgm:pt>
    <dgm:pt modelId="{2155B5D7-563A-460F-AC04-B81C7FA19233}" type="pres">
      <dgm:prSet presAssocID="{9DC0B1C5-EC2F-48B6-A303-87AA96A60E4D}" presName="horz1" presStyleCnt="0"/>
      <dgm:spPr/>
    </dgm:pt>
    <dgm:pt modelId="{8D79CCF5-3787-4F11-A856-C5797EA3877C}" type="pres">
      <dgm:prSet presAssocID="{9DC0B1C5-EC2F-48B6-A303-87AA96A60E4D}" presName="tx1" presStyleLbl="revTx" presStyleIdx="6" presStyleCnt="7"/>
      <dgm:spPr/>
    </dgm:pt>
    <dgm:pt modelId="{21749FBD-8EF7-43B5-B698-5C5668EB7FA0}" type="pres">
      <dgm:prSet presAssocID="{9DC0B1C5-EC2F-48B6-A303-87AA96A60E4D}" presName="vert1" presStyleCnt="0"/>
      <dgm:spPr/>
    </dgm:pt>
  </dgm:ptLst>
  <dgm:cxnLst>
    <dgm:cxn modelId="{A8DD6615-87C0-4B44-9EA1-534EC7544D49}" srcId="{BA5EC8FD-2450-4507-BB48-244DE4F1AA5B}" destId="{BFA91AF8-0454-4774-BFA9-42D5F3E0FB54}" srcOrd="5" destOrd="0" parTransId="{3CC092AC-9F64-4B25-A52A-88D40DC59917}" sibTransId="{4F94305A-EFFA-457B-A054-1CF52850723E}"/>
    <dgm:cxn modelId="{02D8F81E-32B0-4B2A-ADAE-D21B08B8A6F3}" type="presOf" srcId="{538C8825-AA2E-4DB1-960A-61D44BDBFAA5}" destId="{744C3B0C-8BDA-4978-A360-A4356225B7AF}" srcOrd="0" destOrd="0" presId="urn:microsoft.com/office/officeart/2008/layout/LinedList"/>
    <dgm:cxn modelId="{495AFF20-ACD5-4E60-8169-681C3DF7E2D2}" type="presOf" srcId="{31BBD4DA-BDDD-4B4A-BC4B-3E20F5307CE3}" destId="{50273304-F7CC-4AC3-8B33-1709A99D9D2F}" srcOrd="0" destOrd="0" presId="urn:microsoft.com/office/officeart/2008/layout/LinedList"/>
    <dgm:cxn modelId="{6DF2402C-B0DF-412B-8D2C-D7AD2F4C6941}" type="presOf" srcId="{9DC0B1C5-EC2F-48B6-A303-87AA96A60E4D}" destId="{8D79CCF5-3787-4F11-A856-C5797EA3877C}" srcOrd="0" destOrd="0" presId="urn:microsoft.com/office/officeart/2008/layout/LinedList"/>
    <dgm:cxn modelId="{A307DE33-3710-4FC8-8C07-46EE6E97DB43}" srcId="{BA5EC8FD-2450-4507-BB48-244DE4F1AA5B}" destId="{9F023D8F-0646-46EB-B122-35F1941BE064}" srcOrd="3" destOrd="0" parTransId="{05890DA6-DB45-406C-B63C-50E936B47CE5}" sibTransId="{02694F89-E0D0-4F08-A7DE-8D5C4FC9D01F}"/>
    <dgm:cxn modelId="{33FD4E35-1F4A-4CAB-8CB3-D259A1C64223}" type="presOf" srcId="{E68EFF4D-AC69-4126-BB27-A88CC3B1A87C}" destId="{F98FEE49-BF15-4A8C-90B4-2612FF1E4A3C}" srcOrd="0" destOrd="0" presId="urn:microsoft.com/office/officeart/2008/layout/LinedList"/>
    <dgm:cxn modelId="{891A5F65-6576-44BD-BE07-5E96A9A10A5F}" srcId="{BA5EC8FD-2450-4507-BB48-244DE4F1AA5B}" destId="{31BBD4DA-BDDD-4B4A-BC4B-3E20F5307CE3}" srcOrd="0" destOrd="0" parTransId="{4105443F-9C96-4529-9AF4-12B3BBA40894}" sibTransId="{F4DAB89C-A8FE-4FF3-A1BB-572CB3D25809}"/>
    <dgm:cxn modelId="{90476966-745C-4486-A7FC-C0525BFFFE49}" type="presOf" srcId="{9F023D8F-0646-46EB-B122-35F1941BE064}" destId="{E1D9C465-82F6-4CD8-B3D2-3F00816B2CF2}" srcOrd="0" destOrd="0" presId="urn:microsoft.com/office/officeart/2008/layout/LinedList"/>
    <dgm:cxn modelId="{9D60A64F-BCCE-4E9E-9731-AB93DA67DD77}" type="presOf" srcId="{89402BEA-2F96-4978-B10F-3292F697E120}" destId="{BA8346FC-6AE8-49A2-B658-693774219C9E}" srcOrd="0" destOrd="0" presId="urn:microsoft.com/office/officeart/2008/layout/LinedList"/>
    <dgm:cxn modelId="{DF872D97-2CE8-4E28-83EA-68167F5DA245}" srcId="{BA5EC8FD-2450-4507-BB48-244DE4F1AA5B}" destId="{89402BEA-2F96-4978-B10F-3292F697E120}" srcOrd="1" destOrd="0" parTransId="{228C5B8E-398C-49D0-9C95-07E161A72A41}" sibTransId="{DDBA3DFD-371A-4739-A7D2-AB8B1CFF2A9B}"/>
    <dgm:cxn modelId="{225BB5CE-0152-42CF-AF1F-144D6FA9D263}" type="presOf" srcId="{BFA91AF8-0454-4774-BFA9-42D5F3E0FB54}" destId="{57950A0D-441C-44FB-9923-5223A0BD6B81}" srcOrd="0" destOrd="0" presId="urn:microsoft.com/office/officeart/2008/layout/LinedList"/>
    <dgm:cxn modelId="{742B6DDE-34EF-45CF-829C-885FDCF872E0}" srcId="{BA5EC8FD-2450-4507-BB48-244DE4F1AA5B}" destId="{538C8825-AA2E-4DB1-960A-61D44BDBFAA5}" srcOrd="2" destOrd="0" parTransId="{31B35C94-DF75-4058-A16E-1B5C57684BFE}" sibTransId="{4B04BF52-D5CF-484E-AD1F-907BF3176730}"/>
    <dgm:cxn modelId="{C10221E5-4AA6-4454-8D9C-8223B3DEFBA3}" srcId="{BA5EC8FD-2450-4507-BB48-244DE4F1AA5B}" destId="{E68EFF4D-AC69-4126-BB27-A88CC3B1A87C}" srcOrd="4" destOrd="0" parTransId="{4A69AC60-5D99-4E83-9582-2798F5D8CFAC}" sibTransId="{A0F99927-3C65-423B-8245-E3322CCF696C}"/>
    <dgm:cxn modelId="{DA1605FA-709B-4961-8461-03A0EBE29009}" type="presOf" srcId="{BA5EC8FD-2450-4507-BB48-244DE4F1AA5B}" destId="{7E713C92-D231-45FC-8021-93121C3E4950}" srcOrd="0" destOrd="0" presId="urn:microsoft.com/office/officeart/2008/layout/LinedList"/>
    <dgm:cxn modelId="{860012FD-0418-4243-9CB0-084AD7343AD1}" srcId="{BA5EC8FD-2450-4507-BB48-244DE4F1AA5B}" destId="{9DC0B1C5-EC2F-48B6-A303-87AA96A60E4D}" srcOrd="6" destOrd="0" parTransId="{521EF20C-11A9-4E37-BEB8-294BFC880350}" sibTransId="{E0E1B738-0ED9-466B-98CE-AB1168E7DC62}"/>
    <dgm:cxn modelId="{D0773EB2-EB2E-4397-BB57-E13AC25DC93F}" type="presParOf" srcId="{7E713C92-D231-45FC-8021-93121C3E4950}" destId="{0B39B240-8A00-4016-A930-754471B6D95B}" srcOrd="0" destOrd="0" presId="urn:microsoft.com/office/officeart/2008/layout/LinedList"/>
    <dgm:cxn modelId="{9959E9A0-F71B-49F3-BBAB-D5347D5151DF}" type="presParOf" srcId="{7E713C92-D231-45FC-8021-93121C3E4950}" destId="{38B780A9-CDD1-43DA-B613-EAAE38EE2677}" srcOrd="1" destOrd="0" presId="urn:microsoft.com/office/officeart/2008/layout/LinedList"/>
    <dgm:cxn modelId="{2A190201-E15E-4699-A888-11C1259623A1}" type="presParOf" srcId="{38B780A9-CDD1-43DA-B613-EAAE38EE2677}" destId="{50273304-F7CC-4AC3-8B33-1709A99D9D2F}" srcOrd="0" destOrd="0" presId="urn:microsoft.com/office/officeart/2008/layout/LinedList"/>
    <dgm:cxn modelId="{5B67615B-BE75-4F09-9E84-7B138FB44196}" type="presParOf" srcId="{38B780A9-CDD1-43DA-B613-EAAE38EE2677}" destId="{D2846BD7-A9B8-4F73-81A2-E4228DCD2F49}" srcOrd="1" destOrd="0" presId="urn:microsoft.com/office/officeart/2008/layout/LinedList"/>
    <dgm:cxn modelId="{E2612953-E97A-4116-8D1F-56E90943E58D}" type="presParOf" srcId="{7E713C92-D231-45FC-8021-93121C3E4950}" destId="{3C3FD779-CA85-4714-BBA3-F54FEFC6A701}" srcOrd="2" destOrd="0" presId="urn:microsoft.com/office/officeart/2008/layout/LinedList"/>
    <dgm:cxn modelId="{20352008-46B3-4728-BBF1-A0A0498078C4}" type="presParOf" srcId="{7E713C92-D231-45FC-8021-93121C3E4950}" destId="{0E8B4829-547B-4F82-84DE-A6EF58C6AA99}" srcOrd="3" destOrd="0" presId="urn:microsoft.com/office/officeart/2008/layout/LinedList"/>
    <dgm:cxn modelId="{CB7F9698-65C0-4E86-89A5-C99D4A614303}" type="presParOf" srcId="{0E8B4829-547B-4F82-84DE-A6EF58C6AA99}" destId="{BA8346FC-6AE8-49A2-B658-693774219C9E}" srcOrd="0" destOrd="0" presId="urn:microsoft.com/office/officeart/2008/layout/LinedList"/>
    <dgm:cxn modelId="{556E25F2-2136-43A7-AEC1-7E4F8FB10EAA}" type="presParOf" srcId="{0E8B4829-547B-4F82-84DE-A6EF58C6AA99}" destId="{F41C0DB4-EB6E-4E1C-8733-16F0A21D255F}" srcOrd="1" destOrd="0" presId="urn:microsoft.com/office/officeart/2008/layout/LinedList"/>
    <dgm:cxn modelId="{3928504B-288D-4728-92B7-E33FC472DC4F}" type="presParOf" srcId="{7E713C92-D231-45FC-8021-93121C3E4950}" destId="{F0AEA3D2-095F-4E3C-B34C-433E2C35FF55}" srcOrd="4" destOrd="0" presId="urn:microsoft.com/office/officeart/2008/layout/LinedList"/>
    <dgm:cxn modelId="{A27D9F01-5FFE-474D-84FC-CC1CF1F98D8E}" type="presParOf" srcId="{7E713C92-D231-45FC-8021-93121C3E4950}" destId="{0C55E125-F812-40F9-B2DB-C3F85CF7F022}" srcOrd="5" destOrd="0" presId="urn:microsoft.com/office/officeart/2008/layout/LinedList"/>
    <dgm:cxn modelId="{CFF6A190-8052-48EF-967F-E605CBABC901}" type="presParOf" srcId="{0C55E125-F812-40F9-B2DB-C3F85CF7F022}" destId="{744C3B0C-8BDA-4978-A360-A4356225B7AF}" srcOrd="0" destOrd="0" presId="urn:microsoft.com/office/officeart/2008/layout/LinedList"/>
    <dgm:cxn modelId="{B098FF49-2489-453A-9AD3-6158E5CF251B}" type="presParOf" srcId="{0C55E125-F812-40F9-B2DB-C3F85CF7F022}" destId="{B9B51A06-5C67-4964-AD57-A17B1B070669}" srcOrd="1" destOrd="0" presId="urn:microsoft.com/office/officeart/2008/layout/LinedList"/>
    <dgm:cxn modelId="{0A82632C-0CF3-4773-B563-114C63C71875}" type="presParOf" srcId="{7E713C92-D231-45FC-8021-93121C3E4950}" destId="{F7DC89E2-C17C-40A8-81F2-FD3F3AFB7947}" srcOrd="6" destOrd="0" presId="urn:microsoft.com/office/officeart/2008/layout/LinedList"/>
    <dgm:cxn modelId="{904EAAEA-75D7-49ED-A205-C7D4C425B736}" type="presParOf" srcId="{7E713C92-D231-45FC-8021-93121C3E4950}" destId="{87053B8A-9C3F-4050-B031-07313FFBE5B5}" srcOrd="7" destOrd="0" presId="urn:microsoft.com/office/officeart/2008/layout/LinedList"/>
    <dgm:cxn modelId="{6582FA07-7ADE-41AC-A8BB-CD65EB7F1F0A}" type="presParOf" srcId="{87053B8A-9C3F-4050-B031-07313FFBE5B5}" destId="{E1D9C465-82F6-4CD8-B3D2-3F00816B2CF2}" srcOrd="0" destOrd="0" presId="urn:microsoft.com/office/officeart/2008/layout/LinedList"/>
    <dgm:cxn modelId="{76A5CD11-9B1B-4234-A559-03C7E6F425A8}" type="presParOf" srcId="{87053B8A-9C3F-4050-B031-07313FFBE5B5}" destId="{E556E62C-AD61-447D-899D-2F7D48B05BDC}" srcOrd="1" destOrd="0" presId="urn:microsoft.com/office/officeart/2008/layout/LinedList"/>
    <dgm:cxn modelId="{A2193CF7-43B1-4264-AA38-F8AC8EB82E64}" type="presParOf" srcId="{7E713C92-D231-45FC-8021-93121C3E4950}" destId="{ED196CF9-815D-4161-9531-55B61010A7A6}" srcOrd="8" destOrd="0" presId="urn:microsoft.com/office/officeart/2008/layout/LinedList"/>
    <dgm:cxn modelId="{1DA8ED8C-5A1C-4E6F-B6F7-33A079D7C3CB}" type="presParOf" srcId="{7E713C92-D231-45FC-8021-93121C3E4950}" destId="{F46DA06B-48EE-4195-A338-6AED8CA6BEC8}" srcOrd="9" destOrd="0" presId="urn:microsoft.com/office/officeart/2008/layout/LinedList"/>
    <dgm:cxn modelId="{68C40185-74B3-436B-A0D9-BA99E19C1BD2}" type="presParOf" srcId="{F46DA06B-48EE-4195-A338-6AED8CA6BEC8}" destId="{F98FEE49-BF15-4A8C-90B4-2612FF1E4A3C}" srcOrd="0" destOrd="0" presId="urn:microsoft.com/office/officeart/2008/layout/LinedList"/>
    <dgm:cxn modelId="{6800E7BF-63B9-42C3-8A58-978BA252354E}" type="presParOf" srcId="{F46DA06B-48EE-4195-A338-6AED8CA6BEC8}" destId="{36E062EC-8F98-41C9-83D1-67D5FB1988AD}" srcOrd="1" destOrd="0" presId="urn:microsoft.com/office/officeart/2008/layout/LinedList"/>
    <dgm:cxn modelId="{C28AB1DE-AC66-47D9-91A8-59C18F08BDCB}" type="presParOf" srcId="{7E713C92-D231-45FC-8021-93121C3E4950}" destId="{8F42595D-A042-4CFA-B336-0955107734EC}" srcOrd="10" destOrd="0" presId="urn:microsoft.com/office/officeart/2008/layout/LinedList"/>
    <dgm:cxn modelId="{4AE6C65F-3CFF-4760-B2D3-0C2E311E6598}" type="presParOf" srcId="{7E713C92-D231-45FC-8021-93121C3E4950}" destId="{1F051F97-59F5-4FCD-ACF2-881DA55DB410}" srcOrd="11" destOrd="0" presId="urn:microsoft.com/office/officeart/2008/layout/LinedList"/>
    <dgm:cxn modelId="{A26184B9-7A32-485A-AF5C-DBD142F8895E}" type="presParOf" srcId="{1F051F97-59F5-4FCD-ACF2-881DA55DB410}" destId="{57950A0D-441C-44FB-9923-5223A0BD6B81}" srcOrd="0" destOrd="0" presId="urn:microsoft.com/office/officeart/2008/layout/LinedList"/>
    <dgm:cxn modelId="{0C3A9BB9-E4A4-4934-8DC1-DA72F5D1739D}" type="presParOf" srcId="{1F051F97-59F5-4FCD-ACF2-881DA55DB410}" destId="{A69E843A-509B-4589-BFB7-126371547D0B}" srcOrd="1" destOrd="0" presId="urn:microsoft.com/office/officeart/2008/layout/LinedList"/>
    <dgm:cxn modelId="{F5B31F55-3537-4561-8F39-B5E36BF08EFE}" type="presParOf" srcId="{7E713C92-D231-45FC-8021-93121C3E4950}" destId="{0946E4D9-8C97-41CE-8BBE-60B6FBAEB84E}" srcOrd="12" destOrd="0" presId="urn:microsoft.com/office/officeart/2008/layout/LinedList"/>
    <dgm:cxn modelId="{E803B329-B074-4A32-9910-A459C4CC7132}" type="presParOf" srcId="{7E713C92-D231-45FC-8021-93121C3E4950}" destId="{2155B5D7-563A-460F-AC04-B81C7FA19233}" srcOrd="13" destOrd="0" presId="urn:microsoft.com/office/officeart/2008/layout/LinedList"/>
    <dgm:cxn modelId="{47147D8B-A97B-433E-BACB-EF84F94D8B20}" type="presParOf" srcId="{2155B5D7-563A-460F-AC04-B81C7FA19233}" destId="{8D79CCF5-3787-4F11-A856-C5797EA3877C}" srcOrd="0" destOrd="0" presId="urn:microsoft.com/office/officeart/2008/layout/LinedList"/>
    <dgm:cxn modelId="{5E471343-1219-4541-AD86-6ABB483647C0}" type="presParOf" srcId="{2155B5D7-563A-460F-AC04-B81C7FA19233}" destId="{21749FBD-8EF7-43B5-B698-5C5668EB7F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D2086-EE83-414E-BA63-B01B0B28A96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3B6358-5F07-4D6E-AF58-E56C67E1FB55}">
      <dgm:prSet/>
      <dgm:spPr/>
      <dgm:t>
        <a:bodyPr/>
        <a:lstStyle/>
        <a:p>
          <a:pPr>
            <a:defRPr b="1"/>
          </a:pPr>
          <a:r>
            <a:rPr lang="en-US"/>
            <a:t>Budgeting App</a:t>
          </a:r>
        </a:p>
      </dgm:t>
    </dgm:pt>
    <dgm:pt modelId="{D705505C-727D-40DA-97D1-8B9316686E6C}" type="parTrans" cxnId="{8B059FEE-BDA9-43BC-A1E8-C1297348D35C}">
      <dgm:prSet/>
      <dgm:spPr/>
      <dgm:t>
        <a:bodyPr/>
        <a:lstStyle/>
        <a:p>
          <a:endParaRPr lang="en-US"/>
        </a:p>
      </dgm:t>
    </dgm:pt>
    <dgm:pt modelId="{99BDAF13-D9A4-46A5-AD0C-0DE93B6A48ED}" type="sibTrans" cxnId="{8B059FEE-BDA9-43BC-A1E8-C1297348D35C}">
      <dgm:prSet/>
      <dgm:spPr/>
      <dgm:t>
        <a:bodyPr/>
        <a:lstStyle/>
        <a:p>
          <a:endParaRPr lang="en-US"/>
        </a:p>
      </dgm:t>
    </dgm:pt>
    <dgm:pt modelId="{1B136264-AA43-4694-B760-B62AD24D1B76}">
      <dgm:prSet/>
      <dgm:spPr/>
      <dgm:t>
        <a:bodyPr/>
        <a:lstStyle/>
        <a:p>
          <a:r>
            <a:rPr lang="en-US"/>
            <a:t>Mobile App</a:t>
          </a:r>
        </a:p>
      </dgm:t>
    </dgm:pt>
    <dgm:pt modelId="{7093E639-449B-4301-A22E-8FF76DE89679}" type="parTrans" cxnId="{62AEC056-3BA7-44BC-9344-F26C249B8677}">
      <dgm:prSet/>
      <dgm:spPr/>
      <dgm:t>
        <a:bodyPr/>
        <a:lstStyle/>
        <a:p>
          <a:endParaRPr lang="en-US"/>
        </a:p>
      </dgm:t>
    </dgm:pt>
    <dgm:pt modelId="{D05F16C3-28C6-4E0A-A7C8-2C25A2515506}" type="sibTrans" cxnId="{62AEC056-3BA7-44BC-9344-F26C249B8677}">
      <dgm:prSet/>
      <dgm:spPr/>
      <dgm:t>
        <a:bodyPr/>
        <a:lstStyle/>
        <a:p>
          <a:endParaRPr lang="en-US"/>
        </a:p>
      </dgm:t>
    </dgm:pt>
    <dgm:pt modelId="{D2C37395-AE4F-4A59-948B-9866DA0AE7EC}">
      <dgm:prSet/>
      <dgm:spPr/>
      <dgm:t>
        <a:bodyPr/>
        <a:lstStyle/>
        <a:p>
          <a:r>
            <a:rPr lang="en-US"/>
            <a:t>Savings goals</a:t>
          </a:r>
        </a:p>
      </dgm:t>
    </dgm:pt>
    <dgm:pt modelId="{BC72EC10-34CE-428F-95E9-533FBDDB8FBF}" type="parTrans" cxnId="{DB0511AE-D648-429D-A4FF-F1ABCC27898E}">
      <dgm:prSet/>
      <dgm:spPr/>
      <dgm:t>
        <a:bodyPr/>
        <a:lstStyle/>
        <a:p>
          <a:endParaRPr lang="en-US"/>
        </a:p>
      </dgm:t>
    </dgm:pt>
    <dgm:pt modelId="{83562BA1-EC2F-41D1-87FF-133E254756F7}" type="sibTrans" cxnId="{DB0511AE-D648-429D-A4FF-F1ABCC27898E}">
      <dgm:prSet/>
      <dgm:spPr/>
      <dgm:t>
        <a:bodyPr/>
        <a:lstStyle/>
        <a:p>
          <a:endParaRPr lang="en-US"/>
        </a:p>
      </dgm:t>
    </dgm:pt>
    <dgm:pt modelId="{E2DC1DE9-F1C8-427E-9B35-CEE75D036BC5}">
      <dgm:prSet/>
      <dgm:spPr/>
      <dgm:t>
        <a:bodyPr/>
        <a:lstStyle/>
        <a:p>
          <a:r>
            <a:rPr lang="en-US"/>
            <a:t>Tracks money usage</a:t>
          </a:r>
        </a:p>
      </dgm:t>
    </dgm:pt>
    <dgm:pt modelId="{49BC6910-A8A5-4791-8268-7153A38A8A8F}" type="parTrans" cxnId="{E50CD589-C7AF-4C58-A0A2-B25C384F7480}">
      <dgm:prSet/>
      <dgm:spPr/>
      <dgm:t>
        <a:bodyPr/>
        <a:lstStyle/>
        <a:p>
          <a:endParaRPr lang="en-US"/>
        </a:p>
      </dgm:t>
    </dgm:pt>
    <dgm:pt modelId="{2133DEB3-996A-4EB0-B015-C3867EDFE84A}" type="sibTrans" cxnId="{E50CD589-C7AF-4C58-A0A2-B25C384F7480}">
      <dgm:prSet/>
      <dgm:spPr/>
      <dgm:t>
        <a:bodyPr/>
        <a:lstStyle/>
        <a:p>
          <a:endParaRPr lang="en-US"/>
        </a:p>
      </dgm:t>
    </dgm:pt>
    <dgm:pt modelId="{65B84097-A4DC-4B9F-AC3C-71A395694575}">
      <dgm:prSet/>
      <dgm:spPr/>
      <dgm:t>
        <a:bodyPr/>
        <a:lstStyle/>
        <a:p>
          <a:r>
            <a:rPr lang="en-US"/>
            <a:t>Simple UI</a:t>
          </a:r>
        </a:p>
      </dgm:t>
    </dgm:pt>
    <dgm:pt modelId="{83B43B2D-E622-483E-A9A3-0A03DFDA9540}" type="parTrans" cxnId="{E5548532-2A22-4EAD-8A75-3CD8D8B56547}">
      <dgm:prSet/>
      <dgm:spPr/>
      <dgm:t>
        <a:bodyPr/>
        <a:lstStyle/>
        <a:p>
          <a:endParaRPr lang="en-US"/>
        </a:p>
      </dgm:t>
    </dgm:pt>
    <dgm:pt modelId="{79905DE6-B72B-4B06-A086-3A8630E0D309}" type="sibTrans" cxnId="{E5548532-2A22-4EAD-8A75-3CD8D8B56547}">
      <dgm:prSet/>
      <dgm:spPr/>
      <dgm:t>
        <a:bodyPr/>
        <a:lstStyle/>
        <a:p>
          <a:endParaRPr lang="en-US"/>
        </a:p>
      </dgm:t>
    </dgm:pt>
    <dgm:pt modelId="{76DE9B8D-4DE4-4600-AE5F-DC1EFD38F811}">
      <dgm:prSet/>
      <dgm:spPr/>
      <dgm:t>
        <a:bodyPr/>
        <a:lstStyle/>
        <a:p>
          <a:r>
            <a:rPr lang="en-US"/>
            <a:t>Persistent Data</a:t>
          </a:r>
        </a:p>
      </dgm:t>
    </dgm:pt>
    <dgm:pt modelId="{2D99184D-5BC6-4BA0-8415-E991E74C9F7A}" type="parTrans" cxnId="{90B2FFD9-2E97-4999-865A-43081BB11DE8}">
      <dgm:prSet/>
      <dgm:spPr/>
      <dgm:t>
        <a:bodyPr/>
        <a:lstStyle/>
        <a:p>
          <a:endParaRPr lang="en-US"/>
        </a:p>
      </dgm:t>
    </dgm:pt>
    <dgm:pt modelId="{7E603ECA-8956-458B-A0F2-56ED5A54E26D}" type="sibTrans" cxnId="{90B2FFD9-2E97-4999-865A-43081BB11DE8}">
      <dgm:prSet/>
      <dgm:spPr/>
      <dgm:t>
        <a:bodyPr/>
        <a:lstStyle/>
        <a:p>
          <a:endParaRPr lang="en-US"/>
        </a:p>
      </dgm:t>
    </dgm:pt>
    <dgm:pt modelId="{9DC4A226-61A6-43E8-AD76-442E711C6768}">
      <dgm:prSet/>
      <dgm:spPr/>
      <dgm:t>
        <a:bodyPr/>
        <a:lstStyle/>
        <a:p>
          <a:pPr>
            <a:defRPr b="1"/>
          </a:pPr>
          <a:r>
            <a:rPr lang="en-US"/>
            <a:t>Simple way manage money</a:t>
          </a:r>
        </a:p>
      </dgm:t>
    </dgm:pt>
    <dgm:pt modelId="{80851228-773A-4E82-AFBE-718056E8806A}" type="parTrans" cxnId="{3549A51E-FC1A-4051-9C75-E10D4F31F541}">
      <dgm:prSet/>
      <dgm:spPr/>
      <dgm:t>
        <a:bodyPr/>
        <a:lstStyle/>
        <a:p>
          <a:endParaRPr lang="en-US"/>
        </a:p>
      </dgm:t>
    </dgm:pt>
    <dgm:pt modelId="{0D7B06DB-1AAA-4845-9E75-9A38B504D78C}" type="sibTrans" cxnId="{3549A51E-FC1A-4051-9C75-E10D4F31F541}">
      <dgm:prSet/>
      <dgm:spPr/>
      <dgm:t>
        <a:bodyPr/>
        <a:lstStyle/>
        <a:p>
          <a:endParaRPr lang="en-US"/>
        </a:p>
      </dgm:t>
    </dgm:pt>
    <dgm:pt modelId="{3014D671-139C-4388-88FE-5D3C1234ADD8}" type="pres">
      <dgm:prSet presAssocID="{91CD2086-EE83-414E-BA63-B01B0B28A96F}" presName="root" presStyleCnt="0">
        <dgm:presLayoutVars>
          <dgm:dir/>
          <dgm:resizeHandles val="exact"/>
        </dgm:presLayoutVars>
      </dgm:prSet>
      <dgm:spPr/>
    </dgm:pt>
    <dgm:pt modelId="{2455D9F3-0B87-45C7-839D-7CCED7907F73}" type="pres">
      <dgm:prSet presAssocID="{583B6358-5F07-4D6E-AF58-E56C67E1FB55}" presName="compNode" presStyleCnt="0"/>
      <dgm:spPr/>
    </dgm:pt>
    <dgm:pt modelId="{84F11E74-D0F2-4C9F-9E64-16FBA59A2426}" type="pres">
      <dgm:prSet presAssocID="{583B6358-5F07-4D6E-AF58-E56C67E1FB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5F946E6-D66D-452F-A6C6-7BACBDA788F8}" type="pres">
      <dgm:prSet presAssocID="{583B6358-5F07-4D6E-AF58-E56C67E1FB55}" presName="iconSpace" presStyleCnt="0"/>
      <dgm:spPr/>
    </dgm:pt>
    <dgm:pt modelId="{09DC0308-99B0-4533-8828-7AADA2AA8FCE}" type="pres">
      <dgm:prSet presAssocID="{583B6358-5F07-4D6E-AF58-E56C67E1FB55}" presName="parTx" presStyleLbl="revTx" presStyleIdx="0" presStyleCnt="4">
        <dgm:presLayoutVars>
          <dgm:chMax val="0"/>
          <dgm:chPref val="0"/>
        </dgm:presLayoutVars>
      </dgm:prSet>
      <dgm:spPr/>
    </dgm:pt>
    <dgm:pt modelId="{85CCADAE-1780-4931-B75C-4AC2D17B5A7F}" type="pres">
      <dgm:prSet presAssocID="{583B6358-5F07-4D6E-AF58-E56C67E1FB55}" presName="txSpace" presStyleCnt="0"/>
      <dgm:spPr/>
    </dgm:pt>
    <dgm:pt modelId="{FA7E7633-35C6-45E8-B633-D603116222A7}" type="pres">
      <dgm:prSet presAssocID="{583B6358-5F07-4D6E-AF58-E56C67E1FB55}" presName="desTx" presStyleLbl="revTx" presStyleIdx="1" presStyleCnt="4">
        <dgm:presLayoutVars/>
      </dgm:prSet>
      <dgm:spPr/>
    </dgm:pt>
    <dgm:pt modelId="{28A8F1C9-4C5D-4B35-BAF8-DE5A3733E231}" type="pres">
      <dgm:prSet presAssocID="{99BDAF13-D9A4-46A5-AD0C-0DE93B6A48ED}" presName="sibTrans" presStyleCnt="0"/>
      <dgm:spPr/>
    </dgm:pt>
    <dgm:pt modelId="{C4238AF2-5287-4AA9-BB76-16827A2E85B7}" type="pres">
      <dgm:prSet presAssocID="{9DC4A226-61A6-43E8-AD76-442E711C6768}" presName="compNode" presStyleCnt="0"/>
      <dgm:spPr/>
    </dgm:pt>
    <dgm:pt modelId="{41F1BF2A-0B30-4069-BD85-A3BD3FA72EA3}" type="pres">
      <dgm:prSet presAssocID="{9DC4A226-61A6-43E8-AD76-442E711C67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2934978-0B76-40D8-BF13-9E3FE325B6E0}" type="pres">
      <dgm:prSet presAssocID="{9DC4A226-61A6-43E8-AD76-442E711C6768}" presName="iconSpace" presStyleCnt="0"/>
      <dgm:spPr/>
    </dgm:pt>
    <dgm:pt modelId="{E53025CD-3B8F-4406-A9A9-67CBA815BD46}" type="pres">
      <dgm:prSet presAssocID="{9DC4A226-61A6-43E8-AD76-442E711C6768}" presName="parTx" presStyleLbl="revTx" presStyleIdx="2" presStyleCnt="4">
        <dgm:presLayoutVars>
          <dgm:chMax val="0"/>
          <dgm:chPref val="0"/>
        </dgm:presLayoutVars>
      </dgm:prSet>
      <dgm:spPr/>
    </dgm:pt>
    <dgm:pt modelId="{C4C826D5-8602-4240-9A53-316241D905A4}" type="pres">
      <dgm:prSet presAssocID="{9DC4A226-61A6-43E8-AD76-442E711C6768}" presName="txSpace" presStyleCnt="0"/>
      <dgm:spPr/>
    </dgm:pt>
    <dgm:pt modelId="{8F7E9C00-2FB7-4BF2-9B35-80D2A0A69862}" type="pres">
      <dgm:prSet presAssocID="{9DC4A226-61A6-43E8-AD76-442E711C6768}" presName="desTx" presStyleLbl="revTx" presStyleIdx="3" presStyleCnt="4">
        <dgm:presLayoutVars/>
      </dgm:prSet>
      <dgm:spPr/>
    </dgm:pt>
  </dgm:ptLst>
  <dgm:cxnLst>
    <dgm:cxn modelId="{3549A51E-FC1A-4051-9C75-E10D4F31F541}" srcId="{91CD2086-EE83-414E-BA63-B01B0B28A96F}" destId="{9DC4A226-61A6-43E8-AD76-442E711C6768}" srcOrd="1" destOrd="0" parTransId="{80851228-773A-4E82-AFBE-718056E8806A}" sibTransId="{0D7B06DB-1AAA-4845-9E75-9A38B504D78C}"/>
    <dgm:cxn modelId="{E5548532-2A22-4EAD-8A75-3CD8D8B56547}" srcId="{583B6358-5F07-4D6E-AF58-E56C67E1FB55}" destId="{65B84097-A4DC-4B9F-AC3C-71A395694575}" srcOrd="3" destOrd="0" parTransId="{83B43B2D-E622-483E-A9A3-0A03DFDA9540}" sibTransId="{79905DE6-B72B-4B06-A086-3A8630E0D309}"/>
    <dgm:cxn modelId="{BDA9783D-33A1-47F6-A20B-D9D7F017E484}" type="presOf" srcId="{91CD2086-EE83-414E-BA63-B01B0B28A96F}" destId="{3014D671-139C-4388-88FE-5D3C1234ADD8}" srcOrd="0" destOrd="0" presId="urn:microsoft.com/office/officeart/2018/2/layout/IconLabelDescriptionList"/>
    <dgm:cxn modelId="{1EA72E49-2AAA-483B-8B15-4F1EB64F25CC}" type="presOf" srcId="{9DC4A226-61A6-43E8-AD76-442E711C6768}" destId="{E53025CD-3B8F-4406-A9A9-67CBA815BD46}" srcOrd="0" destOrd="0" presId="urn:microsoft.com/office/officeart/2018/2/layout/IconLabelDescriptionList"/>
    <dgm:cxn modelId="{4C26DE72-AA26-4F21-9401-967DD0C154F7}" type="presOf" srcId="{1B136264-AA43-4694-B760-B62AD24D1B76}" destId="{FA7E7633-35C6-45E8-B633-D603116222A7}" srcOrd="0" destOrd="0" presId="urn:microsoft.com/office/officeart/2018/2/layout/IconLabelDescriptionList"/>
    <dgm:cxn modelId="{DCD7D353-712E-4B34-BC90-543A375DCCA5}" type="presOf" srcId="{76DE9B8D-4DE4-4600-AE5F-DC1EFD38F811}" destId="{FA7E7633-35C6-45E8-B633-D603116222A7}" srcOrd="0" destOrd="4" presId="urn:microsoft.com/office/officeart/2018/2/layout/IconLabelDescriptionList"/>
    <dgm:cxn modelId="{62AEC056-3BA7-44BC-9344-F26C249B8677}" srcId="{583B6358-5F07-4D6E-AF58-E56C67E1FB55}" destId="{1B136264-AA43-4694-B760-B62AD24D1B76}" srcOrd="0" destOrd="0" parTransId="{7093E639-449B-4301-A22E-8FF76DE89679}" sibTransId="{D05F16C3-28C6-4E0A-A7C8-2C25A2515506}"/>
    <dgm:cxn modelId="{A0F47B7E-783C-4334-B678-3CDA5D6FAC2F}" type="presOf" srcId="{65B84097-A4DC-4B9F-AC3C-71A395694575}" destId="{FA7E7633-35C6-45E8-B633-D603116222A7}" srcOrd="0" destOrd="3" presId="urn:microsoft.com/office/officeart/2018/2/layout/IconLabelDescriptionList"/>
    <dgm:cxn modelId="{E50CD589-C7AF-4C58-A0A2-B25C384F7480}" srcId="{583B6358-5F07-4D6E-AF58-E56C67E1FB55}" destId="{E2DC1DE9-F1C8-427E-9B35-CEE75D036BC5}" srcOrd="2" destOrd="0" parTransId="{49BC6910-A8A5-4791-8268-7153A38A8A8F}" sibTransId="{2133DEB3-996A-4EB0-B015-C3867EDFE84A}"/>
    <dgm:cxn modelId="{847AF3A8-35BE-44FF-A4A8-1A00F8E290C2}" type="presOf" srcId="{583B6358-5F07-4D6E-AF58-E56C67E1FB55}" destId="{09DC0308-99B0-4533-8828-7AADA2AA8FCE}" srcOrd="0" destOrd="0" presId="urn:microsoft.com/office/officeart/2018/2/layout/IconLabelDescriptionList"/>
    <dgm:cxn modelId="{346DCBA9-AEE3-4DF6-BD12-F979357F5708}" type="presOf" srcId="{D2C37395-AE4F-4A59-948B-9866DA0AE7EC}" destId="{FA7E7633-35C6-45E8-B633-D603116222A7}" srcOrd="0" destOrd="1" presId="urn:microsoft.com/office/officeart/2018/2/layout/IconLabelDescriptionList"/>
    <dgm:cxn modelId="{DB0511AE-D648-429D-A4FF-F1ABCC27898E}" srcId="{583B6358-5F07-4D6E-AF58-E56C67E1FB55}" destId="{D2C37395-AE4F-4A59-948B-9866DA0AE7EC}" srcOrd="1" destOrd="0" parTransId="{BC72EC10-34CE-428F-95E9-533FBDDB8FBF}" sibTransId="{83562BA1-EC2F-41D1-87FF-133E254756F7}"/>
    <dgm:cxn modelId="{1D3F4CD3-C584-43F2-B078-5AC49CB7FF05}" type="presOf" srcId="{E2DC1DE9-F1C8-427E-9B35-CEE75D036BC5}" destId="{FA7E7633-35C6-45E8-B633-D603116222A7}" srcOrd="0" destOrd="2" presId="urn:microsoft.com/office/officeart/2018/2/layout/IconLabelDescriptionList"/>
    <dgm:cxn modelId="{90B2FFD9-2E97-4999-865A-43081BB11DE8}" srcId="{583B6358-5F07-4D6E-AF58-E56C67E1FB55}" destId="{76DE9B8D-4DE4-4600-AE5F-DC1EFD38F811}" srcOrd="4" destOrd="0" parTransId="{2D99184D-5BC6-4BA0-8415-E991E74C9F7A}" sibTransId="{7E603ECA-8956-458B-A0F2-56ED5A54E26D}"/>
    <dgm:cxn modelId="{8B059FEE-BDA9-43BC-A1E8-C1297348D35C}" srcId="{91CD2086-EE83-414E-BA63-B01B0B28A96F}" destId="{583B6358-5F07-4D6E-AF58-E56C67E1FB55}" srcOrd="0" destOrd="0" parTransId="{D705505C-727D-40DA-97D1-8B9316686E6C}" sibTransId="{99BDAF13-D9A4-46A5-AD0C-0DE93B6A48ED}"/>
    <dgm:cxn modelId="{E92E1B78-EF02-435A-8C07-7C909DFDAD39}" type="presParOf" srcId="{3014D671-139C-4388-88FE-5D3C1234ADD8}" destId="{2455D9F3-0B87-45C7-839D-7CCED7907F73}" srcOrd="0" destOrd="0" presId="urn:microsoft.com/office/officeart/2018/2/layout/IconLabelDescriptionList"/>
    <dgm:cxn modelId="{84FF7B33-E0EA-475B-91DE-49263AFEC863}" type="presParOf" srcId="{2455D9F3-0B87-45C7-839D-7CCED7907F73}" destId="{84F11E74-D0F2-4C9F-9E64-16FBA59A2426}" srcOrd="0" destOrd="0" presId="urn:microsoft.com/office/officeart/2018/2/layout/IconLabelDescriptionList"/>
    <dgm:cxn modelId="{F8A8909B-9B24-4311-B98A-26B6AA5FE9A3}" type="presParOf" srcId="{2455D9F3-0B87-45C7-839D-7CCED7907F73}" destId="{C5F946E6-D66D-452F-A6C6-7BACBDA788F8}" srcOrd="1" destOrd="0" presId="urn:microsoft.com/office/officeart/2018/2/layout/IconLabelDescriptionList"/>
    <dgm:cxn modelId="{AC6DDC85-B283-4A3A-9103-0574F7D09168}" type="presParOf" srcId="{2455D9F3-0B87-45C7-839D-7CCED7907F73}" destId="{09DC0308-99B0-4533-8828-7AADA2AA8FCE}" srcOrd="2" destOrd="0" presId="urn:microsoft.com/office/officeart/2018/2/layout/IconLabelDescriptionList"/>
    <dgm:cxn modelId="{9752B18B-956B-464E-A456-9F39E6F624F5}" type="presParOf" srcId="{2455D9F3-0B87-45C7-839D-7CCED7907F73}" destId="{85CCADAE-1780-4931-B75C-4AC2D17B5A7F}" srcOrd="3" destOrd="0" presId="urn:microsoft.com/office/officeart/2018/2/layout/IconLabelDescriptionList"/>
    <dgm:cxn modelId="{41452D70-8465-41A3-821D-21E8B3D3CE32}" type="presParOf" srcId="{2455D9F3-0B87-45C7-839D-7CCED7907F73}" destId="{FA7E7633-35C6-45E8-B633-D603116222A7}" srcOrd="4" destOrd="0" presId="urn:microsoft.com/office/officeart/2018/2/layout/IconLabelDescriptionList"/>
    <dgm:cxn modelId="{84E01CF4-A7A6-422F-B07D-1D4C25A7D0ED}" type="presParOf" srcId="{3014D671-139C-4388-88FE-5D3C1234ADD8}" destId="{28A8F1C9-4C5D-4B35-BAF8-DE5A3733E231}" srcOrd="1" destOrd="0" presId="urn:microsoft.com/office/officeart/2018/2/layout/IconLabelDescriptionList"/>
    <dgm:cxn modelId="{9C32799D-0189-4B11-8AA7-E20FC97D2229}" type="presParOf" srcId="{3014D671-139C-4388-88FE-5D3C1234ADD8}" destId="{C4238AF2-5287-4AA9-BB76-16827A2E85B7}" srcOrd="2" destOrd="0" presId="urn:microsoft.com/office/officeart/2018/2/layout/IconLabelDescriptionList"/>
    <dgm:cxn modelId="{B6583692-9525-49E8-AF16-1CE97C84C179}" type="presParOf" srcId="{C4238AF2-5287-4AA9-BB76-16827A2E85B7}" destId="{41F1BF2A-0B30-4069-BD85-A3BD3FA72EA3}" srcOrd="0" destOrd="0" presId="urn:microsoft.com/office/officeart/2018/2/layout/IconLabelDescriptionList"/>
    <dgm:cxn modelId="{AC833130-36C4-4410-A207-342A5AE77AB6}" type="presParOf" srcId="{C4238AF2-5287-4AA9-BB76-16827A2E85B7}" destId="{62934978-0B76-40D8-BF13-9E3FE325B6E0}" srcOrd="1" destOrd="0" presId="urn:microsoft.com/office/officeart/2018/2/layout/IconLabelDescriptionList"/>
    <dgm:cxn modelId="{ACBC4BE5-331F-4B27-A1A2-EFCE74C93EDB}" type="presParOf" srcId="{C4238AF2-5287-4AA9-BB76-16827A2E85B7}" destId="{E53025CD-3B8F-4406-A9A9-67CBA815BD46}" srcOrd="2" destOrd="0" presId="urn:microsoft.com/office/officeart/2018/2/layout/IconLabelDescriptionList"/>
    <dgm:cxn modelId="{79932662-86C6-44E9-84B7-6E5A959273FF}" type="presParOf" srcId="{C4238AF2-5287-4AA9-BB76-16827A2E85B7}" destId="{C4C826D5-8602-4240-9A53-316241D905A4}" srcOrd="3" destOrd="0" presId="urn:microsoft.com/office/officeart/2018/2/layout/IconLabelDescriptionList"/>
    <dgm:cxn modelId="{1DC9938B-80F5-4ACE-B772-4A6E9E0AA47A}" type="presParOf" srcId="{C4238AF2-5287-4AA9-BB76-16827A2E85B7}" destId="{8F7E9C00-2FB7-4BF2-9B35-80D2A0A6986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B75983-1135-48A3-A929-A11250A3F67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2DDE70-1DB6-49C1-91D1-D33087BE82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shall allow users to track their monthly income and expenses through user input.</a:t>
          </a:r>
        </a:p>
      </dgm:t>
    </dgm:pt>
    <dgm:pt modelId="{AB325151-CA97-472F-AE56-200EAD711970}" type="parTrans" cxnId="{83AF898F-109F-43AF-ADAA-0E56D19459F3}">
      <dgm:prSet/>
      <dgm:spPr/>
      <dgm:t>
        <a:bodyPr/>
        <a:lstStyle/>
        <a:p>
          <a:endParaRPr lang="en-US"/>
        </a:p>
      </dgm:t>
    </dgm:pt>
    <dgm:pt modelId="{FF4CF459-D5E5-4CF3-B334-47A16BCCE8D4}" type="sibTrans" cxnId="{83AF898F-109F-43AF-ADAA-0E56D19459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0D9122-4BC2-4455-A18F-B30BB1F599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shall allow users to log in with a username and password pair.</a:t>
          </a:r>
        </a:p>
      </dgm:t>
    </dgm:pt>
    <dgm:pt modelId="{56097EAC-DFB8-43BA-9D02-80A6EBD358AF}" type="parTrans" cxnId="{E0C360FE-058D-44E5-BED7-2BA88768E8FA}">
      <dgm:prSet/>
      <dgm:spPr/>
      <dgm:t>
        <a:bodyPr/>
        <a:lstStyle/>
        <a:p>
          <a:endParaRPr lang="en-US"/>
        </a:p>
      </dgm:t>
    </dgm:pt>
    <dgm:pt modelId="{E3F42A38-594E-4590-AAAD-54B1DBECF569}" type="sibTrans" cxnId="{E0C360FE-058D-44E5-BED7-2BA88768E8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1158F7-5C5B-427B-8F50-DE0EA466E7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shall salt and hash user passwords to ensure basic security.</a:t>
          </a:r>
        </a:p>
      </dgm:t>
    </dgm:pt>
    <dgm:pt modelId="{F7A87C7A-929D-4508-B9D7-E7DCBF0170D1}" type="parTrans" cxnId="{A75317F8-F51F-4C10-8DC1-2BA241EECD41}">
      <dgm:prSet/>
      <dgm:spPr/>
      <dgm:t>
        <a:bodyPr/>
        <a:lstStyle/>
        <a:p>
          <a:endParaRPr lang="en-US"/>
        </a:p>
      </dgm:t>
    </dgm:pt>
    <dgm:pt modelId="{4811E5E8-14F7-4848-9A2E-44EC37444D08}" type="sibTrans" cxnId="{A75317F8-F51F-4C10-8DC1-2BA241EECD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3C94A2-EAE4-4C71-B403-C5BDCD980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shall allow users to create accounts with their first name, last name, username, email, and password.</a:t>
          </a:r>
        </a:p>
      </dgm:t>
    </dgm:pt>
    <dgm:pt modelId="{FE27D5BC-B95F-4CC7-B8C2-9270C4EC3AE4}" type="parTrans" cxnId="{4C018B97-A682-469D-ACFF-CDC34F4017C9}">
      <dgm:prSet/>
      <dgm:spPr/>
      <dgm:t>
        <a:bodyPr/>
        <a:lstStyle/>
        <a:p>
          <a:endParaRPr lang="en-US"/>
        </a:p>
      </dgm:t>
    </dgm:pt>
    <dgm:pt modelId="{7C247562-554E-4BA1-A834-7FCBD46F3B00}" type="sibTrans" cxnId="{4C018B97-A682-469D-ACFF-CDC34F4017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78A64C-1E18-4048-8722-23BD5963ED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shall allow users to edit the first name, last name, username, and email of their account.</a:t>
          </a:r>
        </a:p>
      </dgm:t>
    </dgm:pt>
    <dgm:pt modelId="{EDE740AA-BC7C-48FC-B0B2-14B7C2037823}" type="parTrans" cxnId="{7DE8A5CA-EADE-444F-BFFD-356113931570}">
      <dgm:prSet/>
      <dgm:spPr/>
      <dgm:t>
        <a:bodyPr/>
        <a:lstStyle/>
        <a:p>
          <a:endParaRPr lang="en-US"/>
        </a:p>
      </dgm:t>
    </dgm:pt>
    <dgm:pt modelId="{654EB179-BB89-41A6-A269-6BABDF7561C9}" type="sibTrans" cxnId="{7DE8A5CA-EADE-444F-BFFD-356113931570}">
      <dgm:prSet/>
      <dgm:spPr/>
      <dgm:t>
        <a:bodyPr/>
        <a:lstStyle/>
        <a:p>
          <a:endParaRPr lang="en-US"/>
        </a:p>
      </dgm:t>
    </dgm:pt>
    <dgm:pt modelId="{38DC674A-78A6-4093-8543-152FC76B2836}" type="pres">
      <dgm:prSet presAssocID="{3BB75983-1135-48A3-A929-A11250A3F674}" presName="root" presStyleCnt="0">
        <dgm:presLayoutVars>
          <dgm:dir/>
          <dgm:resizeHandles val="exact"/>
        </dgm:presLayoutVars>
      </dgm:prSet>
      <dgm:spPr/>
    </dgm:pt>
    <dgm:pt modelId="{255B58D8-4CBD-4284-BC65-B55FAD955B23}" type="pres">
      <dgm:prSet presAssocID="{3BB75983-1135-48A3-A929-A11250A3F674}" presName="container" presStyleCnt="0">
        <dgm:presLayoutVars>
          <dgm:dir/>
          <dgm:resizeHandles val="exact"/>
        </dgm:presLayoutVars>
      </dgm:prSet>
      <dgm:spPr/>
    </dgm:pt>
    <dgm:pt modelId="{45CAB0BE-D749-4332-92C7-1159986E8673}" type="pres">
      <dgm:prSet presAssocID="{072DDE70-1DB6-49C1-91D1-D33087BE823A}" presName="compNode" presStyleCnt="0"/>
      <dgm:spPr/>
    </dgm:pt>
    <dgm:pt modelId="{C413A5D1-6E8B-4AC8-9E5B-FB939103D2D3}" type="pres">
      <dgm:prSet presAssocID="{072DDE70-1DB6-49C1-91D1-D33087BE823A}" presName="iconBgRect" presStyleLbl="bgShp" presStyleIdx="0" presStyleCnt="5"/>
      <dgm:spPr/>
    </dgm:pt>
    <dgm:pt modelId="{8826ABFF-C122-482F-B840-1F8087B7BA79}" type="pres">
      <dgm:prSet presAssocID="{072DDE70-1DB6-49C1-91D1-D33087BE82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C595E6B1-B2F0-4116-A7ED-D38B60C1571B}" type="pres">
      <dgm:prSet presAssocID="{072DDE70-1DB6-49C1-91D1-D33087BE823A}" presName="spaceRect" presStyleCnt="0"/>
      <dgm:spPr/>
    </dgm:pt>
    <dgm:pt modelId="{6F2659FA-66F0-4CC0-80BB-6A886904F637}" type="pres">
      <dgm:prSet presAssocID="{072DDE70-1DB6-49C1-91D1-D33087BE823A}" presName="textRect" presStyleLbl="revTx" presStyleIdx="0" presStyleCnt="5">
        <dgm:presLayoutVars>
          <dgm:chMax val="1"/>
          <dgm:chPref val="1"/>
        </dgm:presLayoutVars>
      </dgm:prSet>
      <dgm:spPr/>
    </dgm:pt>
    <dgm:pt modelId="{A4D22519-379C-4A94-97A9-B6130FE35CB5}" type="pres">
      <dgm:prSet presAssocID="{FF4CF459-D5E5-4CF3-B334-47A16BCCE8D4}" presName="sibTrans" presStyleLbl="sibTrans2D1" presStyleIdx="0" presStyleCnt="0"/>
      <dgm:spPr/>
    </dgm:pt>
    <dgm:pt modelId="{B85BD524-0555-4C1C-8EF1-885CBAC1CFF2}" type="pres">
      <dgm:prSet presAssocID="{840D9122-4BC2-4455-A18F-B30BB1F5993B}" presName="compNode" presStyleCnt="0"/>
      <dgm:spPr/>
    </dgm:pt>
    <dgm:pt modelId="{83B3C022-A08B-4537-A39E-F9D817DFB621}" type="pres">
      <dgm:prSet presAssocID="{840D9122-4BC2-4455-A18F-B30BB1F5993B}" presName="iconBgRect" presStyleLbl="bgShp" presStyleIdx="1" presStyleCnt="5"/>
      <dgm:spPr/>
    </dgm:pt>
    <dgm:pt modelId="{7D1E0C81-9EF2-4143-9DBF-704AC7AE8880}" type="pres">
      <dgm:prSet presAssocID="{840D9122-4BC2-4455-A18F-B30BB1F599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894BA2B-E05D-41CD-AA6D-C6C87233045A}" type="pres">
      <dgm:prSet presAssocID="{840D9122-4BC2-4455-A18F-B30BB1F5993B}" presName="spaceRect" presStyleCnt="0"/>
      <dgm:spPr/>
    </dgm:pt>
    <dgm:pt modelId="{25EE14F1-CEAB-4DE1-9676-09BF2BBC808C}" type="pres">
      <dgm:prSet presAssocID="{840D9122-4BC2-4455-A18F-B30BB1F5993B}" presName="textRect" presStyleLbl="revTx" presStyleIdx="1" presStyleCnt="5">
        <dgm:presLayoutVars>
          <dgm:chMax val="1"/>
          <dgm:chPref val="1"/>
        </dgm:presLayoutVars>
      </dgm:prSet>
      <dgm:spPr/>
    </dgm:pt>
    <dgm:pt modelId="{7A3F7EEE-5E8D-4DD7-BD34-0ED93B7CDB75}" type="pres">
      <dgm:prSet presAssocID="{E3F42A38-594E-4590-AAAD-54B1DBECF569}" presName="sibTrans" presStyleLbl="sibTrans2D1" presStyleIdx="0" presStyleCnt="0"/>
      <dgm:spPr/>
    </dgm:pt>
    <dgm:pt modelId="{640EAD31-75C0-4071-BBE4-6D7FDE9DEA64}" type="pres">
      <dgm:prSet presAssocID="{E61158F7-5C5B-427B-8F50-DE0EA466E703}" presName="compNode" presStyleCnt="0"/>
      <dgm:spPr/>
    </dgm:pt>
    <dgm:pt modelId="{DC358B14-E08E-4F05-B99E-E2611493D2D8}" type="pres">
      <dgm:prSet presAssocID="{E61158F7-5C5B-427B-8F50-DE0EA466E703}" presName="iconBgRect" presStyleLbl="bgShp" presStyleIdx="2" presStyleCnt="5"/>
      <dgm:spPr/>
    </dgm:pt>
    <dgm:pt modelId="{5F732414-61CB-4E7A-8C08-06D8BCDF11EB}" type="pres">
      <dgm:prSet presAssocID="{E61158F7-5C5B-427B-8F50-DE0EA466E7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A1431F4-9AC5-4FEC-A482-025D60AB4134}" type="pres">
      <dgm:prSet presAssocID="{E61158F7-5C5B-427B-8F50-DE0EA466E703}" presName="spaceRect" presStyleCnt="0"/>
      <dgm:spPr/>
    </dgm:pt>
    <dgm:pt modelId="{E8CA1A3A-1319-4A3A-994D-4F1C2456F57A}" type="pres">
      <dgm:prSet presAssocID="{E61158F7-5C5B-427B-8F50-DE0EA466E703}" presName="textRect" presStyleLbl="revTx" presStyleIdx="2" presStyleCnt="5">
        <dgm:presLayoutVars>
          <dgm:chMax val="1"/>
          <dgm:chPref val="1"/>
        </dgm:presLayoutVars>
      </dgm:prSet>
      <dgm:spPr/>
    </dgm:pt>
    <dgm:pt modelId="{9F5A053E-0163-4490-B523-31493D94DF3A}" type="pres">
      <dgm:prSet presAssocID="{4811E5E8-14F7-4848-9A2E-44EC37444D08}" presName="sibTrans" presStyleLbl="sibTrans2D1" presStyleIdx="0" presStyleCnt="0"/>
      <dgm:spPr/>
    </dgm:pt>
    <dgm:pt modelId="{32C59389-2E29-493E-95E6-A8D35DD3E532}" type="pres">
      <dgm:prSet presAssocID="{953C94A2-EAE4-4C71-B403-C5BDCD980DA6}" presName="compNode" presStyleCnt="0"/>
      <dgm:spPr/>
    </dgm:pt>
    <dgm:pt modelId="{30524432-3199-4BE3-8C8C-2A5A931450E1}" type="pres">
      <dgm:prSet presAssocID="{953C94A2-EAE4-4C71-B403-C5BDCD980DA6}" presName="iconBgRect" presStyleLbl="bgShp" presStyleIdx="3" presStyleCnt="5"/>
      <dgm:spPr/>
    </dgm:pt>
    <dgm:pt modelId="{8FD8EF12-6EDD-4D36-AB23-2DFE905BBB2C}" type="pres">
      <dgm:prSet presAssocID="{953C94A2-EAE4-4C71-B403-C5BDCD980D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4FF9D9-96DF-4BEF-B8FD-17F8C4E56455}" type="pres">
      <dgm:prSet presAssocID="{953C94A2-EAE4-4C71-B403-C5BDCD980DA6}" presName="spaceRect" presStyleCnt="0"/>
      <dgm:spPr/>
    </dgm:pt>
    <dgm:pt modelId="{999B4C7E-1F4C-4CA0-8883-094386B6EA31}" type="pres">
      <dgm:prSet presAssocID="{953C94A2-EAE4-4C71-B403-C5BDCD980DA6}" presName="textRect" presStyleLbl="revTx" presStyleIdx="3" presStyleCnt="5">
        <dgm:presLayoutVars>
          <dgm:chMax val="1"/>
          <dgm:chPref val="1"/>
        </dgm:presLayoutVars>
      </dgm:prSet>
      <dgm:spPr/>
    </dgm:pt>
    <dgm:pt modelId="{C03CA16A-9523-4767-9116-279F88EE93BB}" type="pres">
      <dgm:prSet presAssocID="{7C247562-554E-4BA1-A834-7FCBD46F3B00}" presName="sibTrans" presStyleLbl="sibTrans2D1" presStyleIdx="0" presStyleCnt="0"/>
      <dgm:spPr/>
    </dgm:pt>
    <dgm:pt modelId="{78627310-1070-4544-8099-85A6D32993F2}" type="pres">
      <dgm:prSet presAssocID="{8178A64C-1E18-4048-8722-23BD5963ED34}" presName="compNode" presStyleCnt="0"/>
      <dgm:spPr/>
    </dgm:pt>
    <dgm:pt modelId="{F9A73F9F-642C-41BE-B3AC-64DA39AA676B}" type="pres">
      <dgm:prSet presAssocID="{8178A64C-1E18-4048-8722-23BD5963ED34}" presName="iconBgRect" presStyleLbl="bgShp" presStyleIdx="4" presStyleCnt="5"/>
      <dgm:spPr/>
    </dgm:pt>
    <dgm:pt modelId="{B096676F-1797-42F2-B90D-42FA21619CDA}" type="pres">
      <dgm:prSet presAssocID="{8178A64C-1E18-4048-8722-23BD5963ED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3ABBA64-340A-4D24-946B-03817749CD00}" type="pres">
      <dgm:prSet presAssocID="{8178A64C-1E18-4048-8722-23BD5963ED34}" presName="spaceRect" presStyleCnt="0"/>
      <dgm:spPr/>
    </dgm:pt>
    <dgm:pt modelId="{5BD2D290-1C23-49DE-9656-DDFA3B9C3790}" type="pres">
      <dgm:prSet presAssocID="{8178A64C-1E18-4048-8722-23BD5963ED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F8F237-FDEE-4BF0-B1B4-2307E7E9A4A4}" type="presOf" srcId="{3BB75983-1135-48A3-A929-A11250A3F674}" destId="{38DC674A-78A6-4093-8543-152FC76B2836}" srcOrd="0" destOrd="0" presId="urn:microsoft.com/office/officeart/2018/2/layout/IconCircleList"/>
    <dgm:cxn modelId="{2AB44A48-0850-4A11-8801-226118CD5666}" type="presOf" srcId="{FF4CF459-D5E5-4CF3-B334-47A16BCCE8D4}" destId="{A4D22519-379C-4A94-97A9-B6130FE35CB5}" srcOrd="0" destOrd="0" presId="urn:microsoft.com/office/officeart/2018/2/layout/IconCircleList"/>
    <dgm:cxn modelId="{0D60354F-9B05-4D84-B0A2-89D0E35F334B}" type="presOf" srcId="{4811E5E8-14F7-4848-9A2E-44EC37444D08}" destId="{9F5A053E-0163-4490-B523-31493D94DF3A}" srcOrd="0" destOrd="0" presId="urn:microsoft.com/office/officeart/2018/2/layout/IconCircleList"/>
    <dgm:cxn modelId="{6DEA2E78-98E1-488A-AD10-CE87FA49EA4D}" type="presOf" srcId="{840D9122-4BC2-4455-A18F-B30BB1F5993B}" destId="{25EE14F1-CEAB-4DE1-9676-09BF2BBC808C}" srcOrd="0" destOrd="0" presId="urn:microsoft.com/office/officeart/2018/2/layout/IconCircleList"/>
    <dgm:cxn modelId="{83AF898F-109F-43AF-ADAA-0E56D19459F3}" srcId="{3BB75983-1135-48A3-A929-A11250A3F674}" destId="{072DDE70-1DB6-49C1-91D1-D33087BE823A}" srcOrd="0" destOrd="0" parTransId="{AB325151-CA97-472F-AE56-200EAD711970}" sibTransId="{FF4CF459-D5E5-4CF3-B334-47A16BCCE8D4}"/>
    <dgm:cxn modelId="{4C018B97-A682-469D-ACFF-CDC34F4017C9}" srcId="{3BB75983-1135-48A3-A929-A11250A3F674}" destId="{953C94A2-EAE4-4C71-B403-C5BDCD980DA6}" srcOrd="3" destOrd="0" parTransId="{FE27D5BC-B95F-4CC7-B8C2-9270C4EC3AE4}" sibTransId="{7C247562-554E-4BA1-A834-7FCBD46F3B00}"/>
    <dgm:cxn modelId="{71C4849D-B52E-41AD-9D0F-0994445DA91C}" type="presOf" srcId="{8178A64C-1E18-4048-8722-23BD5963ED34}" destId="{5BD2D290-1C23-49DE-9656-DDFA3B9C3790}" srcOrd="0" destOrd="0" presId="urn:microsoft.com/office/officeart/2018/2/layout/IconCircleList"/>
    <dgm:cxn modelId="{1403ABC6-3238-44AD-830B-4DC7C2468DA2}" type="presOf" srcId="{E3F42A38-594E-4590-AAAD-54B1DBECF569}" destId="{7A3F7EEE-5E8D-4DD7-BD34-0ED93B7CDB75}" srcOrd="0" destOrd="0" presId="urn:microsoft.com/office/officeart/2018/2/layout/IconCircleList"/>
    <dgm:cxn modelId="{7DE8A5CA-EADE-444F-BFFD-356113931570}" srcId="{3BB75983-1135-48A3-A929-A11250A3F674}" destId="{8178A64C-1E18-4048-8722-23BD5963ED34}" srcOrd="4" destOrd="0" parTransId="{EDE740AA-BC7C-48FC-B0B2-14B7C2037823}" sibTransId="{654EB179-BB89-41A6-A269-6BABDF7561C9}"/>
    <dgm:cxn modelId="{5F6301E8-62C1-465D-93D2-AC2C3DD35800}" type="presOf" srcId="{072DDE70-1DB6-49C1-91D1-D33087BE823A}" destId="{6F2659FA-66F0-4CC0-80BB-6A886904F637}" srcOrd="0" destOrd="0" presId="urn:microsoft.com/office/officeart/2018/2/layout/IconCircleList"/>
    <dgm:cxn modelId="{F2367AEA-C5C6-4BAC-B8CC-ACE4D6D65E95}" type="presOf" srcId="{E61158F7-5C5B-427B-8F50-DE0EA466E703}" destId="{E8CA1A3A-1319-4A3A-994D-4F1C2456F57A}" srcOrd="0" destOrd="0" presId="urn:microsoft.com/office/officeart/2018/2/layout/IconCircleList"/>
    <dgm:cxn modelId="{A75317F8-F51F-4C10-8DC1-2BA241EECD41}" srcId="{3BB75983-1135-48A3-A929-A11250A3F674}" destId="{E61158F7-5C5B-427B-8F50-DE0EA466E703}" srcOrd="2" destOrd="0" parTransId="{F7A87C7A-929D-4508-B9D7-E7DCBF0170D1}" sibTransId="{4811E5E8-14F7-4848-9A2E-44EC37444D08}"/>
    <dgm:cxn modelId="{9A6FBBF9-1514-4889-B0D3-9DA3A7D4205C}" type="presOf" srcId="{953C94A2-EAE4-4C71-B403-C5BDCD980DA6}" destId="{999B4C7E-1F4C-4CA0-8883-094386B6EA31}" srcOrd="0" destOrd="0" presId="urn:microsoft.com/office/officeart/2018/2/layout/IconCircleList"/>
    <dgm:cxn modelId="{91C184FC-CF6B-4F14-AF27-8175601AB79E}" type="presOf" srcId="{7C247562-554E-4BA1-A834-7FCBD46F3B00}" destId="{C03CA16A-9523-4767-9116-279F88EE93BB}" srcOrd="0" destOrd="0" presId="urn:microsoft.com/office/officeart/2018/2/layout/IconCircleList"/>
    <dgm:cxn modelId="{E0C360FE-058D-44E5-BED7-2BA88768E8FA}" srcId="{3BB75983-1135-48A3-A929-A11250A3F674}" destId="{840D9122-4BC2-4455-A18F-B30BB1F5993B}" srcOrd="1" destOrd="0" parTransId="{56097EAC-DFB8-43BA-9D02-80A6EBD358AF}" sibTransId="{E3F42A38-594E-4590-AAAD-54B1DBECF569}"/>
    <dgm:cxn modelId="{523CE1D1-195D-4E0D-8DD4-3AD84E604CAD}" type="presParOf" srcId="{38DC674A-78A6-4093-8543-152FC76B2836}" destId="{255B58D8-4CBD-4284-BC65-B55FAD955B23}" srcOrd="0" destOrd="0" presId="urn:microsoft.com/office/officeart/2018/2/layout/IconCircleList"/>
    <dgm:cxn modelId="{373CBB94-CD40-4528-8E10-BC4EA9F2A632}" type="presParOf" srcId="{255B58D8-4CBD-4284-BC65-B55FAD955B23}" destId="{45CAB0BE-D749-4332-92C7-1159986E8673}" srcOrd="0" destOrd="0" presId="urn:microsoft.com/office/officeart/2018/2/layout/IconCircleList"/>
    <dgm:cxn modelId="{876B655A-EB36-4CB3-BE64-A0BB58A1386D}" type="presParOf" srcId="{45CAB0BE-D749-4332-92C7-1159986E8673}" destId="{C413A5D1-6E8B-4AC8-9E5B-FB939103D2D3}" srcOrd="0" destOrd="0" presId="urn:microsoft.com/office/officeart/2018/2/layout/IconCircleList"/>
    <dgm:cxn modelId="{BFDC98F6-C7B8-4152-AA40-598ECC60755E}" type="presParOf" srcId="{45CAB0BE-D749-4332-92C7-1159986E8673}" destId="{8826ABFF-C122-482F-B840-1F8087B7BA79}" srcOrd="1" destOrd="0" presId="urn:microsoft.com/office/officeart/2018/2/layout/IconCircleList"/>
    <dgm:cxn modelId="{99DE279D-C997-4D5F-BAD7-6FD552EC7ECD}" type="presParOf" srcId="{45CAB0BE-D749-4332-92C7-1159986E8673}" destId="{C595E6B1-B2F0-4116-A7ED-D38B60C1571B}" srcOrd="2" destOrd="0" presId="urn:microsoft.com/office/officeart/2018/2/layout/IconCircleList"/>
    <dgm:cxn modelId="{37B6969B-8671-49AD-9823-2099FA30476E}" type="presParOf" srcId="{45CAB0BE-D749-4332-92C7-1159986E8673}" destId="{6F2659FA-66F0-4CC0-80BB-6A886904F637}" srcOrd="3" destOrd="0" presId="urn:microsoft.com/office/officeart/2018/2/layout/IconCircleList"/>
    <dgm:cxn modelId="{AA31EBAC-A35B-4C0D-8D36-A07E3EF80A2A}" type="presParOf" srcId="{255B58D8-4CBD-4284-BC65-B55FAD955B23}" destId="{A4D22519-379C-4A94-97A9-B6130FE35CB5}" srcOrd="1" destOrd="0" presId="urn:microsoft.com/office/officeart/2018/2/layout/IconCircleList"/>
    <dgm:cxn modelId="{984DAE38-A157-483A-AF06-CE9DB226132D}" type="presParOf" srcId="{255B58D8-4CBD-4284-BC65-B55FAD955B23}" destId="{B85BD524-0555-4C1C-8EF1-885CBAC1CFF2}" srcOrd="2" destOrd="0" presId="urn:microsoft.com/office/officeart/2018/2/layout/IconCircleList"/>
    <dgm:cxn modelId="{20C5536C-5EF5-4323-BC8B-E4C3E4EF2014}" type="presParOf" srcId="{B85BD524-0555-4C1C-8EF1-885CBAC1CFF2}" destId="{83B3C022-A08B-4537-A39E-F9D817DFB621}" srcOrd="0" destOrd="0" presId="urn:microsoft.com/office/officeart/2018/2/layout/IconCircleList"/>
    <dgm:cxn modelId="{CD1CEA03-955E-4BA6-B436-B6812C293B4D}" type="presParOf" srcId="{B85BD524-0555-4C1C-8EF1-885CBAC1CFF2}" destId="{7D1E0C81-9EF2-4143-9DBF-704AC7AE8880}" srcOrd="1" destOrd="0" presId="urn:microsoft.com/office/officeart/2018/2/layout/IconCircleList"/>
    <dgm:cxn modelId="{0F2BB6EC-0650-4673-9CAF-1B846B3AB8D7}" type="presParOf" srcId="{B85BD524-0555-4C1C-8EF1-885CBAC1CFF2}" destId="{3894BA2B-E05D-41CD-AA6D-C6C87233045A}" srcOrd="2" destOrd="0" presId="urn:microsoft.com/office/officeart/2018/2/layout/IconCircleList"/>
    <dgm:cxn modelId="{0A72324E-BC92-4ABA-885E-118C02EDD08E}" type="presParOf" srcId="{B85BD524-0555-4C1C-8EF1-885CBAC1CFF2}" destId="{25EE14F1-CEAB-4DE1-9676-09BF2BBC808C}" srcOrd="3" destOrd="0" presId="urn:microsoft.com/office/officeart/2018/2/layout/IconCircleList"/>
    <dgm:cxn modelId="{D7304E88-6187-4E17-A00C-C8F3E2D068DD}" type="presParOf" srcId="{255B58D8-4CBD-4284-BC65-B55FAD955B23}" destId="{7A3F7EEE-5E8D-4DD7-BD34-0ED93B7CDB75}" srcOrd="3" destOrd="0" presId="urn:microsoft.com/office/officeart/2018/2/layout/IconCircleList"/>
    <dgm:cxn modelId="{D64CA9FA-1FD7-4556-AACA-090ABD0BABA8}" type="presParOf" srcId="{255B58D8-4CBD-4284-BC65-B55FAD955B23}" destId="{640EAD31-75C0-4071-BBE4-6D7FDE9DEA64}" srcOrd="4" destOrd="0" presId="urn:microsoft.com/office/officeart/2018/2/layout/IconCircleList"/>
    <dgm:cxn modelId="{C1AAAFF7-F6E4-45CE-A447-8D28C771CB9A}" type="presParOf" srcId="{640EAD31-75C0-4071-BBE4-6D7FDE9DEA64}" destId="{DC358B14-E08E-4F05-B99E-E2611493D2D8}" srcOrd="0" destOrd="0" presId="urn:microsoft.com/office/officeart/2018/2/layout/IconCircleList"/>
    <dgm:cxn modelId="{481CEBAD-F942-4324-B1D5-F314CBEFBEBB}" type="presParOf" srcId="{640EAD31-75C0-4071-BBE4-6D7FDE9DEA64}" destId="{5F732414-61CB-4E7A-8C08-06D8BCDF11EB}" srcOrd="1" destOrd="0" presId="urn:microsoft.com/office/officeart/2018/2/layout/IconCircleList"/>
    <dgm:cxn modelId="{10E5CCD9-5E34-4039-A9B5-463BCDAC18E4}" type="presParOf" srcId="{640EAD31-75C0-4071-BBE4-6D7FDE9DEA64}" destId="{2A1431F4-9AC5-4FEC-A482-025D60AB4134}" srcOrd="2" destOrd="0" presId="urn:microsoft.com/office/officeart/2018/2/layout/IconCircleList"/>
    <dgm:cxn modelId="{285EDCD6-7C54-4E0E-8D47-0BFD89892901}" type="presParOf" srcId="{640EAD31-75C0-4071-BBE4-6D7FDE9DEA64}" destId="{E8CA1A3A-1319-4A3A-994D-4F1C2456F57A}" srcOrd="3" destOrd="0" presId="urn:microsoft.com/office/officeart/2018/2/layout/IconCircleList"/>
    <dgm:cxn modelId="{2AD15A44-BC4B-4894-9304-F7A7FC36503C}" type="presParOf" srcId="{255B58D8-4CBD-4284-BC65-B55FAD955B23}" destId="{9F5A053E-0163-4490-B523-31493D94DF3A}" srcOrd="5" destOrd="0" presId="urn:microsoft.com/office/officeart/2018/2/layout/IconCircleList"/>
    <dgm:cxn modelId="{269125BA-7D81-46C8-8C08-F470612210F8}" type="presParOf" srcId="{255B58D8-4CBD-4284-BC65-B55FAD955B23}" destId="{32C59389-2E29-493E-95E6-A8D35DD3E532}" srcOrd="6" destOrd="0" presId="urn:microsoft.com/office/officeart/2018/2/layout/IconCircleList"/>
    <dgm:cxn modelId="{17530086-D1E7-4828-90A7-5D05F189E712}" type="presParOf" srcId="{32C59389-2E29-493E-95E6-A8D35DD3E532}" destId="{30524432-3199-4BE3-8C8C-2A5A931450E1}" srcOrd="0" destOrd="0" presId="urn:microsoft.com/office/officeart/2018/2/layout/IconCircleList"/>
    <dgm:cxn modelId="{6F137B62-9A7C-4B7B-9F41-49281F19F6D8}" type="presParOf" srcId="{32C59389-2E29-493E-95E6-A8D35DD3E532}" destId="{8FD8EF12-6EDD-4D36-AB23-2DFE905BBB2C}" srcOrd="1" destOrd="0" presId="urn:microsoft.com/office/officeart/2018/2/layout/IconCircleList"/>
    <dgm:cxn modelId="{83319DB7-2D24-47C7-AEFD-076AB4871C13}" type="presParOf" srcId="{32C59389-2E29-493E-95E6-A8D35DD3E532}" destId="{864FF9D9-96DF-4BEF-B8FD-17F8C4E56455}" srcOrd="2" destOrd="0" presId="urn:microsoft.com/office/officeart/2018/2/layout/IconCircleList"/>
    <dgm:cxn modelId="{AB5FFED8-9500-4EF0-9B5E-73F7A6506A74}" type="presParOf" srcId="{32C59389-2E29-493E-95E6-A8D35DD3E532}" destId="{999B4C7E-1F4C-4CA0-8883-094386B6EA31}" srcOrd="3" destOrd="0" presId="urn:microsoft.com/office/officeart/2018/2/layout/IconCircleList"/>
    <dgm:cxn modelId="{7E737222-53D3-4637-A50C-2D83C86BEE07}" type="presParOf" srcId="{255B58D8-4CBD-4284-BC65-B55FAD955B23}" destId="{C03CA16A-9523-4767-9116-279F88EE93BB}" srcOrd="7" destOrd="0" presId="urn:microsoft.com/office/officeart/2018/2/layout/IconCircleList"/>
    <dgm:cxn modelId="{E88CA7C0-BCFB-44B7-A607-6C50AB60FAC9}" type="presParOf" srcId="{255B58D8-4CBD-4284-BC65-B55FAD955B23}" destId="{78627310-1070-4544-8099-85A6D32993F2}" srcOrd="8" destOrd="0" presId="urn:microsoft.com/office/officeart/2018/2/layout/IconCircleList"/>
    <dgm:cxn modelId="{291187B4-E53F-4E12-A8AE-C22D5764C580}" type="presParOf" srcId="{78627310-1070-4544-8099-85A6D32993F2}" destId="{F9A73F9F-642C-41BE-B3AC-64DA39AA676B}" srcOrd="0" destOrd="0" presId="urn:microsoft.com/office/officeart/2018/2/layout/IconCircleList"/>
    <dgm:cxn modelId="{AB9FCE72-48B1-4836-BE08-460892248768}" type="presParOf" srcId="{78627310-1070-4544-8099-85A6D32993F2}" destId="{B096676F-1797-42F2-B90D-42FA21619CDA}" srcOrd="1" destOrd="0" presId="urn:microsoft.com/office/officeart/2018/2/layout/IconCircleList"/>
    <dgm:cxn modelId="{D4B49E6B-B66E-4755-AE72-D4C7C88477D6}" type="presParOf" srcId="{78627310-1070-4544-8099-85A6D32993F2}" destId="{C3ABBA64-340A-4D24-946B-03817749CD00}" srcOrd="2" destOrd="0" presId="urn:microsoft.com/office/officeart/2018/2/layout/IconCircleList"/>
    <dgm:cxn modelId="{109058CC-191E-4116-A692-D15B3B980BEA}" type="presParOf" srcId="{78627310-1070-4544-8099-85A6D32993F2}" destId="{5BD2D290-1C23-49DE-9656-DDFA3B9C37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0D8ECC-EED7-44D1-B1E1-6749E28FF1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4AE6884-348F-4CDD-9B04-7992C34AA2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shall store and retrieve and display income and expense data for multiple users.</a:t>
          </a:r>
        </a:p>
      </dgm:t>
    </dgm:pt>
    <dgm:pt modelId="{CF2D8D8B-91A6-41B7-8DD2-273ABDDB9947}" type="parTrans" cxnId="{B2B197B8-CAD4-4078-A887-588E6A6EF2EF}">
      <dgm:prSet/>
      <dgm:spPr/>
      <dgm:t>
        <a:bodyPr/>
        <a:lstStyle/>
        <a:p>
          <a:endParaRPr lang="en-US"/>
        </a:p>
      </dgm:t>
    </dgm:pt>
    <dgm:pt modelId="{477F5371-3517-471C-9BE1-E7AD2721893D}" type="sibTrans" cxnId="{B2B197B8-CAD4-4078-A887-588E6A6EF2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715501-6752-4CC1-A984-BA09F4CB0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shall allow users to plan large purchases by calculating monthly savings based on the total price and desired goal date.</a:t>
          </a:r>
        </a:p>
      </dgm:t>
    </dgm:pt>
    <dgm:pt modelId="{370BADDC-2415-4D25-9DEB-90F024777E90}" type="parTrans" cxnId="{CADA3379-2311-442A-A797-437B13290245}">
      <dgm:prSet/>
      <dgm:spPr/>
      <dgm:t>
        <a:bodyPr/>
        <a:lstStyle/>
        <a:p>
          <a:endParaRPr lang="en-US"/>
        </a:p>
      </dgm:t>
    </dgm:pt>
    <dgm:pt modelId="{7BEDAC95-0ED5-49B0-923D-AA723A3954DE}" type="sibTrans" cxnId="{CADA3379-2311-442A-A797-437B132902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6CC01C-338E-4A3A-A720-195DC59510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shall be supported on iOS devices.</a:t>
          </a:r>
        </a:p>
      </dgm:t>
    </dgm:pt>
    <dgm:pt modelId="{CD4A5100-175F-49FE-94E7-F12513C76820}" type="parTrans" cxnId="{869D6748-0C9C-4694-80D2-4F207F53EBEF}">
      <dgm:prSet/>
      <dgm:spPr/>
      <dgm:t>
        <a:bodyPr/>
        <a:lstStyle/>
        <a:p>
          <a:endParaRPr lang="en-US"/>
        </a:p>
      </dgm:t>
    </dgm:pt>
    <dgm:pt modelId="{61E52CC4-4D55-43AE-8B70-845A5A4E6E84}" type="sibTrans" cxnId="{869D6748-0C9C-4694-80D2-4F207F53EB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10512C-A96E-4A0D-8D17-7B3C698167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 shall be supported on Android devices.</a:t>
          </a:r>
        </a:p>
      </dgm:t>
    </dgm:pt>
    <dgm:pt modelId="{25E1D283-8AB1-4DCD-81A7-7FC54B92CA23}" type="parTrans" cxnId="{71D748C8-3643-4D62-B221-0CE812894FB3}">
      <dgm:prSet/>
      <dgm:spPr/>
      <dgm:t>
        <a:bodyPr/>
        <a:lstStyle/>
        <a:p>
          <a:endParaRPr lang="en-US"/>
        </a:p>
      </dgm:t>
    </dgm:pt>
    <dgm:pt modelId="{49AF639C-A029-4686-BDC4-2613D006E8D4}" type="sibTrans" cxnId="{71D748C8-3643-4D62-B221-0CE812894FB3}">
      <dgm:prSet/>
      <dgm:spPr/>
      <dgm:t>
        <a:bodyPr/>
        <a:lstStyle/>
        <a:p>
          <a:endParaRPr lang="en-US"/>
        </a:p>
      </dgm:t>
    </dgm:pt>
    <dgm:pt modelId="{02120E4D-4F90-4419-9A84-EE663D2E0628}" type="pres">
      <dgm:prSet presAssocID="{330D8ECC-EED7-44D1-B1E1-6749E28FF17C}" presName="root" presStyleCnt="0">
        <dgm:presLayoutVars>
          <dgm:dir/>
          <dgm:resizeHandles val="exact"/>
        </dgm:presLayoutVars>
      </dgm:prSet>
      <dgm:spPr/>
    </dgm:pt>
    <dgm:pt modelId="{78A80744-36D4-46F3-8A27-4413829F5956}" type="pres">
      <dgm:prSet presAssocID="{330D8ECC-EED7-44D1-B1E1-6749E28FF17C}" presName="container" presStyleCnt="0">
        <dgm:presLayoutVars>
          <dgm:dir/>
          <dgm:resizeHandles val="exact"/>
        </dgm:presLayoutVars>
      </dgm:prSet>
      <dgm:spPr/>
    </dgm:pt>
    <dgm:pt modelId="{81183BD9-82E9-4EF3-9234-F92A489C4754}" type="pres">
      <dgm:prSet presAssocID="{C4AE6884-348F-4CDD-9B04-7992C34AA2F9}" presName="compNode" presStyleCnt="0"/>
      <dgm:spPr/>
    </dgm:pt>
    <dgm:pt modelId="{ED7E1836-D3A4-48E6-A58A-8919773757F2}" type="pres">
      <dgm:prSet presAssocID="{C4AE6884-348F-4CDD-9B04-7992C34AA2F9}" presName="iconBgRect" presStyleLbl="bgShp" presStyleIdx="0" presStyleCnt="4"/>
      <dgm:spPr/>
    </dgm:pt>
    <dgm:pt modelId="{D57A6B2A-C314-435B-9BBA-70DDFEE6BDE2}" type="pres">
      <dgm:prSet presAssocID="{C4AE6884-348F-4CDD-9B04-7992C34AA2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5A3AC8-8F00-46CC-8421-62CD6F324F42}" type="pres">
      <dgm:prSet presAssocID="{C4AE6884-348F-4CDD-9B04-7992C34AA2F9}" presName="spaceRect" presStyleCnt="0"/>
      <dgm:spPr/>
    </dgm:pt>
    <dgm:pt modelId="{B79685D8-EDF5-41C0-9E58-360E4C39EE0E}" type="pres">
      <dgm:prSet presAssocID="{C4AE6884-348F-4CDD-9B04-7992C34AA2F9}" presName="textRect" presStyleLbl="revTx" presStyleIdx="0" presStyleCnt="4">
        <dgm:presLayoutVars>
          <dgm:chMax val="1"/>
          <dgm:chPref val="1"/>
        </dgm:presLayoutVars>
      </dgm:prSet>
      <dgm:spPr/>
    </dgm:pt>
    <dgm:pt modelId="{9C023738-C714-428E-95C6-13E5B6EA2B54}" type="pres">
      <dgm:prSet presAssocID="{477F5371-3517-471C-9BE1-E7AD2721893D}" presName="sibTrans" presStyleLbl="sibTrans2D1" presStyleIdx="0" presStyleCnt="0"/>
      <dgm:spPr/>
    </dgm:pt>
    <dgm:pt modelId="{C8FEDCE2-1D17-45C5-8773-7692F111361C}" type="pres">
      <dgm:prSet presAssocID="{AA715501-6752-4CC1-A984-BA09F4CB04AF}" presName="compNode" presStyleCnt="0"/>
      <dgm:spPr/>
    </dgm:pt>
    <dgm:pt modelId="{B28BB20C-CB4E-411A-A6EB-5857EC4F7C0E}" type="pres">
      <dgm:prSet presAssocID="{AA715501-6752-4CC1-A984-BA09F4CB04AF}" presName="iconBgRect" presStyleLbl="bgShp" presStyleIdx="1" presStyleCnt="4"/>
      <dgm:spPr/>
    </dgm:pt>
    <dgm:pt modelId="{DA0B8A26-A754-4BB0-A993-B5F854A8B2D9}" type="pres">
      <dgm:prSet presAssocID="{AA715501-6752-4CC1-A984-BA09F4CB04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CAC354D-95E3-4F1D-85B7-06D23AD67381}" type="pres">
      <dgm:prSet presAssocID="{AA715501-6752-4CC1-A984-BA09F4CB04AF}" presName="spaceRect" presStyleCnt="0"/>
      <dgm:spPr/>
    </dgm:pt>
    <dgm:pt modelId="{A108D315-C5A7-4665-8A22-857AE4F28225}" type="pres">
      <dgm:prSet presAssocID="{AA715501-6752-4CC1-A984-BA09F4CB04AF}" presName="textRect" presStyleLbl="revTx" presStyleIdx="1" presStyleCnt="4">
        <dgm:presLayoutVars>
          <dgm:chMax val="1"/>
          <dgm:chPref val="1"/>
        </dgm:presLayoutVars>
      </dgm:prSet>
      <dgm:spPr/>
    </dgm:pt>
    <dgm:pt modelId="{65B20F84-81B3-461E-8089-C9690707943C}" type="pres">
      <dgm:prSet presAssocID="{7BEDAC95-0ED5-49B0-923D-AA723A3954DE}" presName="sibTrans" presStyleLbl="sibTrans2D1" presStyleIdx="0" presStyleCnt="0"/>
      <dgm:spPr/>
    </dgm:pt>
    <dgm:pt modelId="{A1CDD855-F2AB-4BA5-B2C7-433A63B6B620}" type="pres">
      <dgm:prSet presAssocID="{266CC01C-338E-4A3A-A720-195DC5951093}" presName="compNode" presStyleCnt="0"/>
      <dgm:spPr/>
    </dgm:pt>
    <dgm:pt modelId="{120241D6-BE83-47D8-9716-EC42D473CA6F}" type="pres">
      <dgm:prSet presAssocID="{266CC01C-338E-4A3A-A720-195DC5951093}" presName="iconBgRect" presStyleLbl="bgShp" presStyleIdx="2" presStyleCnt="4"/>
      <dgm:spPr/>
    </dgm:pt>
    <dgm:pt modelId="{AAAA3F3F-700E-4DC5-9B7B-B4A91337FBCE}" type="pres">
      <dgm:prSet presAssocID="{266CC01C-338E-4A3A-A720-195DC59510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12579920-A3E1-4AC9-9390-5A78139F7DBD}" type="pres">
      <dgm:prSet presAssocID="{266CC01C-338E-4A3A-A720-195DC5951093}" presName="spaceRect" presStyleCnt="0"/>
      <dgm:spPr/>
    </dgm:pt>
    <dgm:pt modelId="{89950900-9B50-4270-94A1-D47FC8A1AB30}" type="pres">
      <dgm:prSet presAssocID="{266CC01C-338E-4A3A-A720-195DC5951093}" presName="textRect" presStyleLbl="revTx" presStyleIdx="2" presStyleCnt="4">
        <dgm:presLayoutVars>
          <dgm:chMax val="1"/>
          <dgm:chPref val="1"/>
        </dgm:presLayoutVars>
      </dgm:prSet>
      <dgm:spPr/>
    </dgm:pt>
    <dgm:pt modelId="{87A68F19-0AC7-415C-B964-422C51A36764}" type="pres">
      <dgm:prSet presAssocID="{61E52CC4-4D55-43AE-8B70-845A5A4E6E84}" presName="sibTrans" presStyleLbl="sibTrans2D1" presStyleIdx="0" presStyleCnt="0"/>
      <dgm:spPr/>
    </dgm:pt>
    <dgm:pt modelId="{87EC54B8-8401-4440-9287-5695E61975FC}" type="pres">
      <dgm:prSet presAssocID="{2610512C-A96E-4A0D-8D17-7B3C698167E1}" presName="compNode" presStyleCnt="0"/>
      <dgm:spPr/>
    </dgm:pt>
    <dgm:pt modelId="{45A79739-D5B7-48C3-9577-43B0BE17592B}" type="pres">
      <dgm:prSet presAssocID="{2610512C-A96E-4A0D-8D17-7B3C698167E1}" presName="iconBgRect" presStyleLbl="bgShp" presStyleIdx="3" presStyleCnt="4"/>
      <dgm:spPr/>
    </dgm:pt>
    <dgm:pt modelId="{08EE6950-5EF9-45C6-A1E5-6C747A8858A0}" type="pres">
      <dgm:prSet presAssocID="{2610512C-A96E-4A0D-8D17-7B3C698167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AB91C37-E507-4ABF-9835-7BD37EFFD5D7}" type="pres">
      <dgm:prSet presAssocID="{2610512C-A96E-4A0D-8D17-7B3C698167E1}" presName="spaceRect" presStyleCnt="0"/>
      <dgm:spPr/>
    </dgm:pt>
    <dgm:pt modelId="{A3AF2A00-3A5F-472C-813E-BF3FFC9DE4CC}" type="pres">
      <dgm:prSet presAssocID="{2610512C-A96E-4A0D-8D17-7B3C698167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1C3A16-55B4-48B7-96E7-50AEA30894A5}" type="presOf" srcId="{61E52CC4-4D55-43AE-8B70-845A5A4E6E84}" destId="{87A68F19-0AC7-415C-B964-422C51A36764}" srcOrd="0" destOrd="0" presId="urn:microsoft.com/office/officeart/2018/2/layout/IconCircleList"/>
    <dgm:cxn modelId="{64AFFE1A-2AEB-46C3-8C9E-6ACABF59B107}" type="presOf" srcId="{7BEDAC95-0ED5-49B0-923D-AA723A3954DE}" destId="{65B20F84-81B3-461E-8089-C9690707943C}" srcOrd="0" destOrd="0" presId="urn:microsoft.com/office/officeart/2018/2/layout/IconCircleList"/>
    <dgm:cxn modelId="{7293461E-4991-49EF-B337-989492BD227F}" type="presOf" srcId="{AA715501-6752-4CC1-A984-BA09F4CB04AF}" destId="{A108D315-C5A7-4665-8A22-857AE4F28225}" srcOrd="0" destOrd="0" presId="urn:microsoft.com/office/officeart/2018/2/layout/IconCircleList"/>
    <dgm:cxn modelId="{A72B8A2A-11FA-45CA-999B-438ED4F67661}" type="presOf" srcId="{477F5371-3517-471C-9BE1-E7AD2721893D}" destId="{9C023738-C714-428E-95C6-13E5B6EA2B54}" srcOrd="0" destOrd="0" presId="urn:microsoft.com/office/officeart/2018/2/layout/IconCircleList"/>
    <dgm:cxn modelId="{869D6748-0C9C-4694-80D2-4F207F53EBEF}" srcId="{330D8ECC-EED7-44D1-B1E1-6749E28FF17C}" destId="{266CC01C-338E-4A3A-A720-195DC5951093}" srcOrd="2" destOrd="0" parTransId="{CD4A5100-175F-49FE-94E7-F12513C76820}" sibTransId="{61E52CC4-4D55-43AE-8B70-845A5A4E6E84}"/>
    <dgm:cxn modelId="{6FFC8448-312D-4619-8857-3A4088078099}" type="presOf" srcId="{2610512C-A96E-4A0D-8D17-7B3C698167E1}" destId="{A3AF2A00-3A5F-472C-813E-BF3FFC9DE4CC}" srcOrd="0" destOrd="0" presId="urn:microsoft.com/office/officeart/2018/2/layout/IconCircleList"/>
    <dgm:cxn modelId="{CADA3379-2311-442A-A797-437B13290245}" srcId="{330D8ECC-EED7-44D1-B1E1-6749E28FF17C}" destId="{AA715501-6752-4CC1-A984-BA09F4CB04AF}" srcOrd="1" destOrd="0" parTransId="{370BADDC-2415-4D25-9DEB-90F024777E90}" sibTransId="{7BEDAC95-0ED5-49B0-923D-AA723A3954DE}"/>
    <dgm:cxn modelId="{A86F858D-AF20-4D29-A845-4484ED725355}" type="presOf" srcId="{C4AE6884-348F-4CDD-9B04-7992C34AA2F9}" destId="{B79685D8-EDF5-41C0-9E58-360E4C39EE0E}" srcOrd="0" destOrd="0" presId="urn:microsoft.com/office/officeart/2018/2/layout/IconCircleList"/>
    <dgm:cxn modelId="{0EEB96AB-BCF2-47EE-BB4D-C519CA767285}" type="presOf" srcId="{266CC01C-338E-4A3A-A720-195DC5951093}" destId="{89950900-9B50-4270-94A1-D47FC8A1AB30}" srcOrd="0" destOrd="0" presId="urn:microsoft.com/office/officeart/2018/2/layout/IconCircleList"/>
    <dgm:cxn modelId="{D17C6CB8-E053-4CA5-AD41-D73EAE8148B9}" type="presOf" srcId="{330D8ECC-EED7-44D1-B1E1-6749E28FF17C}" destId="{02120E4D-4F90-4419-9A84-EE663D2E0628}" srcOrd="0" destOrd="0" presId="urn:microsoft.com/office/officeart/2018/2/layout/IconCircleList"/>
    <dgm:cxn modelId="{B2B197B8-CAD4-4078-A887-588E6A6EF2EF}" srcId="{330D8ECC-EED7-44D1-B1E1-6749E28FF17C}" destId="{C4AE6884-348F-4CDD-9B04-7992C34AA2F9}" srcOrd="0" destOrd="0" parTransId="{CF2D8D8B-91A6-41B7-8DD2-273ABDDB9947}" sibTransId="{477F5371-3517-471C-9BE1-E7AD2721893D}"/>
    <dgm:cxn modelId="{71D748C8-3643-4D62-B221-0CE812894FB3}" srcId="{330D8ECC-EED7-44D1-B1E1-6749E28FF17C}" destId="{2610512C-A96E-4A0D-8D17-7B3C698167E1}" srcOrd="3" destOrd="0" parTransId="{25E1D283-8AB1-4DCD-81A7-7FC54B92CA23}" sibTransId="{49AF639C-A029-4686-BDC4-2613D006E8D4}"/>
    <dgm:cxn modelId="{08C5045F-CF44-4019-BEB5-EB76020AA32C}" type="presParOf" srcId="{02120E4D-4F90-4419-9A84-EE663D2E0628}" destId="{78A80744-36D4-46F3-8A27-4413829F5956}" srcOrd="0" destOrd="0" presId="urn:microsoft.com/office/officeart/2018/2/layout/IconCircleList"/>
    <dgm:cxn modelId="{37CF7DC0-589C-4A9E-A9BD-3042C16AB3E7}" type="presParOf" srcId="{78A80744-36D4-46F3-8A27-4413829F5956}" destId="{81183BD9-82E9-4EF3-9234-F92A489C4754}" srcOrd="0" destOrd="0" presId="urn:microsoft.com/office/officeart/2018/2/layout/IconCircleList"/>
    <dgm:cxn modelId="{0F53E35B-AEFD-4CE9-A437-61A550DA71AA}" type="presParOf" srcId="{81183BD9-82E9-4EF3-9234-F92A489C4754}" destId="{ED7E1836-D3A4-48E6-A58A-8919773757F2}" srcOrd="0" destOrd="0" presId="urn:microsoft.com/office/officeart/2018/2/layout/IconCircleList"/>
    <dgm:cxn modelId="{D7C11F56-9B3E-48D9-9D71-09E6C70DAFAA}" type="presParOf" srcId="{81183BD9-82E9-4EF3-9234-F92A489C4754}" destId="{D57A6B2A-C314-435B-9BBA-70DDFEE6BDE2}" srcOrd="1" destOrd="0" presId="urn:microsoft.com/office/officeart/2018/2/layout/IconCircleList"/>
    <dgm:cxn modelId="{8FA51AE4-334B-404B-8576-040456FEF59B}" type="presParOf" srcId="{81183BD9-82E9-4EF3-9234-F92A489C4754}" destId="{175A3AC8-8F00-46CC-8421-62CD6F324F42}" srcOrd="2" destOrd="0" presId="urn:microsoft.com/office/officeart/2018/2/layout/IconCircleList"/>
    <dgm:cxn modelId="{45444017-A704-4C02-955A-7576174F233E}" type="presParOf" srcId="{81183BD9-82E9-4EF3-9234-F92A489C4754}" destId="{B79685D8-EDF5-41C0-9E58-360E4C39EE0E}" srcOrd="3" destOrd="0" presId="urn:microsoft.com/office/officeart/2018/2/layout/IconCircleList"/>
    <dgm:cxn modelId="{37C1E51C-90E6-4137-9DE9-9EE98070DA7F}" type="presParOf" srcId="{78A80744-36D4-46F3-8A27-4413829F5956}" destId="{9C023738-C714-428E-95C6-13E5B6EA2B54}" srcOrd="1" destOrd="0" presId="urn:microsoft.com/office/officeart/2018/2/layout/IconCircleList"/>
    <dgm:cxn modelId="{478CB5FB-E3C1-4B8E-A501-B87A5AF1C6C0}" type="presParOf" srcId="{78A80744-36D4-46F3-8A27-4413829F5956}" destId="{C8FEDCE2-1D17-45C5-8773-7692F111361C}" srcOrd="2" destOrd="0" presId="urn:microsoft.com/office/officeart/2018/2/layout/IconCircleList"/>
    <dgm:cxn modelId="{5A6B7F13-BC6F-4BAA-ADCD-EC380D8EEFBF}" type="presParOf" srcId="{C8FEDCE2-1D17-45C5-8773-7692F111361C}" destId="{B28BB20C-CB4E-411A-A6EB-5857EC4F7C0E}" srcOrd="0" destOrd="0" presId="urn:microsoft.com/office/officeart/2018/2/layout/IconCircleList"/>
    <dgm:cxn modelId="{BAF2C5FC-EF37-49D5-9AAA-E72E447C6D1B}" type="presParOf" srcId="{C8FEDCE2-1D17-45C5-8773-7692F111361C}" destId="{DA0B8A26-A754-4BB0-A993-B5F854A8B2D9}" srcOrd="1" destOrd="0" presId="urn:microsoft.com/office/officeart/2018/2/layout/IconCircleList"/>
    <dgm:cxn modelId="{FB2D38BA-FF7F-43DD-847F-4B19149FC2AC}" type="presParOf" srcId="{C8FEDCE2-1D17-45C5-8773-7692F111361C}" destId="{CCAC354D-95E3-4F1D-85B7-06D23AD67381}" srcOrd="2" destOrd="0" presId="urn:microsoft.com/office/officeart/2018/2/layout/IconCircleList"/>
    <dgm:cxn modelId="{AD17E965-DE61-4CD7-8409-66867AED2C23}" type="presParOf" srcId="{C8FEDCE2-1D17-45C5-8773-7692F111361C}" destId="{A108D315-C5A7-4665-8A22-857AE4F28225}" srcOrd="3" destOrd="0" presId="urn:microsoft.com/office/officeart/2018/2/layout/IconCircleList"/>
    <dgm:cxn modelId="{C661F4BB-89F1-4CBD-B6FD-E79EC7BF73F7}" type="presParOf" srcId="{78A80744-36D4-46F3-8A27-4413829F5956}" destId="{65B20F84-81B3-461E-8089-C9690707943C}" srcOrd="3" destOrd="0" presId="urn:microsoft.com/office/officeart/2018/2/layout/IconCircleList"/>
    <dgm:cxn modelId="{D216428F-9FB9-4ED6-8E92-11AFDA44DFA9}" type="presParOf" srcId="{78A80744-36D4-46F3-8A27-4413829F5956}" destId="{A1CDD855-F2AB-4BA5-B2C7-433A63B6B620}" srcOrd="4" destOrd="0" presId="urn:microsoft.com/office/officeart/2018/2/layout/IconCircleList"/>
    <dgm:cxn modelId="{58104579-DE85-4443-9903-B7D91BCA037E}" type="presParOf" srcId="{A1CDD855-F2AB-4BA5-B2C7-433A63B6B620}" destId="{120241D6-BE83-47D8-9716-EC42D473CA6F}" srcOrd="0" destOrd="0" presId="urn:microsoft.com/office/officeart/2018/2/layout/IconCircleList"/>
    <dgm:cxn modelId="{E9A23C67-0107-4149-8B79-5B086C433D4C}" type="presParOf" srcId="{A1CDD855-F2AB-4BA5-B2C7-433A63B6B620}" destId="{AAAA3F3F-700E-4DC5-9B7B-B4A91337FBCE}" srcOrd="1" destOrd="0" presId="urn:microsoft.com/office/officeart/2018/2/layout/IconCircleList"/>
    <dgm:cxn modelId="{AF9229C7-585F-4F8F-BC12-FA8C76FDB01D}" type="presParOf" srcId="{A1CDD855-F2AB-4BA5-B2C7-433A63B6B620}" destId="{12579920-A3E1-4AC9-9390-5A78139F7DBD}" srcOrd="2" destOrd="0" presId="urn:microsoft.com/office/officeart/2018/2/layout/IconCircleList"/>
    <dgm:cxn modelId="{0737E0D2-3C9E-4FE9-9782-E711C26BC40E}" type="presParOf" srcId="{A1CDD855-F2AB-4BA5-B2C7-433A63B6B620}" destId="{89950900-9B50-4270-94A1-D47FC8A1AB30}" srcOrd="3" destOrd="0" presId="urn:microsoft.com/office/officeart/2018/2/layout/IconCircleList"/>
    <dgm:cxn modelId="{DF64CAB9-FD3A-441F-BBF7-1D69865C90AC}" type="presParOf" srcId="{78A80744-36D4-46F3-8A27-4413829F5956}" destId="{87A68F19-0AC7-415C-B964-422C51A36764}" srcOrd="5" destOrd="0" presId="urn:microsoft.com/office/officeart/2018/2/layout/IconCircleList"/>
    <dgm:cxn modelId="{1E76C4B4-39CE-476E-B10F-57671534B790}" type="presParOf" srcId="{78A80744-36D4-46F3-8A27-4413829F5956}" destId="{87EC54B8-8401-4440-9287-5695E61975FC}" srcOrd="6" destOrd="0" presId="urn:microsoft.com/office/officeart/2018/2/layout/IconCircleList"/>
    <dgm:cxn modelId="{69555742-36A9-4D9A-86DC-A5091B6AAC55}" type="presParOf" srcId="{87EC54B8-8401-4440-9287-5695E61975FC}" destId="{45A79739-D5B7-48C3-9577-43B0BE17592B}" srcOrd="0" destOrd="0" presId="urn:microsoft.com/office/officeart/2018/2/layout/IconCircleList"/>
    <dgm:cxn modelId="{DD93CFC5-C725-462E-9110-82622C07624A}" type="presParOf" srcId="{87EC54B8-8401-4440-9287-5695E61975FC}" destId="{08EE6950-5EF9-45C6-A1E5-6C747A8858A0}" srcOrd="1" destOrd="0" presId="urn:microsoft.com/office/officeart/2018/2/layout/IconCircleList"/>
    <dgm:cxn modelId="{B4ABC227-0A13-40E5-BD3C-4A1F05A7E943}" type="presParOf" srcId="{87EC54B8-8401-4440-9287-5695E61975FC}" destId="{3AB91C37-E507-4ABF-9835-7BD37EFFD5D7}" srcOrd="2" destOrd="0" presId="urn:microsoft.com/office/officeart/2018/2/layout/IconCircleList"/>
    <dgm:cxn modelId="{9E2E11D9-AE9B-4732-988B-A2BC7658645B}" type="presParOf" srcId="{87EC54B8-8401-4440-9287-5695E61975FC}" destId="{A3AF2A00-3A5F-472C-813E-BF3FFC9DE4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4ED16B-CEBD-40F6-967B-8C1BC16C05F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C050AE-B197-41A1-9903-20D1610183C0}">
      <dgm:prSet/>
      <dgm:spPr/>
      <dgm:t>
        <a:bodyPr/>
        <a:lstStyle/>
        <a:p>
          <a:pPr>
            <a:defRPr cap="all"/>
          </a:pPr>
          <a:r>
            <a:rPr lang="en-US"/>
            <a:t>Budgeting  mobile App </a:t>
          </a:r>
        </a:p>
      </dgm:t>
    </dgm:pt>
    <dgm:pt modelId="{291EEB4B-471B-4797-BB7A-4DDF0DEFF021}" type="parTrans" cxnId="{D85381FC-FFC5-446D-AB5A-C5FA3D861D9A}">
      <dgm:prSet/>
      <dgm:spPr/>
      <dgm:t>
        <a:bodyPr/>
        <a:lstStyle/>
        <a:p>
          <a:endParaRPr lang="en-US"/>
        </a:p>
      </dgm:t>
    </dgm:pt>
    <dgm:pt modelId="{96B504A0-25CE-4E2F-A766-1E542C6AB873}" type="sibTrans" cxnId="{D85381FC-FFC5-446D-AB5A-C5FA3D861D9A}">
      <dgm:prSet/>
      <dgm:spPr/>
      <dgm:t>
        <a:bodyPr/>
        <a:lstStyle/>
        <a:p>
          <a:endParaRPr lang="en-US"/>
        </a:p>
      </dgm:t>
    </dgm:pt>
    <dgm:pt modelId="{8E4A8302-620B-4B7B-AAAF-88C352FF65B8}">
      <dgm:prSet/>
      <dgm:spPr/>
      <dgm:t>
        <a:bodyPr/>
        <a:lstStyle/>
        <a:p>
          <a:pPr>
            <a:defRPr cap="all"/>
          </a:pPr>
          <a:r>
            <a:rPr lang="en-US"/>
            <a:t>It allow users track their money usage and set saving goals.</a:t>
          </a:r>
        </a:p>
      </dgm:t>
    </dgm:pt>
    <dgm:pt modelId="{0491CD8B-8767-49DB-BF93-0A6E5715AD7F}" type="parTrans" cxnId="{2BACAFFD-1CA9-440A-851A-9A17671437F4}">
      <dgm:prSet/>
      <dgm:spPr/>
      <dgm:t>
        <a:bodyPr/>
        <a:lstStyle/>
        <a:p>
          <a:endParaRPr lang="en-US"/>
        </a:p>
      </dgm:t>
    </dgm:pt>
    <dgm:pt modelId="{D35E3802-76FC-441E-B184-ED6727B9DBC6}" type="sibTrans" cxnId="{2BACAFFD-1CA9-440A-851A-9A17671437F4}">
      <dgm:prSet/>
      <dgm:spPr/>
      <dgm:t>
        <a:bodyPr/>
        <a:lstStyle/>
        <a:p>
          <a:endParaRPr lang="en-US"/>
        </a:p>
      </dgm:t>
    </dgm:pt>
    <dgm:pt modelId="{B8D19914-60BC-432E-916B-A4554CECD91E}">
      <dgm:prSet/>
      <dgm:spPr/>
      <dgm:t>
        <a:bodyPr/>
        <a:lstStyle/>
        <a:p>
          <a:pPr>
            <a:defRPr cap="all"/>
          </a:pPr>
          <a:r>
            <a:rPr lang="en-US"/>
            <a:t>It have simple user-friendly UI with persistent data.</a:t>
          </a:r>
        </a:p>
      </dgm:t>
    </dgm:pt>
    <dgm:pt modelId="{A5EBD8E4-3DFF-40FF-B1C1-F2CD84AC8CCE}" type="parTrans" cxnId="{B49097E2-CE47-4384-BD51-2783CE543703}">
      <dgm:prSet/>
      <dgm:spPr/>
      <dgm:t>
        <a:bodyPr/>
        <a:lstStyle/>
        <a:p>
          <a:endParaRPr lang="en-US"/>
        </a:p>
      </dgm:t>
    </dgm:pt>
    <dgm:pt modelId="{5F237210-AF6F-4D81-A5F6-2945D3E2199F}" type="sibTrans" cxnId="{B49097E2-CE47-4384-BD51-2783CE543703}">
      <dgm:prSet/>
      <dgm:spPr/>
      <dgm:t>
        <a:bodyPr/>
        <a:lstStyle/>
        <a:p>
          <a:endParaRPr lang="en-US"/>
        </a:p>
      </dgm:t>
    </dgm:pt>
    <dgm:pt modelId="{E65DD6C9-B797-4B8E-A86B-ABCFF51F3104}">
      <dgm:prSet/>
      <dgm:spPr/>
      <dgm:t>
        <a:bodyPr/>
        <a:lstStyle/>
        <a:p>
          <a:pPr>
            <a:defRPr cap="all"/>
          </a:pPr>
          <a:r>
            <a:rPr lang="en-US"/>
            <a:t>It is unique way of  money manage system.</a:t>
          </a:r>
        </a:p>
      </dgm:t>
    </dgm:pt>
    <dgm:pt modelId="{E63AD68A-AD01-4B7D-B141-DAAADF0E1BF1}" type="parTrans" cxnId="{4C11F1E0-2883-4C65-9BFE-44EF95DB5F18}">
      <dgm:prSet/>
      <dgm:spPr/>
      <dgm:t>
        <a:bodyPr/>
        <a:lstStyle/>
        <a:p>
          <a:endParaRPr lang="en-US"/>
        </a:p>
      </dgm:t>
    </dgm:pt>
    <dgm:pt modelId="{8499752E-809E-41EB-90D0-D2325452D133}" type="sibTrans" cxnId="{4C11F1E0-2883-4C65-9BFE-44EF95DB5F18}">
      <dgm:prSet/>
      <dgm:spPr/>
      <dgm:t>
        <a:bodyPr/>
        <a:lstStyle/>
        <a:p>
          <a:endParaRPr lang="en-US"/>
        </a:p>
      </dgm:t>
    </dgm:pt>
    <dgm:pt modelId="{1669094A-00A6-4C49-BE62-BF9EAA037EB6}" type="pres">
      <dgm:prSet presAssocID="{264ED16B-CEBD-40F6-967B-8C1BC16C05F5}" presName="root" presStyleCnt="0">
        <dgm:presLayoutVars>
          <dgm:dir/>
          <dgm:resizeHandles val="exact"/>
        </dgm:presLayoutVars>
      </dgm:prSet>
      <dgm:spPr/>
    </dgm:pt>
    <dgm:pt modelId="{F2F7D504-5CB9-4018-ADC3-E3ADE2B00998}" type="pres">
      <dgm:prSet presAssocID="{43C050AE-B197-41A1-9903-20D1610183C0}" presName="compNode" presStyleCnt="0"/>
      <dgm:spPr/>
    </dgm:pt>
    <dgm:pt modelId="{A82CE978-9951-4D30-A1AD-EE1FA2314A02}" type="pres">
      <dgm:prSet presAssocID="{43C050AE-B197-41A1-9903-20D1610183C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622B084-5E6E-4859-B511-7962CDF14688}" type="pres">
      <dgm:prSet presAssocID="{43C050AE-B197-41A1-9903-20D1610183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62EDBF8-EDCE-4706-9F01-A572B8723959}" type="pres">
      <dgm:prSet presAssocID="{43C050AE-B197-41A1-9903-20D1610183C0}" presName="spaceRect" presStyleCnt="0"/>
      <dgm:spPr/>
    </dgm:pt>
    <dgm:pt modelId="{8F8390D5-BC27-41E3-A6AC-C638941270E2}" type="pres">
      <dgm:prSet presAssocID="{43C050AE-B197-41A1-9903-20D1610183C0}" presName="textRect" presStyleLbl="revTx" presStyleIdx="0" presStyleCnt="4">
        <dgm:presLayoutVars>
          <dgm:chMax val="1"/>
          <dgm:chPref val="1"/>
        </dgm:presLayoutVars>
      </dgm:prSet>
      <dgm:spPr/>
    </dgm:pt>
    <dgm:pt modelId="{CBC0F472-CFEB-4F65-BA9E-2E4A5696E193}" type="pres">
      <dgm:prSet presAssocID="{96B504A0-25CE-4E2F-A766-1E542C6AB873}" presName="sibTrans" presStyleCnt="0"/>
      <dgm:spPr/>
    </dgm:pt>
    <dgm:pt modelId="{75265BC0-D626-4B87-8430-ADDE3989FFAD}" type="pres">
      <dgm:prSet presAssocID="{8E4A8302-620B-4B7B-AAAF-88C352FF65B8}" presName="compNode" presStyleCnt="0"/>
      <dgm:spPr/>
    </dgm:pt>
    <dgm:pt modelId="{EEE1ABEC-8140-4F04-A694-F88D2E5B5EC5}" type="pres">
      <dgm:prSet presAssocID="{8E4A8302-620B-4B7B-AAAF-88C352FF65B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A9DC961-3C8A-47DE-A0BA-DD62ED33A745}" type="pres">
      <dgm:prSet presAssocID="{8E4A8302-620B-4B7B-AAAF-88C352FF65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1333DA49-2475-4C36-88C1-F0F558931C14}" type="pres">
      <dgm:prSet presAssocID="{8E4A8302-620B-4B7B-AAAF-88C352FF65B8}" presName="spaceRect" presStyleCnt="0"/>
      <dgm:spPr/>
    </dgm:pt>
    <dgm:pt modelId="{A734FAF9-75B1-42CB-9CB7-25D59D76682C}" type="pres">
      <dgm:prSet presAssocID="{8E4A8302-620B-4B7B-AAAF-88C352FF65B8}" presName="textRect" presStyleLbl="revTx" presStyleIdx="1" presStyleCnt="4">
        <dgm:presLayoutVars>
          <dgm:chMax val="1"/>
          <dgm:chPref val="1"/>
        </dgm:presLayoutVars>
      </dgm:prSet>
      <dgm:spPr/>
    </dgm:pt>
    <dgm:pt modelId="{F0A851FF-7785-4A2E-8356-C8B824A9047B}" type="pres">
      <dgm:prSet presAssocID="{D35E3802-76FC-441E-B184-ED6727B9DBC6}" presName="sibTrans" presStyleCnt="0"/>
      <dgm:spPr/>
    </dgm:pt>
    <dgm:pt modelId="{B62BB133-876F-4396-9CC4-063A450E99BE}" type="pres">
      <dgm:prSet presAssocID="{B8D19914-60BC-432E-916B-A4554CECD91E}" presName="compNode" presStyleCnt="0"/>
      <dgm:spPr/>
    </dgm:pt>
    <dgm:pt modelId="{E5A84AA1-BE70-4008-B8D0-3C859B8232DC}" type="pres">
      <dgm:prSet presAssocID="{B8D19914-60BC-432E-916B-A4554CECD91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9463CB7-7825-4DB0-A98C-F3C1C8755CD3}" type="pres">
      <dgm:prSet presAssocID="{B8D19914-60BC-432E-916B-A4554CECD9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3D78AA9-C3A1-4A63-974E-4530B62C0E91}" type="pres">
      <dgm:prSet presAssocID="{B8D19914-60BC-432E-916B-A4554CECD91E}" presName="spaceRect" presStyleCnt="0"/>
      <dgm:spPr/>
    </dgm:pt>
    <dgm:pt modelId="{02E86CBD-B3E1-488B-A551-4E9093B8DAFC}" type="pres">
      <dgm:prSet presAssocID="{B8D19914-60BC-432E-916B-A4554CECD91E}" presName="textRect" presStyleLbl="revTx" presStyleIdx="2" presStyleCnt="4">
        <dgm:presLayoutVars>
          <dgm:chMax val="1"/>
          <dgm:chPref val="1"/>
        </dgm:presLayoutVars>
      </dgm:prSet>
      <dgm:spPr/>
    </dgm:pt>
    <dgm:pt modelId="{7954AEF5-50B8-4A02-923C-71D90574A9DC}" type="pres">
      <dgm:prSet presAssocID="{5F237210-AF6F-4D81-A5F6-2945D3E2199F}" presName="sibTrans" presStyleCnt="0"/>
      <dgm:spPr/>
    </dgm:pt>
    <dgm:pt modelId="{D627450F-4F3E-4786-8733-012266F16410}" type="pres">
      <dgm:prSet presAssocID="{E65DD6C9-B797-4B8E-A86B-ABCFF51F3104}" presName="compNode" presStyleCnt="0"/>
      <dgm:spPr/>
    </dgm:pt>
    <dgm:pt modelId="{1F396743-1FD7-4143-9479-DE3F9043DCEB}" type="pres">
      <dgm:prSet presAssocID="{E65DD6C9-B797-4B8E-A86B-ABCFF51F310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0529FD6-3AEE-427E-B9E2-E96CD8568292}" type="pres">
      <dgm:prSet presAssocID="{E65DD6C9-B797-4B8E-A86B-ABCFF51F31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25E9C22-B36D-42EE-8CED-B1CDA10E3A8C}" type="pres">
      <dgm:prSet presAssocID="{E65DD6C9-B797-4B8E-A86B-ABCFF51F3104}" presName="spaceRect" presStyleCnt="0"/>
      <dgm:spPr/>
    </dgm:pt>
    <dgm:pt modelId="{FE868692-B965-469B-AC0A-8A1EF4B120B9}" type="pres">
      <dgm:prSet presAssocID="{E65DD6C9-B797-4B8E-A86B-ABCFF51F31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3ED560-01BA-47EE-9550-5F82BE6EE7FC}" type="presOf" srcId="{264ED16B-CEBD-40F6-967B-8C1BC16C05F5}" destId="{1669094A-00A6-4C49-BE62-BF9EAA037EB6}" srcOrd="0" destOrd="0" presId="urn:microsoft.com/office/officeart/2018/5/layout/IconLeafLabelList"/>
    <dgm:cxn modelId="{EFB0174C-C4F0-4D4F-B0E2-BD4117CFC150}" type="presOf" srcId="{E65DD6C9-B797-4B8E-A86B-ABCFF51F3104}" destId="{FE868692-B965-469B-AC0A-8A1EF4B120B9}" srcOrd="0" destOrd="0" presId="urn:microsoft.com/office/officeart/2018/5/layout/IconLeafLabelList"/>
    <dgm:cxn modelId="{E69EAD53-9466-445F-9927-9BE794ADF57A}" type="presOf" srcId="{43C050AE-B197-41A1-9903-20D1610183C0}" destId="{8F8390D5-BC27-41E3-A6AC-C638941270E2}" srcOrd="0" destOrd="0" presId="urn:microsoft.com/office/officeart/2018/5/layout/IconLeafLabelList"/>
    <dgm:cxn modelId="{13791775-33F4-4D2E-BE94-2A631851FDA9}" type="presOf" srcId="{8E4A8302-620B-4B7B-AAAF-88C352FF65B8}" destId="{A734FAF9-75B1-42CB-9CB7-25D59D76682C}" srcOrd="0" destOrd="0" presId="urn:microsoft.com/office/officeart/2018/5/layout/IconLeafLabelList"/>
    <dgm:cxn modelId="{533D2D9C-0899-423B-ADA6-12C3CA32A109}" type="presOf" srcId="{B8D19914-60BC-432E-916B-A4554CECD91E}" destId="{02E86CBD-B3E1-488B-A551-4E9093B8DAFC}" srcOrd="0" destOrd="0" presId="urn:microsoft.com/office/officeart/2018/5/layout/IconLeafLabelList"/>
    <dgm:cxn modelId="{4C11F1E0-2883-4C65-9BFE-44EF95DB5F18}" srcId="{264ED16B-CEBD-40F6-967B-8C1BC16C05F5}" destId="{E65DD6C9-B797-4B8E-A86B-ABCFF51F3104}" srcOrd="3" destOrd="0" parTransId="{E63AD68A-AD01-4B7D-B141-DAAADF0E1BF1}" sibTransId="{8499752E-809E-41EB-90D0-D2325452D133}"/>
    <dgm:cxn modelId="{B49097E2-CE47-4384-BD51-2783CE543703}" srcId="{264ED16B-CEBD-40F6-967B-8C1BC16C05F5}" destId="{B8D19914-60BC-432E-916B-A4554CECD91E}" srcOrd="2" destOrd="0" parTransId="{A5EBD8E4-3DFF-40FF-B1C1-F2CD84AC8CCE}" sibTransId="{5F237210-AF6F-4D81-A5F6-2945D3E2199F}"/>
    <dgm:cxn modelId="{D85381FC-FFC5-446D-AB5A-C5FA3D861D9A}" srcId="{264ED16B-CEBD-40F6-967B-8C1BC16C05F5}" destId="{43C050AE-B197-41A1-9903-20D1610183C0}" srcOrd="0" destOrd="0" parTransId="{291EEB4B-471B-4797-BB7A-4DDF0DEFF021}" sibTransId="{96B504A0-25CE-4E2F-A766-1E542C6AB873}"/>
    <dgm:cxn modelId="{2BACAFFD-1CA9-440A-851A-9A17671437F4}" srcId="{264ED16B-CEBD-40F6-967B-8C1BC16C05F5}" destId="{8E4A8302-620B-4B7B-AAAF-88C352FF65B8}" srcOrd="1" destOrd="0" parTransId="{0491CD8B-8767-49DB-BF93-0A6E5715AD7F}" sibTransId="{D35E3802-76FC-441E-B184-ED6727B9DBC6}"/>
    <dgm:cxn modelId="{F0BE0E6F-E441-4156-829D-8DC5BEAD4CD2}" type="presParOf" srcId="{1669094A-00A6-4C49-BE62-BF9EAA037EB6}" destId="{F2F7D504-5CB9-4018-ADC3-E3ADE2B00998}" srcOrd="0" destOrd="0" presId="urn:microsoft.com/office/officeart/2018/5/layout/IconLeafLabelList"/>
    <dgm:cxn modelId="{D934E3E3-6DCE-4DFD-B804-723894D93D6F}" type="presParOf" srcId="{F2F7D504-5CB9-4018-ADC3-E3ADE2B00998}" destId="{A82CE978-9951-4D30-A1AD-EE1FA2314A02}" srcOrd="0" destOrd="0" presId="urn:microsoft.com/office/officeart/2018/5/layout/IconLeafLabelList"/>
    <dgm:cxn modelId="{EB6E4F4F-EAA6-43F6-A737-FB4CD94FEB88}" type="presParOf" srcId="{F2F7D504-5CB9-4018-ADC3-E3ADE2B00998}" destId="{D622B084-5E6E-4859-B511-7962CDF14688}" srcOrd="1" destOrd="0" presId="urn:microsoft.com/office/officeart/2018/5/layout/IconLeafLabelList"/>
    <dgm:cxn modelId="{7D3A0540-A897-42F0-9BD5-FA6FF4F72E68}" type="presParOf" srcId="{F2F7D504-5CB9-4018-ADC3-E3ADE2B00998}" destId="{D62EDBF8-EDCE-4706-9F01-A572B8723959}" srcOrd="2" destOrd="0" presId="urn:microsoft.com/office/officeart/2018/5/layout/IconLeafLabelList"/>
    <dgm:cxn modelId="{BA19246E-908F-4D0D-A9C7-E6E88A7ABBE6}" type="presParOf" srcId="{F2F7D504-5CB9-4018-ADC3-E3ADE2B00998}" destId="{8F8390D5-BC27-41E3-A6AC-C638941270E2}" srcOrd="3" destOrd="0" presId="urn:microsoft.com/office/officeart/2018/5/layout/IconLeafLabelList"/>
    <dgm:cxn modelId="{B3586D11-CAF2-4CDB-BC92-9444269867E1}" type="presParOf" srcId="{1669094A-00A6-4C49-BE62-BF9EAA037EB6}" destId="{CBC0F472-CFEB-4F65-BA9E-2E4A5696E193}" srcOrd="1" destOrd="0" presId="urn:microsoft.com/office/officeart/2018/5/layout/IconLeafLabelList"/>
    <dgm:cxn modelId="{577CFA0B-B64B-408A-8C68-2699E103A097}" type="presParOf" srcId="{1669094A-00A6-4C49-BE62-BF9EAA037EB6}" destId="{75265BC0-D626-4B87-8430-ADDE3989FFAD}" srcOrd="2" destOrd="0" presId="urn:microsoft.com/office/officeart/2018/5/layout/IconLeafLabelList"/>
    <dgm:cxn modelId="{29F93EEF-F6C6-47F4-844C-579C61A6293E}" type="presParOf" srcId="{75265BC0-D626-4B87-8430-ADDE3989FFAD}" destId="{EEE1ABEC-8140-4F04-A694-F88D2E5B5EC5}" srcOrd="0" destOrd="0" presId="urn:microsoft.com/office/officeart/2018/5/layout/IconLeafLabelList"/>
    <dgm:cxn modelId="{2A70DC7E-6773-4CF6-BC1C-291CD739E4E2}" type="presParOf" srcId="{75265BC0-D626-4B87-8430-ADDE3989FFAD}" destId="{7A9DC961-3C8A-47DE-A0BA-DD62ED33A745}" srcOrd="1" destOrd="0" presId="urn:microsoft.com/office/officeart/2018/5/layout/IconLeafLabelList"/>
    <dgm:cxn modelId="{E46F57D8-7F31-46DD-A118-FE39BD6E5931}" type="presParOf" srcId="{75265BC0-D626-4B87-8430-ADDE3989FFAD}" destId="{1333DA49-2475-4C36-88C1-F0F558931C14}" srcOrd="2" destOrd="0" presId="urn:microsoft.com/office/officeart/2018/5/layout/IconLeafLabelList"/>
    <dgm:cxn modelId="{D1BD9967-EA6F-41C7-9708-2F27A244E5B7}" type="presParOf" srcId="{75265BC0-D626-4B87-8430-ADDE3989FFAD}" destId="{A734FAF9-75B1-42CB-9CB7-25D59D76682C}" srcOrd="3" destOrd="0" presId="urn:microsoft.com/office/officeart/2018/5/layout/IconLeafLabelList"/>
    <dgm:cxn modelId="{12AB12E1-C3CB-4419-96E6-2140B549BA84}" type="presParOf" srcId="{1669094A-00A6-4C49-BE62-BF9EAA037EB6}" destId="{F0A851FF-7785-4A2E-8356-C8B824A9047B}" srcOrd="3" destOrd="0" presId="urn:microsoft.com/office/officeart/2018/5/layout/IconLeafLabelList"/>
    <dgm:cxn modelId="{F1689E9C-1C36-4DB1-9C2F-60B12438BDDD}" type="presParOf" srcId="{1669094A-00A6-4C49-BE62-BF9EAA037EB6}" destId="{B62BB133-876F-4396-9CC4-063A450E99BE}" srcOrd="4" destOrd="0" presId="urn:microsoft.com/office/officeart/2018/5/layout/IconLeafLabelList"/>
    <dgm:cxn modelId="{6C2F2F3C-07AA-48BF-B3CA-FB9B50C236D1}" type="presParOf" srcId="{B62BB133-876F-4396-9CC4-063A450E99BE}" destId="{E5A84AA1-BE70-4008-B8D0-3C859B8232DC}" srcOrd="0" destOrd="0" presId="urn:microsoft.com/office/officeart/2018/5/layout/IconLeafLabelList"/>
    <dgm:cxn modelId="{2014E04D-6121-42F1-9C67-8FB5E6B468B0}" type="presParOf" srcId="{B62BB133-876F-4396-9CC4-063A450E99BE}" destId="{39463CB7-7825-4DB0-A98C-F3C1C8755CD3}" srcOrd="1" destOrd="0" presId="urn:microsoft.com/office/officeart/2018/5/layout/IconLeafLabelList"/>
    <dgm:cxn modelId="{A3CA3AE1-AD4F-49C5-AF84-093593406E5A}" type="presParOf" srcId="{B62BB133-876F-4396-9CC4-063A450E99BE}" destId="{43D78AA9-C3A1-4A63-974E-4530B62C0E91}" srcOrd="2" destOrd="0" presId="urn:microsoft.com/office/officeart/2018/5/layout/IconLeafLabelList"/>
    <dgm:cxn modelId="{BAC74202-9886-4352-8B69-17311E6D8410}" type="presParOf" srcId="{B62BB133-876F-4396-9CC4-063A450E99BE}" destId="{02E86CBD-B3E1-488B-A551-4E9093B8DAFC}" srcOrd="3" destOrd="0" presId="urn:microsoft.com/office/officeart/2018/5/layout/IconLeafLabelList"/>
    <dgm:cxn modelId="{45F45BC0-C8EA-4AB4-AF52-A2AB8B4EF41D}" type="presParOf" srcId="{1669094A-00A6-4C49-BE62-BF9EAA037EB6}" destId="{7954AEF5-50B8-4A02-923C-71D90574A9DC}" srcOrd="5" destOrd="0" presId="urn:microsoft.com/office/officeart/2018/5/layout/IconLeafLabelList"/>
    <dgm:cxn modelId="{3F6CD323-C500-43C9-863E-7FEF21385F2C}" type="presParOf" srcId="{1669094A-00A6-4C49-BE62-BF9EAA037EB6}" destId="{D627450F-4F3E-4786-8733-012266F16410}" srcOrd="6" destOrd="0" presId="urn:microsoft.com/office/officeart/2018/5/layout/IconLeafLabelList"/>
    <dgm:cxn modelId="{2F790DEC-5F93-496A-8C87-876B190CBB42}" type="presParOf" srcId="{D627450F-4F3E-4786-8733-012266F16410}" destId="{1F396743-1FD7-4143-9479-DE3F9043DCEB}" srcOrd="0" destOrd="0" presId="urn:microsoft.com/office/officeart/2018/5/layout/IconLeafLabelList"/>
    <dgm:cxn modelId="{07D55D3E-F447-4933-B9E7-4705902633D1}" type="presParOf" srcId="{D627450F-4F3E-4786-8733-012266F16410}" destId="{80529FD6-3AEE-427E-B9E2-E96CD8568292}" srcOrd="1" destOrd="0" presId="urn:microsoft.com/office/officeart/2018/5/layout/IconLeafLabelList"/>
    <dgm:cxn modelId="{D3281FB5-019E-4EAF-A88B-832720F721C2}" type="presParOf" srcId="{D627450F-4F3E-4786-8733-012266F16410}" destId="{125E9C22-B36D-42EE-8CED-B1CDA10E3A8C}" srcOrd="2" destOrd="0" presId="urn:microsoft.com/office/officeart/2018/5/layout/IconLeafLabelList"/>
    <dgm:cxn modelId="{9D7365CB-0A17-4287-BF3A-F32BA5E41B3E}" type="presParOf" srcId="{D627450F-4F3E-4786-8733-012266F16410}" destId="{FE868692-B965-469B-AC0A-8A1EF4B120B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9B240-8A00-4016-A930-754471B6D95B}">
      <dsp:nvSpPr>
        <dsp:cNvPr id="0" name=""/>
        <dsp:cNvSpPr/>
      </dsp:nvSpPr>
      <dsp:spPr>
        <a:xfrm>
          <a:off x="0" y="511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73304-F7CC-4AC3-8B33-1709A99D9D2F}">
      <dsp:nvSpPr>
        <dsp:cNvPr id="0" name=""/>
        <dsp:cNvSpPr/>
      </dsp:nvSpPr>
      <dsp:spPr>
        <a:xfrm>
          <a:off x="0" y="511"/>
          <a:ext cx="10927829" cy="59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Elevator Speech</a:t>
          </a:r>
        </a:p>
      </dsp:txBody>
      <dsp:txXfrm>
        <a:off x="0" y="511"/>
        <a:ext cx="10927829" cy="598825"/>
      </dsp:txXfrm>
    </dsp:sp>
    <dsp:sp modelId="{3C3FD779-CA85-4714-BBA3-F54FEFC6A701}">
      <dsp:nvSpPr>
        <dsp:cNvPr id="0" name=""/>
        <dsp:cNvSpPr/>
      </dsp:nvSpPr>
      <dsp:spPr>
        <a:xfrm>
          <a:off x="0" y="599337"/>
          <a:ext cx="10927829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346FC-6AE8-49A2-B658-693774219C9E}">
      <dsp:nvSpPr>
        <dsp:cNvPr id="0" name=""/>
        <dsp:cNvSpPr/>
      </dsp:nvSpPr>
      <dsp:spPr>
        <a:xfrm>
          <a:off x="0" y="599337"/>
          <a:ext cx="10927829" cy="59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Requirements </a:t>
          </a:r>
        </a:p>
      </dsp:txBody>
      <dsp:txXfrm>
        <a:off x="0" y="599337"/>
        <a:ext cx="10927829" cy="598825"/>
      </dsp:txXfrm>
    </dsp:sp>
    <dsp:sp modelId="{F0AEA3D2-095F-4E3C-B34C-433E2C35FF55}">
      <dsp:nvSpPr>
        <dsp:cNvPr id="0" name=""/>
        <dsp:cNvSpPr/>
      </dsp:nvSpPr>
      <dsp:spPr>
        <a:xfrm>
          <a:off x="0" y="1198163"/>
          <a:ext cx="10927829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C3B0C-8BDA-4978-A360-A4356225B7AF}">
      <dsp:nvSpPr>
        <dsp:cNvPr id="0" name=""/>
        <dsp:cNvSpPr/>
      </dsp:nvSpPr>
      <dsp:spPr>
        <a:xfrm>
          <a:off x="0" y="1198163"/>
          <a:ext cx="10927829" cy="59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Architecture</a:t>
          </a:r>
        </a:p>
      </dsp:txBody>
      <dsp:txXfrm>
        <a:off x="0" y="1198163"/>
        <a:ext cx="10927829" cy="598825"/>
      </dsp:txXfrm>
    </dsp:sp>
    <dsp:sp modelId="{F7DC89E2-C17C-40A8-81F2-FD3F3AFB7947}">
      <dsp:nvSpPr>
        <dsp:cNvPr id="0" name=""/>
        <dsp:cNvSpPr/>
      </dsp:nvSpPr>
      <dsp:spPr>
        <a:xfrm>
          <a:off x="0" y="1796989"/>
          <a:ext cx="10927829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9C465-82F6-4CD8-B3D2-3F00816B2CF2}">
      <dsp:nvSpPr>
        <dsp:cNvPr id="0" name=""/>
        <dsp:cNvSpPr/>
      </dsp:nvSpPr>
      <dsp:spPr>
        <a:xfrm>
          <a:off x="0" y="1796989"/>
          <a:ext cx="10927829" cy="59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Entity Relationship Diaram</a:t>
          </a:r>
        </a:p>
      </dsp:txBody>
      <dsp:txXfrm>
        <a:off x="0" y="1796989"/>
        <a:ext cx="10927829" cy="598825"/>
      </dsp:txXfrm>
    </dsp:sp>
    <dsp:sp modelId="{ED196CF9-815D-4161-9531-55B61010A7A6}">
      <dsp:nvSpPr>
        <dsp:cNvPr id="0" name=""/>
        <dsp:cNvSpPr/>
      </dsp:nvSpPr>
      <dsp:spPr>
        <a:xfrm>
          <a:off x="0" y="2395815"/>
          <a:ext cx="10927829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FEE49-BF15-4A8C-90B4-2612FF1E4A3C}">
      <dsp:nvSpPr>
        <dsp:cNvPr id="0" name=""/>
        <dsp:cNvSpPr/>
      </dsp:nvSpPr>
      <dsp:spPr>
        <a:xfrm>
          <a:off x="0" y="2395815"/>
          <a:ext cx="10927829" cy="59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 Pages</a:t>
          </a:r>
        </a:p>
      </dsp:txBody>
      <dsp:txXfrm>
        <a:off x="0" y="2395815"/>
        <a:ext cx="10927829" cy="598825"/>
      </dsp:txXfrm>
    </dsp:sp>
    <dsp:sp modelId="{8F42595D-A042-4CFA-B336-0955107734EC}">
      <dsp:nvSpPr>
        <dsp:cNvPr id="0" name=""/>
        <dsp:cNvSpPr/>
      </dsp:nvSpPr>
      <dsp:spPr>
        <a:xfrm>
          <a:off x="0" y="2994641"/>
          <a:ext cx="10927829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50A0D-441C-44FB-9923-5223A0BD6B81}">
      <dsp:nvSpPr>
        <dsp:cNvPr id="0" name=""/>
        <dsp:cNvSpPr/>
      </dsp:nvSpPr>
      <dsp:spPr>
        <a:xfrm>
          <a:off x="0" y="2994641"/>
          <a:ext cx="10927829" cy="59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Conclusion/Review</a:t>
          </a:r>
        </a:p>
      </dsp:txBody>
      <dsp:txXfrm>
        <a:off x="0" y="2994641"/>
        <a:ext cx="10927829" cy="598825"/>
      </dsp:txXfrm>
    </dsp:sp>
    <dsp:sp modelId="{0946E4D9-8C97-41CE-8BBE-60B6FBAEB84E}">
      <dsp:nvSpPr>
        <dsp:cNvPr id="0" name=""/>
        <dsp:cNvSpPr/>
      </dsp:nvSpPr>
      <dsp:spPr>
        <a:xfrm>
          <a:off x="0" y="3593467"/>
          <a:ext cx="1092782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9CCF5-3787-4F11-A856-C5797EA3877C}">
      <dsp:nvSpPr>
        <dsp:cNvPr id="0" name=""/>
        <dsp:cNvSpPr/>
      </dsp:nvSpPr>
      <dsp:spPr>
        <a:xfrm>
          <a:off x="0" y="3593467"/>
          <a:ext cx="10927829" cy="59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Question</a:t>
          </a:r>
        </a:p>
      </dsp:txBody>
      <dsp:txXfrm>
        <a:off x="0" y="3593467"/>
        <a:ext cx="10927829" cy="598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1E74-D0F2-4C9F-9E64-16FBA59A2426}">
      <dsp:nvSpPr>
        <dsp:cNvPr id="0" name=""/>
        <dsp:cNvSpPr/>
      </dsp:nvSpPr>
      <dsp:spPr>
        <a:xfrm>
          <a:off x="765914" y="10645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C0308-99B0-4533-8828-7AADA2AA8FCE}">
      <dsp:nvSpPr>
        <dsp:cNvPr id="0" name=""/>
        <dsp:cNvSpPr/>
      </dsp:nvSpPr>
      <dsp:spPr>
        <a:xfrm>
          <a:off x="765914" y="17895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Budgeting App</a:t>
          </a:r>
        </a:p>
      </dsp:txBody>
      <dsp:txXfrm>
        <a:off x="765914" y="1789593"/>
        <a:ext cx="4320000" cy="648000"/>
      </dsp:txXfrm>
    </dsp:sp>
    <dsp:sp modelId="{FA7E7633-35C6-45E8-B633-D603116222A7}">
      <dsp:nvSpPr>
        <dsp:cNvPr id="0" name=""/>
        <dsp:cNvSpPr/>
      </dsp:nvSpPr>
      <dsp:spPr>
        <a:xfrm>
          <a:off x="765914" y="2517190"/>
          <a:ext cx="4320000" cy="156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 App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Savings goals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Tracks money usage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Simple UI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Persistent Data</a:t>
          </a:r>
        </a:p>
      </dsp:txBody>
      <dsp:txXfrm>
        <a:off x="765914" y="2517190"/>
        <a:ext cx="4320000" cy="1569156"/>
      </dsp:txXfrm>
    </dsp:sp>
    <dsp:sp modelId="{41F1BF2A-0B30-4069-BD85-A3BD3FA72EA3}">
      <dsp:nvSpPr>
        <dsp:cNvPr id="0" name=""/>
        <dsp:cNvSpPr/>
      </dsp:nvSpPr>
      <dsp:spPr>
        <a:xfrm>
          <a:off x="5841914" y="10645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025CD-3B8F-4406-A9A9-67CBA815BD46}">
      <dsp:nvSpPr>
        <dsp:cNvPr id="0" name=""/>
        <dsp:cNvSpPr/>
      </dsp:nvSpPr>
      <dsp:spPr>
        <a:xfrm>
          <a:off x="5841914" y="17895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Simple way manage money</a:t>
          </a:r>
        </a:p>
      </dsp:txBody>
      <dsp:txXfrm>
        <a:off x="5841914" y="1789593"/>
        <a:ext cx="4320000" cy="648000"/>
      </dsp:txXfrm>
    </dsp:sp>
    <dsp:sp modelId="{8F7E9C00-2FB7-4BF2-9B35-80D2A0A69862}">
      <dsp:nvSpPr>
        <dsp:cNvPr id="0" name=""/>
        <dsp:cNvSpPr/>
      </dsp:nvSpPr>
      <dsp:spPr>
        <a:xfrm>
          <a:off x="5841914" y="2517190"/>
          <a:ext cx="4320000" cy="156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3A5D1-6E8B-4AC8-9E5B-FB939103D2D3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6ABFF-C122-482F-B840-1F8087B7BA79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659FA-66F0-4CC0-80BB-6A886904F637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app shall allow users to track their monthly income and expenses through user input.</a:t>
          </a:r>
        </a:p>
      </dsp:txBody>
      <dsp:txXfrm>
        <a:off x="1312541" y="828340"/>
        <a:ext cx="2148945" cy="911674"/>
      </dsp:txXfrm>
    </dsp:sp>
    <dsp:sp modelId="{83B3C022-A08B-4537-A39E-F9D817DFB621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E0C81-9EF2-4143-9DBF-704AC7AE8880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E14F1-CEAB-4DE1-9676-09BF2BBC808C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app shall allow users to log in with a username and password pair.</a:t>
          </a:r>
        </a:p>
      </dsp:txBody>
      <dsp:txXfrm>
        <a:off x="4942957" y="828340"/>
        <a:ext cx="2148945" cy="911674"/>
      </dsp:txXfrm>
    </dsp:sp>
    <dsp:sp modelId="{DC358B14-E08E-4F05-B99E-E2611493D2D8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32414-61CB-4E7A-8C08-06D8BCDF11EB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A1A3A-1319-4A3A-994D-4F1C2456F57A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app shall salt and hash user passwords to ensure basic security.</a:t>
          </a:r>
        </a:p>
      </dsp:txBody>
      <dsp:txXfrm>
        <a:off x="8573374" y="828340"/>
        <a:ext cx="2148945" cy="911674"/>
      </dsp:txXfrm>
    </dsp:sp>
    <dsp:sp modelId="{30524432-3199-4BE3-8C8C-2A5A931450E1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8EF12-6EDD-4D36-AB23-2DFE905BBB2C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B4C7E-1F4C-4CA0-8883-094386B6EA31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app shall allow users to create accounts with their first name, last name, username, email, and password.</a:t>
          </a:r>
        </a:p>
      </dsp:txBody>
      <dsp:txXfrm>
        <a:off x="1312541" y="2452790"/>
        <a:ext cx="2148945" cy="911674"/>
      </dsp:txXfrm>
    </dsp:sp>
    <dsp:sp modelId="{F9A73F9F-642C-41BE-B3AC-64DA39AA676B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6676F-1797-42F2-B90D-42FA21619CDA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2D290-1C23-49DE-9656-DDFA3B9C3790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app shall allow users to edit the first name, last name, username, and email of their account.</a:t>
          </a:r>
        </a:p>
      </dsp:txBody>
      <dsp:txXfrm>
        <a:off x="4942957" y="2452790"/>
        <a:ext cx="2148945" cy="911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1836-D3A4-48E6-A58A-8919773757F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A6B2A-C314-435B-9BBA-70DDFEE6BDE2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685D8-EDF5-41C0-9E58-360E4C39EE0E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app shall store and retrieve and display income and expense data for multiple users.</a:t>
          </a:r>
        </a:p>
      </dsp:txBody>
      <dsp:txXfrm>
        <a:off x="1948202" y="368029"/>
        <a:ext cx="3233964" cy="1371985"/>
      </dsp:txXfrm>
    </dsp:sp>
    <dsp:sp modelId="{B28BB20C-CB4E-411A-A6EB-5857EC4F7C0E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8A26-A754-4BB0-A993-B5F854A8B2D9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8D315-C5A7-4665-8A22-857AE4F28225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app shall allow users to plan large purchases by calculating monthly savings based on the total price and desired goal date.</a:t>
          </a:r>
        </a:p>
      </dsp:txBody>
      <dsp:txXfrm>
        <a:off x="7411643" y="368029"/>
        <a:ext cx="3233964" cy="1371985"/>
      </dsp:txXfrm>
    </dsp:sp>
    <dsp:sp modelId="{120241D6-BE83-47D8-9716-EC42D473CA6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A3F3F-700E-4DC5-9B7B-B4A91337FBCE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50900-9B50-4270-94A1-D47FC8A1AB3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app shall be supported on iOS devices.</a:t>
          </a:r>
        </a:p>
      </dsp:txBody>
      <dsp:txXfrm>
        <a:off x="1948202" y="2452790"/>
        <a:ext cx="3233964" cy="1371985"/>
      </dsp:txXfrm>
    </dsp:sp>
    <dsp:sp modelId="{45A79739-D5B7-48C3-9577-43B0BE17592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E6950-5EF9-45C6-A1E5-6C747A8858A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F2A00-3A5F-472C-813E-BF3FFC9DE4C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app shall be supported on Android devices.</a:t>
          </a:r>
        </a:p>
      </dsp:txBody>
      <dsp:txXfrm>
        <a:off x="7411643" y="2452790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CE978-9951-4D30-A1AD-EE1FA2314A02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2B084-5E6E-4859-B511-7962CDF1468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390D5-BC27-41E3-A6AC-C638941270E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Budgeting  mobile App </a:t>
          </a:r>
        </a:p>
      </dsp:txBody>
      <dsp:txXfrm>
        <a:off x="100682" y="2684598"/>
        <a:ext cx="2370489" cy="720000"/>
      </dsp:txXfrm>
    </dsp:sp>
    <dsp:sp modelId="{EEE1ABEC-8140-4F04-A694-F88D2E5B5EC5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DC961-3C8A-47DE-A0BA-DD62ED33A74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4FAF9-75B1-42CB-9CB7-25D59D76682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 allow users track their money usage and set saving goals.</a:t>
          </a:r>
        </a:p>
      </dsp:txBody>
      <dsp:txXfrm>
        <a:off x="2886007" y="2684598"/>
        <a:ext cx="2370489" cy="720000"/>
      </dsp:txXfrm>
    </dsp:sp>
    <dsp:sp modelId="{E5A84AA1-BE70-4008-B8D0-3C859B8232DC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63CB7-7825-4DB0-A98C-F3C1C8755CD3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6CBD-B3E1-488B-A551-4E9093B8DAFC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 have simple user-friendly UI with persistent data.</a:t>
          </a:r>
        </a:p>
      </dsp:txBody>
      <dsp:txXfrm>
        <a:off x="5671332" y="2684598"/>
        <a:ext cx="2370489" cy="720000"/>
      </dsp:txXfrm>
    </dsp:sp>
    <dsp:sp modelId="{1F396743-1FD7-4143-9479-DE3F9043DCEB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29FD6-3AEE-427E-B9E2-E96CD8568292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68692-B965-469B-AC0A-8A1EF4B120B9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 is unique way of  money manage system.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4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2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CEG-4110 </a:t>
            </a:r>
            <a:r>
              <a:rPr lang="en-US" sz="2200" kern="1200" cap="all" spc="1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22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 Software Engineering</a:t>
            </a:r>
            <a:br>
              <a:rPr lang="en-US" sz="2200" b="1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cap="all" spc="1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April 9,2024</a:t>
            </a:r>
            <a:br>
              <a:rPr lang="en-US" sz="2200" b="1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cap="all" spc="12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cap="all" spc="12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-green.png">
            <a:extLst>
              <a:ext uri="{FF2B5EF4-FFF2-40B4-BE49-F238E27FC236}">
                <a16:creationId xmlns:a16="http://schemas.microsoft.com/office/drawing/2014/main" id="{F2A263BC-277B-5727-3C8E-333D26E4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792390"/>
            <a:ext cx="11139778" cy="2784944"/>
          </a:xfrm>
          <a:prstGeom prst="rect">
            <a:avLst/>
          </a:prstGeom>
        </p:spPr>
      </p:pic>
      <p:sp>
        <p:nvSpPr>
          <p:cNvPr id="3" name="Subtitle 2"/>
          <p:cNvSpPr>
            <a:spLocks/>
          </p:cNvSpPr>
          <p:nvPr/>
        </p:nvSpPr>
        <p:spPr>
          <a:xfrm>
            <a:off x="5236388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767"/>
              </a:spcAft>
              <a:buFont typeface="Arial" panose="020B0604020202020204" pitchFamily="34" charset="0"/>
              <a:buChar char="•"/>
            </a:pPr>
            <a:r>
              <a:rPr lang="en-US" sz="2000"/>
              <a:t>Hana </a:t>
            </a:r>
            <a:r>
              <a:rPr lang="en-US" sz="2000" err="1"/>
              <a:t>Tollossa</a:t>
            </a:r>
            <a:r>
              <a:rPr lang="en-US" sz="2000"/>
              <a:t> – Team Lead</a:t>
            </a:r>
            <a:endParaRPr lang="en-US" sz="20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767"/>
              </a:spcAft>
              <a:buFont typeface="Arial" panose="020B0604020202020204" pitchFamily="34" charset="0"/>
              <a:buChar char="•"/>
            </a:pPr>
            <a:r>
              <a:rPr lang="en-US" sz="2000"/>
              <a:t>Alexander Hooper</a:t>
            </a:r>
            <a:endParaRPr lang="en-US" sz="20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766"/>
              </a:spcAft>
              <a:buFont typeface="Arial" panose="020B0604020202020204" pitchFamily="34" charset="0"/>
              <a:buChar char="•"/>
            </a:pPr>
            <a:r>
              <a:rPr lang="en-US" sz="2000"/>
              <a:t>Ethan Timpe</a:t>
            </a:r>
            <a:endParaRPr lang="en-US" sz="20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766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Jahcorian</a:t>
            </a:r>
            <a:r>
              <a:rPr lang="en-US" sz="2000"/>
              <a:t> Ivery</a:t>
            </a:r>
            <a:endParaRPr lang="en-US" sz="20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766"/>
              </a:spcAft>
              <a:buFont typeface="Arial" panose="020B0604020202020204" pitchFamily="34" charset="0"/>
              <a:buChar char="•"/>
            </a:pPr>
            <a:r>
              <a:rPr lang="en-US" sz="2000"/>
              <a:t>Varshitha Thanam</a:t>
            </a:r>
            <a:endParaRPr lang="en-US" sz="20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767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767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C5E8D-1C44-B94F-013D-BBBE8DD2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7" name="Rectangle 35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47DEF-E9DE-28FA-2805-8FB910055A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38C05825-0C97-0122-07DE-B90234F98CF4}"/>
              </a:ext>
            </a:extLst>
          </p:cNvPr>
          <p:cNvSpPr txBox="1"/>
          <p:nvPr/>
        </p:nvSpPr>
        <p:spPr>
          <a:xfrm>
            <a:off x="4581727" y="563216"/>
            <a:ext cx="3643529" cy="56323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en-US" sz="2000">
                <a:cs typeface="Calibri"/>
              </a:rPr>
              <a:t>Display who is logged in.</a:t>
            </a:r>
            <a:endParaRPr lang="en-US" sz="200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en-US" sz="2000">
                <a:cs typeface="Calibri"/>
              </a:rPr>
              <a:t>Summary of user account</a:t>
            </a:r>
            <a:endParaRPr lang="en-US" sz="2000">
              <a:ea typeface="Calibri"/>
              <a:cs typeface="Calibri"/>
            </a:endParaRP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2000">
                <a:cs typeface="Calibri"/>
              </a:rPr>
              <a:t>Income</a:t>
            </a:r>
            <a:endParaRPr lang="en-US" sz="2000">
              <a:ea typeface="Calibri"/>
              <a:cs typeface="Calibri"/>
            </a:endParaRP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2000">
                <a:cs typeface="Calibri"/>
              </a:rPr>
              <a:t>Expenses</a:t>
            </a:r>
            <a:endParaRPr lang="en-US" sz="2000">
              <a:ea typeface="Calibri"/>
              <a:cs typeface="Calibri"/>
            </a:endParaRP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2000">
                <a:cs typeface="Calibri"/>
              </a:rPr>
              <a:t>Net Balance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021B6A-69C8-5C46-6807-C8C9E876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CE43515-5527-32A6-2730-0CE61049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16" y="137583"/>
            <a:ext cx="3424335" cy="65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1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47DEF-E9DE-28FA-2805-8FB91005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Budget Page: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5D1B4-CEC7-46B5-3069-CA5859D1CC40}"/>
              </a:ext>
            </a:extLst>
          </p:cNvPr>
          <p:cNvSpPr txBox="1"/>
          <p:nvPr/>
        </p:nvSpPr>
        <p:spPr>
          <a:xfrm>
            <a:off x="4581727" y="585980"/>
            <a:ext cx="3829636" cy="56095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List of transactions of a user account </a:t>
            </a:r>
            <a:endParaRPr lang="en-US" sz="200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Monthly Budget</a:t>
            </a:r>
            <a:endParaRPr lang="en-US"/>
          </a:p>
          <a:p>
            <a:pPr marL="6858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Keeps track of the monthly expenses</a:t>
            </a:r>
            <a:endParaRPr lang="en-US" sz="200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Income</a:t>
            </a:r>
          </a:p>
          <a:p>
            <a:pPr marL="6858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Net money of the user</a:t>
            </a:r>
            <a:endParaRPr lang="en-US" sz="200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Expenses </a:t>
            </a:r>
            <a:endParaRPr lang="en-US" sz="2000">
              <a:ea typeface="Calibri"/>
              <a:cs typeface="Calibri"/>
            </a:endParaRPr>
          </a:p>
          <a:p>
            <a:pPr marL="6858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Monthly expenses are shown in red</a:t>
            </a:r>
            <a:endParaRPr lang="en-US" sz="200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 add an income or expense for the month, simply use the '+' button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B3578-6191-527F-E1D6-540F4438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72" y="255387"/>
            <a:ext cx="2995863" cy="63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66D85-54F4-85D9-BCAD-EB4AFB92BF18}"/>
              </a:ext>
            </a:extLst>
          </p:cNvPr>
          <p:cNvSpPr txBox="1"/>
          <p:nvPr/>
        </p:nvSpPr>
        <p:spPr>
          <a:xfrm>
            <a:off x="4305610" y="2645317"/>
            <a:ext cx="3580780" cy="1569660"/>
          </a:xfrm>
          <a:prstGeom prst="rect">
            <a:avLst/>
          </a:prstGeom>
          <a:noFill/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rgbClr val="213255"/>
                </a:solidFill>
                <a:latin typeface="Verdana Pro"/>
                <a:ea typeface="Calibri"/>
                <a:cs typeface="Calibri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51229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47DEF-E9DE-28FA-2805-8FB91005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Posterama"/>
              </a:rPr>
              <a:t>Goal/Plan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174925-5087-03F2-E06B-A6B5AC08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Goals Page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Shows your current goals.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Goal card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ea typeface="Calibri"/>
                <a:cs typeface="Calibri"/>
              </a:rPr>
              <a:t>Shows the current amount, the projected end date, and the suggested monthly payment.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Calibri"/>
                <a:cs typeface="Calibri"/>
              </a:rPr>
              <a:t>Adding goal page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ea typeface="Calibri"/>
                <a:cs typeface="Calibri"/>
              </a:rPr>
              <a:t>Accessed through middle + button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ea typeface="Calibri"/>
                <a:cs typeface="Calibri"/>
              </a:rPr>
              <a:t>Lets you set a goal name, amount, and end date.</a:t>
            </a:r>
          </a:p>
        </p:txBody>
      </p:sp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3845D499-7517-03EC-EFB5-5131B960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20" y="473654"/>
            <a:ext cx="3329740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3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47DEF-E9DE-28FA-2805-8FB91005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Posterama"/>
              </a:rPr>
              <a:t>Account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6B51B-529D-3122-DBE8-BC8E90F1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Allows users to edit their account information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First Name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Last Name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Username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Email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Checks that new username and password are available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Sends UPDATE request to database</a:t>
            </a: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3C76A-18B8-EA74-2868-AC911DF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  <p:pic>
        <p:nvPicPr>
          <p:cNvPr id="6" name="Picture 5" descr="eval-1.4.gif [crop output image]">
            <a:extLst>
              <a:ext uri="{FF2B5EF4-FFF2-40B4-BE49-F238E27FC236}">
                <a16:creationId xmlns:a16="http://schemas.microsoft.com/office/drawing/2014/main" id="{62F8C72E-C656-6B5C-1C3C-36442F5B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853" y="138363"/>
            <a:ext cx="3063240" cy="66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F5FFA-3E04-EF27-10D0-44CB5E9D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Posterama"/>
              </a:rPr>
              <a:t>Conclusion/Review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872661-CDD1-930A-C328-751471E49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5182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28EDB081-C636-3A0E-F0D9-BCF2EEA0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7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224A4324-1036-640B-C3A8-349AE15C7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8" r="-2" b="-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49DB8-B371-60CE-74A6-44522F0A5E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28663"/>
            <a:ext cx="9144000" cy="3184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58A37-4DF0-4932-0F59-F07B13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52B4B-FD10-C034-AD08-7A7578BD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Posterama"/>
              </a:rPr>
              <a:t>Outline</a:t>
            </a:r>
          </a:p>
        </p:txBody>
      </p:sp>
      <p:graphicFrame>
        <p:nvGraphicFramePr>
          <p:cNvPr id="66" name="Content Placeholder 50">
            <a:extLst>
              <a:ext uri="{FF2B5EF4-FFF2-40B4-BE49-F238E27FC236}">
                <a16:creationId xmlns:a16="http://schemas.microsoft.com/office/drawing/2014/main" id="{45FE2B59-A07F-A6C1-7DA5-2F35805C1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47251"/>
              </p:ext>
            </p:extLst>
          </p:nvPr>
        </p:nvGraphicFramePr>
        <p:xfrm>
          <a:off x="486818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2CFEBB0-6892-7632-C954-119A3B2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52B4B-FD10-C034-AD08-7A7578BD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Posterama"/>
              </a:rPr>
              <a:t>Elevator Pitch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6F1A1-24D5-CEA4-1CB1-1896D51A40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FCB19AE-AE5D-454B-51A4-89EE0A71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47DEF-E9DE-28FA-2805-8FB91005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Posterama"/>
              </a:rPr>
              <a:t>Requirements</a:t>
            </a:r>
          </a:p>
        </p:txBody>
      </p:sp>
      <p:graphicFrame>
        <p:nvGraphicFramePr>
          <p:cNvPr id="130" name="Content Placeholder 8">
            <a:extLst>
              <a:ext uri="{FF2B5EF4-FFF2-40B4-BE49-F238E27FC236}">
                <a16:creationId xmlns:a16="http://schemas.microsoft.com/office/drawing/2014/main" id="{E71A91FC-1E73-F0BA-47F8-1973A7DBE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8107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E1D9B5DE-A244-DCE2-AE3A-E14FB6D6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47DEF-E9DE-28FA-2805-8FB91005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Posterama"/>
              </a:rPr>
              <a:t>Requirements (Continued)</a:t>
            </a:r>
          </a:p>
        </p:txBody>
      </p:sp>
      <p:graphicFrame>
        <p:nvGraphicFramePr>
          <p:cNvPr id="130" name="Content Placeholder 8">
            <a:extLst>
              <a:ext uri="{FF2B5EF4-FFF2-40B4-BE49-F238E27FC236}">
                <a16:creationId xmlns:a16="http://schemas.microsoft.com/office/drawing/2014/main" id="{A05F9050-1E1D-B7ED-F0C3-8B0073475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2596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511DF1B-5821-062F-CD23-C42C3F62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0D91F-E42D-4C99-D83E-D47A0AB2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3" name="Picture 2" descr="A diagram of a website&#10;&#10;Description automatically generated">
            <a:extLst>
              <a:ext uri="{FF2B5EF4-FFF2-40B4-BE49-F238E27FC236}">
                <a16:creationId xmlns:a16="http://schemas.microsoft.com/office/drawing/2014/main" id="{15492936-F3E4-EB67-A959-85DAF733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011820"/>
            <a:ext cx="11327549" cy="43611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5C7C9-A3A0-6E6B-DEB8-D9D19FAA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0D91F-E42D-4C99-D83E-D47A0AB2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Posterama"/>
              </a:rPr>
              <a:t>Entity Relationship Diagram</a:t>
            </a:r>
          </a:p>
        </p:txBody>
      </p:sp>
      <p:pic>
        <p:nvPicPr>
          <p:cNvPr id="3" name="Picture 2" descr="erd.PNG">
            <a:extLst>
              <a:ext uri="{FF2B5EF4-FFF2-40B4-BE49-F238E27FC236}">
                <a16:creationId xmlns:a16="http://schemas.microsoft.com/office/drawing/2014/main" id="{89B61FB7-4ACD-848F-51AF-490CB726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20" y="2112579"/>
            <a:ext cx="7094301" cy="419280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8A0638-5534-D0B5-D40B-D97D466CE17F}"/>
              </a:ext>
            </a:extLst>
          </p:cNvPr>
          <p:cNvCxnSpPr/>
          <p:nvPr/>
        </p:nvCxnSpPr>
        <p:spPr>
          <a:xfrm flipV="1">
            <a:off x="8218301" y="5983077"/>
            <a:ext cx="937691" cy="2089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16E-D647-2682-69D1-9297F494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47DEF-E9DE-28FA-2805-8FB91005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Posterama"/>
              </a:rPr>
              <a:t>Create Account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6B51B-529D-3122-DBE8-BC8E90F1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Allows users to create accounts using fields: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First Name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Last Name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Username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Email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Password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Confirm Password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Checks that username and email do not already exist</a:t>
            </a:r>
            <a:endParaRPr lang="en-US" sz="20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444444"/>
                </a:solidFill>
                <a:latin typeface="Calibri"/>
                <a:cs typeface="Calibri"/>
              </a:rPr>
              <a:t>Hashes (SHA-256) and salts password before sending record to database</a:t>
            </a: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3C76A-18B8-EA74-2868-AC911DF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  <p:pic>
        <p:nvPicPr>
          <p:cNvPr id="5" name="Picture 4" descr="eval-1.1.gif [crop output image]">
            <a:extLst>
              <a:ext uri="{FF2B5EF4-FFF2-40B4-BE49-F238E27FC236}">
                <a16:creationId xmlns:a16="http://schemas.microsoft.com/office/drawing/2014/main" id="{F716792C-A737-0839-1884-4C207F3A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46" y="439153"/>
            <a:ext cx="2850682" cy="59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0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ACD93-0F0A-3F32-9416-EEE18F89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Login Page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3506-7AA0-1F10-B64A-BFC9BC2D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Limits access until logged in</a:t>
            </a:r>
          </a:p>
          <a:p>
            <a:r>
              <a:rPr lang="en-US" sz="2000">
                <a:ea typeface="Calibri"/>
                <a:cs typeface="Calibri"/>
              </a:rPr>
              <a:t>Checks that username exists</a:t>
            </a:r>
          </a:p>
          <a:p>
            <a:r>
              <a:rPr lang="en-US" sz="2000">
                <a:ea typeface="Calibri"/>
                <a:cs typeface="Calibri"/>
              </a:rPr>
              <a:t>If yes, hashes the password with the associated salt and check that it matches</a:t>
            </a:r>
          </a:p>
          <a:p>
            <a:r>
              <a:rPr lang="en-US" sz="2000">
                <a:ea typeface="Calibri"/>
                <a:cs typeface="Calibri"/>
              </a:rPr>
              <a:t>If username doesn't exist or password doesn't match, displays error message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653316-FF31-6935-7253-3D6B247B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2" y="4648961"/>
            <a:ext cx="11169315" cy="11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CEG-4110 Introduction to Software Engineering April 9,2024  </vt:lpstr>
      <vt:lpstr>Outline</vt:lpstr>
      <vt:lpstr>Elevator Pitch</vt:lpstr>
      <vt:lpstr>Requirements</vt:lpstr>
      <vt:lpstr>Requirements (Continued)</vt:lpstr>
      <vt:lpstr>Architecture</vt:lpstr>
      <vt:lpstr>Entity Relationship Diagram</vt:lpstr>
      <vt:lpstr>Create Account Page</vt:lpstr>
      <vt:lpstr>Login Page</vt:lpstr>
      <vt:lpstr>Home Page</vt:lpstr>
      <vt:lpstr>Budget Page: </vt:lpstr>
      <vt:lpstr>PowerPoint Presentation</vt:lpstr>
      <vt:lpstr>Goal/Plan</vt:lpstr>
      <vt:lpstr>Account Page</vt:lpstr>
      <vt:lpstr>Conclusion/Review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2024-03-28T15:45:53Z</dcterms:created>
  <dcterms:modified xsi:type="dcterms:W3CDTF">2024-04-09T15:54:40Z</dcterms:modified>
</cp:coreProperties>
</file>