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0605-232132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0" y="635337"/>
            <a:ext cx="1430200" cy="2542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605-233342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500" y="635349"/>
            <a:ext cx="1430200" cy="2542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605-233748.pn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225" y="635350"/>
            <a:ext cx="1430200" cy="2542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605-234141.png"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3575" y="635350"/>
            <a:ext cx="1430200" cy="2542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605-234215.png"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4475" y="635350"/>
            <a:ext cx="1430200" cy="254257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39375" y="3200500"/>
            <a:ext cx="1430100" cy="106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clicar no ícone do aplicativo, ele abre a tela de loogin. </a:t>
            </a: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(Ocorrido como o esperado).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74225" y="3200500"/>
            <a:ext cx="2911500" cy="73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tela de login, o usuário tem a opção para logar pelo facebook ou clicando no botão voltar do celular, para sair do app. </a:t>
            </a: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(Ocorrido como o esperado).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465075" y="3200500"/>
            <a:ext cx="1430100" cy="1394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clicar na opção para entrar com o facebook, o aplicativo irá direcionar o usuário para tela de cadastro. </a:t>
            </a: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(Ocorrido como o esperado).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174525" y="3200500"/>
            <a:ext cx="1430100" cy="148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tela de cadastro, ao inserir uma informação não válida, aparecerá popup informando que existem dados inválidos. </a:t>
            </a: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(Ocorrido como o esperado).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19400" y="99475"/>
            <a:ext cx="2111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pt-BR" sz="1800" u="sng">
                <a:latin typeface="Proxima Nova"/>
                <a:ea typeface="Proxima Nova"/>
                <a:cs typeface="Proxima Nova"/>
                <a:sym typeface="Proxima Nova"/>
              </a:rPr>
              <a:t>Teste Caixa Preta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519400" y="99475"/>
            <a:ext cx="2111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pt-BR" sz="1800" u="sng">
                <a:latin typeface="Proxima Nova"/>
                <a:ea typeface="Proxima Nova"/>
                <a:cs typeface="Proxima Nova"/>
                <a:sym typeface="Proxima Nova"/>
              </a:rPr>
              <a:t>Teste Caixa Preta</a:t>
            </a:r>
          </a:p>
        </p:txBody>
      </p:sp>
      <p:pic>
        <p:nvPicPr>
          <p:cNvPr descr="Screenshot_20170605-234450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00" y="484100"/>
            <a:ext cx="1593799" cy="28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414300" y="3317500"/>
            <a:ext cx="4070400" cy="134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om o cadastro concluído, o usuário é direcionado para a tela principal do app. (Ocorrido como o esperado).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Uma vez na tela principal do app, o usuário encontrará o mapa com a sua localização. na parte superior os botões Mapa, Imóveis e o botão de menu. Na parte inferior o botão para solicitar uma faxineira. (Ocorrido como o esperado).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