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864BD-A2D1-41E4-BF1C-9F75F43EBBCE}" v="38" dt="2022-09-10T23:26:16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ber" userId="e94ffc7a74d4e5d6" providerId="LiveId" clId="{9F4864BD-A2D1-41E4-BF1C-9F75F43EBBCE}"/>
    <pc:docChg chg="modSld">
      <pc:chgData name="Daniel Weber" userId="e94ffc7a74d4e5d6" providerId="LiveId" clId="{9F4864BD-A2D1-41E4-BF1C-9F75F43EBBCE}" dt="2022-09-10T23:25:37.696" v="34" actId="16804"/>
      <pc:docMkLst>
        <pc:docMk/>
      </pc:docMkLst>
      <pc:sldChg chg="modSp">
        <pc:chgData name="Daniel Weber" userId="e94ffc7a74d4e5d6" providerId="LiveId" clId="{9F4864BD-A2D1-41E4-BF1C-9F75F43EBBCE}" dt="2022-09-10T23:25:37.696" v="34" actId="16804"/>
        <pc:sldMkLst>
          <pc:docMk/>
          <pc:sldMk cId="3090564068" sldId="256"/>
        </pc:sldMkLst>
        <pc:graphicFrameChg chg="mod">
          <ac:chgData name="Daniel Weber" userId="e94ffc7a74d4e5d6" providerId="LiveId" clId="{9F4864BD-A2D1-41E4-BF1C-9F75F43EBBCE}" dt="2022-09-10T23:25:37.696" v="34" actId="16804"/>
          <ac:graphicFrameMkLst>
            <pc:docMk/>
            <pc:sldMk cId="3090564068" sldId="256"/>
            <ac:graphicFrameMk id="4" creationId="{A92B377F-A1B1-385B-2AC6-BD49FB10456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7CB6E-4159-41FD-B702-B0F9ADDF5492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E987EBE-81F7-485B-B526-02D3FFF83D29}">
      <dgm:prSet phldrT="[Text]"/>
      <dgm:spPr/>
      <dgm:t>
        <a:bodyPr/>
        <a:lstStyle/>
        <a:p>
          <a:r>
            <a:rPr lang="de-CH" dirty="0"/>
            <a:t>App</a:t>
          </a:r>
          <a:endParaRPr lang="en-GB" dirty="0"/>
        </a:p>
      </dgm:t>
    </dgm:pt>
    <dgm:pt modelId="{C37DA9C7-2935-43AF-BF6F-288E71C0B4E9}" type="parTrans" cxnId="{8E77B695-42C4-4283-9099-19ED18D9FBDD}">
      <dgm:prSet/>
      <dgm:spPr/>
      <dgm:t>
        <a:bodyPr/>
        <a:lstStyle/>
        <a:p>
          <a:endParaRPr lang="en-GB"/>
        </a:p>
      </dgm:t>
    </dgm:pt>
    <dgm:pt modelId="{877C7DF1-B1CB-4C3B-B730-13FE5DDCC1D3}" type="sibTrans" cxnId="{8E77B695-42C4-4283-9099-19ED18D9FBDD}">
      <dgm:prSet/>
      <dgm:spPr/>
      <dgm:t>
        <a:bodyPr/>
        <a:lstStyle/>
        <a:p>
          <a:endParaRPr lang="en-GB"/>
        </a:p>
      </dgm:t>
    </dgm:pt>
    <dgm:pt modelId="{E3B99524-2602-4827-A6C2-B3A3BF1B2100}">
      <dgm:prSet phldrT="[Text]"/>
      <dgm:spPr/>
      <dgm:t>
        <a:bodyPr/>
        <a:lstStyle/>
        <a:p>
          <a:r>
            <a:rPr lang="de-CH" dirty="0"/>
            <a:t>Content</a:t>
          </a:r>
          <a:endParaRPr lang="en-GB" dirty="0"/>
        </a:p>
      </dgm:t>
    </dgm:pt>
    <dgm:pt modelId="{16175B09-779C-4F9F-8A92-0E517118BE7D}" type="parTrans" cxnId="{6EBCC21C-08CA-440A-BDF4-F1BDBDF5778F}">
      <dgm:prSet/>
      <dgm:spPr/>
      <dgm:t>
        <a:bodyPr/>
        <a:lstStyle/>
        <a:p>
          <a:endParaRPr lang="en-GB"/>
        </a:p>
      </dgm:t>
    </dgm:pt>
    <dgm:pt modelId="{5BFB13BD-5EB0-4F01-84EA-29DC77724D7A}" type="sibTrans" cxnId="{6EBCC21C-08CA-440A-BDF4-F1BDBDF5778F}">
      <dgm:prSet/>
      <dgm:spPr/>
      <dgm:t>
        <a:bodyPr/>
        <a:lstStyle/>
        <a:p>
          <a:endParaRPr lang="en-GB"/>
        </a:p>
      </dgm:t>
    </dgm:pt>
    <dgm:pt modelId="{A836FB30-61E2-4104-88D9-EEE16A072A29}">
      <dgm:prSet phldrT="[Text]"/>
      <dgm:spPr/>
      <dgm:t>
        <a:bodyPr/>
        <a:lstStyle/>
        <a:p>
          <a:r>
            <a:rPr lang="de-CH" dirty="0"/>
            <a:t>Footer</a:t>
          </a:r>
          <a:endParaRPr lang="en-GB" dirty="0"/>
        </a:p>
      </dgm:t>
    </dgm:pt>
    <dgm:pt modelId="{8374DF20-C7DA-44DE-BBB1-D324C506443F}" type="parTrans" cxnId="{CA1E9484-0701-4863-9EE5-EA8722F77740}">
      <dgm:prSet/>
      <dgm:spPr/>
      <dgm:t>
        <a:bodyPr/>
        <a:lstStyle/>
        <a:p>
          <a:endParaRPr lang="en-GB"/>
        </a:p>
      </dgm:t>
    </dgm:pt>
    <dgm:pt modelId="{7F40B012-C7C5-4037-8A01-D035513208A7}" type="sibTrans" cxnId="{CA1E9484-0701-4863-9EE5-EA8722F77740}">
      <dgm:prSet/>
      <dgm:spPr/>
      <dgm:t>
        <a:bodyPr/>
        <a:lstStyle/>
        <a:p>
          <a:endParaRPr lang="en-GB"/>
        </a:p>
      </dgm:t>
    </dgm:pt>
    <dgm:pt modelId="{43A86B3F-3190-4BFF-B643-34EFA48D0296}">
      <dgm:prSet phldrT="[Text]"/>
      <dgm:spPr/>
      <dgm:t>
        <a:bodyPr/>
        <a:lstStyle/>
        <a:p>
          <a:r>
            <a:rPr lang="de-CH" dirty="0"/>
            <a:t>Navbar</a:t>
          </a:r>
          <a:endParaRPr lang="en-GB" dirty="0"/>
        </a:p>
      </dgm:t>
    </dgm:pt>
    <dgm:pt modelId="{61B35B31-8CAF-45ED-8FE0-3D98F0A13270}" type="parTrans" cxnId="{72FD691B-2064-4DA1-A4B7-1A61D7FB4DBC}">
      <dgm:prSet/>
      <dgm:spPr/>
      <dgm:t>
        <a:bodyPr/>
        <a:lstStyle/>
        <a:p>
          <a:endParaRPr lang="en-GB"/>
        </a:p>
      </dgm:t>
    </dgm:pt>
    <dgm:pt modelId="{141F9457-AC2F-4543-AC92-907E14CC1F03}" type="sibTrans" cxnId="{72FD691B-2064-4DA1-A4B7-1A61D7FB4DBC}">
      <dgm:prSet/>
      <dgm:spPr/>
      <dgm:t>
        <a:bodyPr/>
        <a:lstStyle/>
        <a:p>
          <a:endParaRPr lang="en-GB"/>
        </a:p>
      </dgm:t>
    </dgm:pt>
    <dgm:pt modelId="{B3895076-EBB8-466B-B57E-942C3C29EFF6}" type="asst">
      <dgm:prSet/>
      <dgm:spPr>
        <a:solidFill>
          <a:srgbClr val="00B0F0"/>
        </a:solidFill>
      </dgm:spPr>
      <dgm:t>
        <a:bodyPr/>
        <a:lstStyle/>
        <a:p>
          <a:r>
            <a:rPr lang="de-CH" dirty="0"/>
            <a:t>Data</a:t>
          </a:r>
          <a:endParaRPr lang="en-GB" dirty="0"/>
        </a:p>
      </dgm:t>
    </dgm:pt>
    <dgm:pt modelId="{63E519B2-AE0F-4E95-B9C4-35019875EC24}" type="parTrans" cxnId="{E8B6F010-C4BD-4238-9A86-4968A3581843}">
      <dgm:prSet/>
      <dgm:spPr/>
      <dgm:t>
        <a:bodyPr/>
        <a:lstStyle/>
        <a:p>
          <a:endParaRPr lang="en-GB"/>
        </a:p>
      </dgm:t>
    </dgm:pt>
    <dgm:pt modelId="{09AF9940-DD71-4572-B644-6ABA594AFA10}" type="sibTrans" cxnId="{E8B6F010-C4BD-4238-9A86-4968A3581843}">
      <dgm:prSet/>
      <dgm:spPr/>
      <dgm:t>
        <a:bodyPr/>
        <a:lstStyle/>
        <a:p>
          <a:endParaRPr lang="en-GB"/>
        </a:p>
      </dgm:t>
    </dgm:pt>
    <dgm:pt modelId="{8D74D4B5-F20A-45FD-B979-A5AE26B0DD9D}">
      <dgm:prSet phldrT="[Text]"/>
      <dgm:spPr/>
      <dgm:t>
        <a:bodyPr/>
        <a:lstStyle/>
        <a:p>
          <a:r>
            <a:rPr lang="de-CH" dirty="0"/>
            <a:t>Searchbar</a:t>
          </a:r>
          <a:endParaRPr lang="en-GB" dirty="0"/>
        </a:p>
      </dgm:t>
    </dgm:pt>
    <dgm:pt modelId="{742E2EAC-BBBD-4CCB-ABD1-7DA995076950}" type="parTrans" cxnId="{0662C516-CEEF-4F94-BF58-B35A5A7BF609}">
      <dgm:prSet/>
      <dgm:spPr/>
      <dgm:t>
        <a:bodyPr/>
        <a:lstStyle/>
        <a:p>
          <a:endParaRPr lang="en-GB"/>
        </a:p>
      </dgm:t>
    </dgm:pt>
    <dgm:pt modelId="{9F250A67-5961-44A9-9D20-BB2E16930E8A}" type="sibTrans" cxnId="{0662C516-CEEF-4F94-BF58-B35A5A7BF609}">
      <dgm:prSet/>
      <dgm:spPr/>
      <dgm:t>
        <a:bodyPr/>
        <a:lstStyle/>
        <a:p>
          <a:endParaRPr lang="en-GB"/>
        </a:p>
      </dgm:t>
    </dgm:pt>
    <dgm:pt modelId="{787D045B-11A1-40E2-A195-F559D393AACC}">
      <dgm:prSet phldrT="[Text]"/>
      <dgm:spPr/>
      <dgm:t>
        <a:bodyPr/>
        <a:lstStyle/>
        <a:p>
          <a:r>
            <a:rPr lang="de-CH" dirty="0"/>
            <a:t>Details</a:t>
          </a:r>
          <a:endParaRPr lang="en-GB" dirty="0"/>
        </a:p>
      </dgm:t>
    </dgm:pt>
    <dgm:pt modelId="{5253BA2D-784E-46D1-B933-96D8296C90F1}" type="parTrans" cxnId="{25B324AA-7D09-45E9-B38D-4045081F73B8}">
      <dgm:prSet/>
      <dgm:spPr/>
      <dgm:t>
        <a:bodyPr/>
        <a:lstStyle/>
        <a:p>
          <a:endParaRPr lang="en-GB"/>
        </a:p>
      </dgm:t>
    </dgm:pt>
    <dgm:pt modelId="{833BD98D-EB65-48DB-BF61-C3408012CFCC}" type="sibTrans" cxnId="{25B324AA-7D09-45E9-B38D-4045081F73B8}">
      <dgm:prSet/>
      <dgm:spPr/>
      <dgm:t>
        <a:bodyPr/>
        <a:lstStyle/>
        <a:p>
          <a:endParaRPr lang="en-GB"/>
        </a:p>
      </dgm:t>
    </dgm:pt>
    <dgm:pt modelId="{A6327E11-D623-4353-8DAE-E8312F5A4B8B}">
      <dgm:prSet phldrT="[Text]"/>
      <dgm:spPr/>
      <dgm:t>
        <a:bodyPr/>
        <a:lstStyle/>
        <a:p>
          <a:r>
            <a:rPr lang="de-CH" dirty="0"/>
            <a:t>Switch</a:t>
          </a:r>
          <a:endParaRPr lang="en-GB" dirty="0"/>
        </a:p>
      </dgm:t>
    </dgm:pt>
    <dgm:pt modelId="{F694D444-AA7B-4C8F-B97B-3E76B7FB14D4}" type="parTrans" cxnId="{C7C77972-A9D4-4B30-ADF4-0D5904203800}">
      <dgm:prSet/>
      <dgm:spPr/>
      <dgm:t>
        <a:bodyPr/>
        <a:lstStyle/>
        <a:p>
          <a:endParaRPr lang="en-GB"/>
        </a:p>
      </dgm:t>
    </dgm:pt>
    <dgm:pt modelId="{8EDC4322-2A11-4C0B-90A5-C1FBAABDC443}" type="sibTrans" cxnId="{C7C77972-A9D4-4B30-ADF4-0D5904203800}">
      <dgm:prSet/>
      <dgm:spPr/>
      <dgm:t>
        <a:bodyPr/>
        <a:lstStyle/>
        <a:p>
          <a:endParaRPr lang="en-GB"/>
        </a:p>
      </dgm:t>
    </dgm:pt>
    <dgm:pt modelId="{7FABD16E-7C2E-45B9-9499-02C5797F19DC}" type="pres">
      <dgm:prSet presAssocID="{ED97CB6E-4159-41FD-B702-B0F9ADDF5492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2A320D18-F848-42B3-A961-25910C3E1842}" type="pres">
      <dgm:prSet presAssocID="{0E987EBE-81F7-485B-B526-02D3FFF83D29}" presName="hierRoot1" presStyleCnt="0">
        <dgm:presLayoutVars>
          <dgm:hierBranch val="init"/>
        </dgm:presLayoutVars>
      </dgm:prSet>
      <dgm:spPr/>
    </dgm:pt>
    <dgm:pt modelId="{A68C3E45-AE5C-4986-9EE9-057E2B5C06EC}" type="pres">
      <dgm:prSet presAssocID="{0E987EBE-81F7-485B-B526-02D3FFF83D29}" presName="rootComposite1" presStyleCnt="0"/>
      <dgm:spPr/>
    </dgm:pt>
    <dgm:pt modelId="{1626D2D6-91B3-4637-80A5-FF54A1ECE0FF}" type="pres">
      <dgm:prSet presAssocID="{0E987EBE-81F7-485B-B526-02D3FFF83D29}" presName="rootText1" presStyleLbl="node0" presStyleIdx="0" presStyleCnt="1">
        <dgm:presLayoutVars>
          <dgm:chPref val="3"/>
        </dgm:presLayoutVars>
      </dgm:prSet>
      <dgm:spPr/>
    </dgm:pt>
    <dgm:pt modelId="{E5A86252-ADCF-46B2-9FB9-F06D7AB332AB}" type="pres">
      <dgm:prSet presAssocID="{0E987EBE-81F7-485B-B526-02D3FFF83D29}" presName="rootConnector1" presStyleLbl="node1" presStyleIdx="0" presStyleCnt="0"/>
      <dgm:spPr/>
    </dgm:pt>
    <dgm:pt modelId="{5D92A0F0-9EE4-49E9-9A60-6FD5E225370D}" type="pres">
      <dgm:prSet presAssocID="{0E987EBE-81F7-485B-B526-02D3FFF83D29}" presName="hierChild2" presStyleCnt="0"/>
      <dgm:spPr/>
    </dgm:pt>
    <dgm:pt modelId="{D833A3C9-83E3-4773-ABD9-E0179C63F4B3}" type="pres">
      <dgm:prSet presAssocID="{8374DF20-C7DA-44DE-BBB1-D324C506443F}" presName="Name37" presStyleLbl="parChTrans1D2" presStyleIdx="0" presStyleCnt="5"/>
      <dgm:spPr/>
    </dgm:pt>
    <dgm:pt modelId="{3DF155AD-2F59-4A3D-B965-EB6F271CF510}" type="pres">
      <dgm:prSet presAssocID="{A836FB30-61E2-4104-88D9-EEE16A072A29}" presName="hierRoot2" presStyleCnt="0">
        <dgm:presLayoutVars>
          <dgm:hierBranch val="init"/>
        </dgm:presLayoutVars>
      </dgm:prSet>
      <dgm:spPr/>
    </dgm:pt>
    <dgm:pt modelId="{1FADDC7D-C863-4A9F-88D0-5328D7BE88F9}" type="pres">
      <dgm:prSet presAssocID="{A836FB30-61E2-4104-88D9-EEE16A072A29}" presName="rootComposite" presStyleCnt="0"/>
      <dgm:spPr/>
    </dgm:pt>
    <dgm:pt modelId="{9BBBF2EB-18ED-4D9B-A668-F4E7314FFF87}" type="pres">
      <dgm:prSet presAssocID="{A836FB30-61E2-4104-88D9-EEE16A072A29}" presName="rootText" presStyleLbl="node2" presStyleIdx="0" presStyleCnt="4">
        <dgm:presLayoutVars>
          <dgm:chPref val="3"/>
        </dgm:presLayoutVars>
      </dgm:prSet>
      <dgm:spPr/>
    </dgm:pt>
    <dgm:pt modelId="{6E5665E1-E915-4753-9EA4-94BF6016829D}" type="pres">
      <dgm:prSet presAssocID="{A836FB30-61E2-4104-88D9-EEE16A072A29}" presName="rootConnector" presStyleLbl="node2" presStyleIdx="0" presStyleCnt="4"/>
      <dgm:spPr/>
    </dgm:pt>
    <dgm:pt modelId="{612F24A3-6CB8-439E-9FE2-0CF1B9C01A60}" type="pres">
      <dgm:prSet presAssocID="{A836FB30-61E2-4104-88D9-EEE16A072A29}" presName="hierChild4" presStyleCnt="0"/>
      <dgm:spPr/>
    </dgm:pt>
    <dgm:pt modelId="{AC4D2C0B-EAE5-406F-B000-4A16D858684E}" type="pres">
      <dgm:prSet presAssocID="{A836FB30-61E2-4104-88D9-EEE16A072A29}" presName="hierChild5" presStyleCnt="0"/>
      <dgm:spPr/>
    </dgm:pt>
    <dgm:pt modelId="{53BE201A-44D6-4C1B-9961-BEC68485F831}" type="pres">
      <dgm:prSet presAssocID="{F694D444-AA7B-4C8F-B97B-3E76B7FB14D4}" presName="Name37" presStyleLbl="parChTrans1D2" presStyleIdx="1" presStyleCnt="5"/>
      <dgm:spPr/>
    </dgm:pt>
    <dgm:pt modelId="{C8F9ED3B-2B71-491F-8916-1FB6AC1FED24}" type="pres">
      <dgm:prSet presAssocID="{A6327E11-D623-4353-8DAE-E8312F5A4B8B}" presName="hierRoot2" presStyleCnt="0">
        <dgm:presLayoutVars>
          <dgm:hierBranch val="init"/>
        </dgm:presLayoutVars>
      </dgm:prSet>
      <dgm:spPr/>
    </dgm:pt>
    <dgm:pt modelId="{10ADE5AD-8284-4E6B-AB38-7E3F937958D9}" type="pres">
      <dgm:prSet presAssocID="{A6327E11-D623-4353-8DAE-E8312F5A4B8B}" presName="rootComposite" presStyleCnt="0"/>
      <dgm:spPr/>
    </dgm:pt>
    <dgm:pt modelId="{BC9A49EC-3B07-4E69-83AF-8496B1FD48B4}" type="pres">
      <dgm:prSet presAssocID="{A6327E11-D623-4353-8DAE-E8312F5A4B8B}" presName="rootText" presStyleLbl="node2" presStyleIdx="1" presStyleCnt="4">
        <dgm:presLayoutVars>
          <dgm:chPref val="3"/>
        </dgm:presLayoutVars>
      </dgm:prSet>
      <dgm:spPr/>
    </dgm:pt>
    <dgm:pt modelId="{6C9A33EC-EDEB-43CB-8E0D-C3648F462A8C}" type="pres">
      <dgm:prSet presAssocID="{A6327E11-D623-4353-8DAE-E8312F5A4B8B}" presName="rootConnector" presStyleLbl="node2" presStyleIdx="1" presStyleCnt="4"/>
      <dgm:spPr/>
    </dgm:pt>
    <dgm:pt modelId="{A3DA5625-512E-4D9A-AD00-6B6D8E8096F8}" type="pres">
      <dgm:prSet presAssocID="{A6327E11-D623-4353-8DAE-E8312F5A4B8B}" presName="hierChild4" presStyleCnt="0"/>
      <dgm:spPr/>
    </dgm:pt>
    <dgm:pt modelId="{95338E6D-C1A6-4034-BF69-A3D4C943A7D9}" type="pres">
      <dgm:prSet presAssocID="{16175B09-779C-4F9F-8A92-0E517118BE7D}" presName="Name37" presStyleLbl="parChTrans1D3" presStyleIdx="0" presStyleCnt="2"/>
      <dgm:spPr/>
    </dgm:pt>
    <dgm:pt modelId="{E3811114-EFC2-4351-B18A-DAA90592C29A}" type="pres">
      <dgm:prSet presAssocID="{E3B99524-2602-4827-A6C2-B3A3BF1B2100}" presName="hierRoot2" presStyleCnt="0">
        <dgm:presLayoutVars>
          <dgm:hierBranch val="init"/>
        </dgm:presLayoutVars>
      </dgm:prSet>
      <dgm:spPr/>
    </dgm:pt>
    <dgm:pt modelId="{5886F50D-59CE-4E55-9641-DFB26EC4E72F}" type="pres">
      <dgm:prSet presAssocID="{E3B99524-2602-4827-A6C2-B3A3BF1B2100}" presName="rootComposite" presStyleCnt="0"/>
      <dgm:spPr/>
    </dgm:pt>
    <dgm:pt modelId="{BA845E76-A24D-40DD-8A39-077E8560F808}" type="pres">
      <dgm:prSet presAssocID="{E3B99524-2602-4827-A6C2-B3A3BF1B2100}" presName="rootText" presStyleLbl="node3" presStyleIdx="0" presStyleCnt="2">
        <dgm:presLayoutVars>
          <dgm:chPref val="3"/>
        </dgm:presLayoutVars>
      </dgm:prSet>
      <dgm:spPr/>
    </dgm:pt>
    <dgm:pt modelId="{6B15456F-5D0D-41E1-900E-2B8173313EB0}" type="pres">
      <dgm:prSet presAssocID="{E3B99524-2602-4827-A6C2-B3A3BF1B2100}" presName="rootConnector" presStyleLbl="node3" presStyleIdx="0" presStyleCnt="2"/>
      <dgm:spPr/>
    </dgm:pt>
    <dgm:pt modelId="{081DCA6F-CE36-487B-AAB5-72EB985E5050}" type="pres">
      <dgm:prSet presAssocID="{E3B99524-2602-4827-A6C2-B3A3BF1B2100}" presName="hierChild4" presStyleCnt="0"/>
      <dgm:spPr/>
    </dgm:pt>
    <dgm:pt modelId="{096E747B-E330-4D13-A8A3-8A333F48D963}" type="pres">
      <dgm:prSet presAssocID="{E3B99524-2602-4827-A6C2-B3A3BF1B2100}" presName="hierChild5" presStyleCnt="0"/>
      <dgm:spPr/>
    </dgm:pt>
    <dgm:pt modelId="{251CFD75-589E-4A89-AB16-713F1E48FA8F}" type="pres">
      <dgm:prSet presAssocID="{5253BA2D-784E-46D1-B933-96D8296C90F1}" presName="Name37" presStyleLbl="parChTrans1D3" presStyleIdx="1" presStyleCnt="2"/>
      <dgm:spPr/>
    </dgm:pt>
    <dgm:pt modelId="{777BDA84-91CD-4A95-93B7-6FEE022BFA90}" type="pres">
      <dgm:prSet presAssocID="{787D045B-11A1-40E2-A195-F559D393AACC}" presName="hierRoot2" presStyleCnt="0">
        <dgm:presLayoutVars>
          <dgm:hierBranch val="init"/>
        </dgm:presLayoutVars>
      </dgm:prSet>
      <dgm:spPr/>
    </dgm:pt>
    <dgm:pt modelId="{F56DEBD7-DC01-4A9D-8AF6-9AC3562F9759}" type="pres">
      <dgm:prSet presAssocID="{787D045B-11A1-40E2-A195-F559D393AACC}" presName="rootComposite" presStyleCnt="0"/>
      <dgm:spPr/>
    </dgm:pt>
    <dgm:pt modelId="{BA45B61D-0C4A-435E-9EF2-18BDD78458F8}" type="pres">
      <dgm:prSet presAssocID="{787D045B-11A1-40E2-A195-F559D393AACC}" presName="rootText" presStyleLbl="node3" presStyleIdx="1" presStyleCnt="2">
        <dgm:presLayoutVars>
          <dgm:chPref val="3"/>
        </dgm:presLayoutVars>
      </dgm:prSet>
      <dgm:spPr/>
    </dgm:pt>
    <dgm:pt modelId="{7248442F-A182-4C8F-8B88-4D219C836081}" type="pres">
      <dgm:prSet presAssocID="{787D045B-11A1-40E2-A195-F559D393AACC}" presName="rootConnector" presStyleLbl="node3" presStyleIdx="1" presStyleCnt="2"/>
      <dgm:spPr/>
    </dgm:pt>
    <dgm:pt modelId="{9C1B4A44-BC1E-492B-9EF0-85E5188058BF}" type="pres">
      <dgm:prSet presAssocID="{787D045B-11A1-40E2-A195-F559D393AACC}" presName="hierChild4" presStyleCnt="0"/>
      <dgm:spPr/>
    </dgm:pt>
    <dgm:pt modelId="{3F6BE92E-369C-48CF-812E-8C0906930192}" type="pres">
      <dgm:prSet presAssocID="{787D045B-11A1-40E2-A195-F559D393AACC}" presName="hierChild5" presStyleCnt="0"/>
      <dgm:spPr/>
    </dgm:pt>
    <dgm:pt modelId="{0286BA9F-36D3-48A5-B271-B68AB87FB24D}" type="pres">
      <dgm:prSet presAssocID="{A6327E11-D623-4353-8DAE-E8312F5A4B8B}" presName="hierChild5" presStyleCnt="0"/>
      <dgm:spPr/>
    </dgm:pt>
    <dgm:pt modelId="{1185AB0E-EC6B-4367-9DE5-6F320897E50A}" type="pres">
      <dgm:prSet presAssocID="{742E2EAC-BBBD-4CCB-ABD1-7DA995076950}" presName="Name37" presStyleLbl="parChTrans1D2" presStyleIdx="2" presStyleCnt="5"/>
      <dgm:spPr/>
    </dgm:pt>
    <dgm:pt modelId="{E7EF67CC-49B6-4608-BD3B-6F5D5F623846}" type="pres">
      <dgm:prSet presAssocID="{8D74D4B5-F20A-45FD-B979-A5AE26B0DD9D}" presName="hierRoot2" presStyleCnt="0">
        <dgm:presLayoutVars>
          <dgm:hierBranch val="init"/>
        </dgm:presLayoutVars>
      </dgm:prSet>
      <dgm:spPr/>
    </dgm:pt>
    <dgm:pt modelId="{194B89EE-019C-4911-BC4D-5F207D78D18A}" type="pres">
      <dgm:prSet presAssocID="{8D74D4B5-F20A-45FD-B979-A5AE26B0DD9D}" presName="rootComposite" presStyleCnt="0"/>
      <dgm:spPr/>
    </dgm:pt>
    <dgm:pt modelId="{FB286CEE-7621-4F5B-9AA0-01EC35DF64F4}" type="pres">
      <dgm:prSet presAssocID="{8D74D4B5-F20A-45FD-B979-A5AE26B0DD9D}" presName="rootText" presStyleLbl="node2" presStyleIdx="2" presStyleCnt="4">
        <dgm:presLayoutVars>
          <dgm:chPref val="3"/>
        </dgm:presLayoutVars>
      </dgm:prSet>
      <dgm:spPr/>
    </dgm:pt>
    <dgm:pt modelId="{EAAB12B1-7B97-4D96-9EC7-D8138552DA96}" type="pres">
      <dgm:prSet presAssocID="{8D74D4B5-F20A-45FD-B979-A5AE26B0DD9D}" presName="rootConnector" presStyleLbl="node2" presStyleIdx="2" presStyleCnt="4"/>
      <dgm:spPr/>
    </dgm:pt>
    <dgm:pt modelId="{3434861C-E106-45BE-965F-2A1D6D90950D}" type="pres">
      <dgm:prSet presAssocID="{8D74D4B5-F20A-45FD-B979-A5AE26B0DD9D}" presName="hierChild4" presStyleCnt="0"/>
      <dgm:spPr/>
    </dgm:pt>
    <dgm:pt modelId="{AE71CA24-B897-4A43-8097-ECD9B7EA947D}" type="pres">
      <dgm:prSet presAssocID="{8D74D4B5-F20A-45FD-B979-A5AE26B0DD9D}" presName="hierChild5" presStyleCnt="0"/>
      <dgm:spPr/>
    </dgm:pt>
    <dgm:pt modelId="{BDA977DC-07ED-4E9C-AB4F-7F1707AC4F8E}" type="pres">
      <dgm:prSet presAssocID="{61B35B31-8CAF-45ED-8FE0-3D98F0A13270}" presName="Name37" presStyleLbl="parChTrans1D2" presStyleIdx="3" presStyleCnt="5"/>
      <dgm:spPr/>
    </dgm:pt>
    <dgm:pt modelId="{3F4D7706-94E5-4F61-AF5C-EFFF22EF1088}" type="pres">
      <dgm:prSet presAssocID="{43A86B3F-3190-4BFF-B643-34EFA48D0296}" presName="hierRoot2" presStyleCnt="0">
        <dgm:presLayoutVars>
          <dgm:hierBranch val="init"/>
        </dgm:presLayoutVars>
      </dgm:prSet>
      <dgm:spPr/>
    </dgm:pt>
    <dgm:pt modelId="{0250485F-D10C-4E9B-A662-9246AE09D86F}" type="pres">
      <dgm:prSet presAssocID="{43A86B3F-3190-4BFF-B643-34EFA48D0296}" presName="rootComposite" presStyleCnt="0"/>
      <dgm:spPr/>
    </dgm:pt>
    <dgm:pt modelId="{D1B065F6-430B-41F9-9110-E5D8513991EC}" type="pres">
      <dgm:prSet presAssocID="{43A86B3F-3190-4BFF-B643-34EFA48D0296}" presName="rootText" presStyleLbl="node2" presStyleIdx="3" presStyleCnt="4">
        <dgm:presLayoutVars>
          <dgm:chPref val="3"/>
        </dgm:presLayoutVars>
      </dgm:prSet>
      <dgm:spPr/>
    </dgm:pt>
    <dgm:pt modelId="{A90D6EF3-26D4-4ABB-9F99-C10530DA4095}" type="pres">
      <dgm:prSet presAssocID="{43A86B3F-3190-4BFF-B643-34EFA48D0296}" presName="rootConnector" presStyleLbl="node2" presStyleIdx="3" presStyleCnt="4"/>
      <dgm:spPr/>
    </dgm:pt>
    <dgm:pt modelId="{143F223A-95E1-41FB-815C-0FA4C85E4649}" type="pres">
      <dgm:prSet presAssocID="{43A86B3F-3190-4BFF-B643-34EFA48D0296}" presName="hierChild4" presStyleCnt="0"/>
      <dgm:spPr/>
    </dgm:pt>
    <dgm:pt modelId="{19535AD9-3899-48C7-8A01-A0488C42679C}" type="pres">
      <dgm:prSet presAssocID="{43A86B3F-3190-4BFF-B643-34EFA48D0296}" presName="hierChild5" presStyleCnt="0"/>
      <dgm:spPr/>
    </dgm:pt>
    <dgm:pt modelId="{5BABB1AB-530B-4827-A7ED-44AD7A0F13F2}" type="pres">
      <dgm:prSet presAssocID="{0E987EBE-81F7-485B-B526-02D3FFF83D29}" presName="hierChild3" presStyleCnt="0"/>
      <dgm:spPr/>
    </dgm:pt>
    <dgm:pt modelId="{78BC561F-154C-4EAB-AF80-20A7E112E828}" type="pres">
      <dgm:prSet presAssocID="{63E519B2-AE0F-4E95-B9C4-35019875EC24}" presName="Name111" presStyleLbl="parChTrans1D2" presStyleIdx="4" presStyleCnt="5"/>
      <dgm:spPr/>
    </dgm:pt>
    <dgm:pt modelId="{D16723EC-F978-4F6A-B569-35B7C4450994}" type="pres">
      <dgm:prSet presAssocID="{B3895076-EBB8-466B-B57E-942C3C29EFF6}" presName="hierRoot3" presStyleCnt="0">
        <dgm:presLayoutVars>
          <dgm:hierBranch val="init"/>
        </dgm:presLayoutVars>
      </dgm:prSet>
      <dgm:spPr/>
    </dgm:pt>
    <dgm:pt modelId="{85872504-560E-4338-B560-E0A7B726C3DE}" type="pres">
      <dgm:prSet presAssocID="{B3895076-EBB8-466B-B57E-942C3C29EFF6}" presName="rootComposite3" presStyleCnt="0"/>
      <dgm:spPr/>
    </dgm:pt>
    <dgm:pt modelId="{22696BBD-958D-4DC0-9D40-0561AAA3CDA8}" type="pres">
      <dgm:prSet presAssocID="{B3895076-EBB8-466B-B57E-942C3C29EFF6}" presName="rootText3" presStyleLbl="asst1" presStyleIdx="0" presStyleCnt="1" custLinFactY="-41089" custLinFactNeighborX="60321" custLinFactNeighborY="-100000">
        <dgm:presLayoutVars>
          <dgm:chPref val="3"/>
        </dgm:presLayoutVars>
      </dgm:prSet>
      <dgm:spPr/>
    </dgm:pt>
    <dgm:pt modelId="{3B79D563-685E-492D-81CE-EB8B21E51862}" type="pres">
      <dgm:prSet presAssocID="{B3895076-EBB8-466B-B57E-942C3C29EFF6}" presName="rootConnector3" presStyleLbl="asst1" presStyleIdx="0" presStyleCnt="1"/>
      <dgm:spPr/>
    </dgm:pt>
    <dgm:pt modelId="{22200839-1003-4F0C-86E3-BB2C3F0D34DC}" type="pres">
      <dgm:prSet presAssocID="{B3895076-EBB8-466B-B57E-942C3C29EFF6}" presName="hierChild6" presStyleCnt="0"/>
      <dgm:spPr/>
    </dgm:pt>
    <dgm:pt modelId="{27D72D8D-F249-4E32-9591-76F71544BB91}" type="pres">
      <dgm:prSet presAssocID="{B3895076-EBB8-466B-B57E-942C3C29EFF6}" presName="hierChild7" presStyleCnt="0"/>
      <dgm:spPr/>
    </dgm:pt>
  </dgm:ptLst>
  <dgm:cxnLst>
    <dgm:cxn modelId="{E8B6F010-C4BD-4238-9A86-4968A3581843}" srcId="{0E987EBE-81F7-485B-B526-02D3FFF83D29}" destId="{B3895076-EBB8-466B-B57E-942C3C29EFF6}" srcOrd="4" destOrd="0" parTransId="{63E519B2-AE0F-4E95-B9C4-35019875EC24}" sibTransId="{09AF9940-DD71-4572-B644-6ABA594AFA10}"/>
    <dgm:cxn modelId="{952B6D14-4858-4502-9D91-E3ABA2E109FE}" type="presOf" srcId="{5253BA2D-784E-46D1-B933-96D8296C90F1}" destId="{251CFD75-589E-4A89-AB16-713F1E48FA8F}" srcOrd="0" destOrd="0" presId="urn:microsoft.com/office/officeart/2005/8/layout/orgChart1"/>
    <dgm:cxn modelId="{0662C516-CEEF-4F94-BF58-B35A5A7BF609}" srcId="{0E987EBE-81F7-485B-B526-02D3FFF83D29}" destId="{8D74D4B5-F20A-45FD-B979-A5AE26B0DD9D}" srcOrd="2" destOrd="0" parTransId="{742E2EAC-BBBD-4CCB-ABD1-7DA995076950}" sibTransId="{9F250A67-5961-44A9-9D20-BB2E16930E8A}"/>
    <dgm:cxn modelId="{72FD691B-2064-4DA1-A4B7-1A61D7FB4DBC}" srcId="{0E987EBE-81F7-485B-B526-02D3FFF83D29}" destId="{43A86B3F-3190-4BFF-B643-34EFA48D0296}" srcOrd="3" destOrd="0" parTransId="{61B35B31-8CAF-45ED-8FE0-3D98F0A13270}" sibTransId="{141F9457-AC2F-4543-AC92-907E14CC1F03}"/>
    <dgm:cxn modelId="{6EBCC21C-08CA-440A-BDF4-F1BDBDF5778F}" srcId="{A6327E11-D623-4353-8DAE-E8312F5A4B8B}" destId="{E3B99524-2602-4827-A6C2-B3A3BF1B2100}" srcOrd="0" destOrd="0" parTransId="{16175B09-779C-4F9F-8A92-0E517118BE7D}" sibTransId="{5BFB13BD-5EB0-4F01-84EA-29DC77724D7A}"/>
    <dgm:cxn modelId="{A0ECE421-265D-4B30-8419-8C9B17AA2F69}" type="presOf" srcId="{61B35B31-8CAF-45ED-8FE0-3D98F0A13270}" destId="{BDA977DC-07ED-4E9C-AB4F-7F1707AC4F8E}" srcOrd="0" destOrd="0" presId="urn:microsoft.com/office/officeart/2005/8/layout/orgChart1"/>
    <dgm:cxn modelId="{15A62D23-5411-403C-BAC4-26F15DE0C1E0}" type="presOf" srcId="{8D74D4B5-F20A-45FD-B979-A5AE26B0DD9D}" destId="{FB286CEE-7621-4F5B-9AA0-01EC35DF64F4}" srcOrd="0" destOrd="0" presId="urn:microsoft.com/office/officeart/2005/8/layout/orgChart1"/>
    <dgm:cxn modelId="{F9AC7E46-59DE-4452-B448-F473169DD22F}" type="presOf" srcId="{F694D444-AA7B-4C8F-B97B-3E76B7FB14D4}" destId="{53BE201A-44D6-4C1B-9961-BEC68485F831}" srcOrd="0" destOrd="0" presId="urn:microsoft.com/office/officeart/2005/8/layout/orgChart1"/>
    <dgm:cxn modelId="{68DFC86A-7452-4743-ABB6-76326570E887}" type="presOf" srcId="{A836FB30-61E2-4104-88D9-EEE16A072A29}" destId="{9BBBF2EB-18ED-4D9B-A668-F4E7314FFF87}" srcOrd="0" destOrd="0" presId="urn:microsoft.com/office/officeart/2005/8/layout/orgChart1"/>
    <dgm:cxn modelId="{92E37B70-0620-49FD-A733-D9BCF2E14988}" type="presOf" srcId="{B3895076-EBB8-466B-B57E-942C3C29EFF6}" destId="{22696BBD-958D-4DC0-9D40-0561AAA3CDA8}" srcOrd="0" destOrd="0" presId="urn:microsoft.com/office/officeart/2005/8/layout/orgChart1"/>
    <dgm:cxn modelId="{C7C77972-A9D4-4B30-ADF4-0D5904203800}" srcId="{0E987EBE-81F7-485B-B526-02D3FFF83D29}" destId="{A6327E11-D623-4353-8DAE-E8312F5A4B8B}" srcOrd="1" destOrd="0" parTransId="{F694D444-AA7B-4C8F-B97B-3E76B7FB14D4}" sibTransId="{8EDC4322-2A11-4C0B-90A5-C1FBAABDC443}"/>
    <dgm:cxn modelId="{2D8F0253-79ED-4AE3-90C0-0C34D5235BA6}" type="presOf" srcId="{787D045B-11A1-40E2-A195-F559D393AACC}" destId="{7248442F-A182-4C8F-8B88-4D219C836081}" srcOrd="1" destOrd="0" presId="urn:microsoft.com/office/officeart/2005/8/layout/orgChart1"/>
    <dgm:cxn modelId="{B6A36977-FD7A-4606-A16A-D558CCBBDB14}" type="presOf" srcId="{43A86B3F-3190-4BFF-B643-34EFA48D0296}" destId="{A90D6EF3-26D4-4ABB-9F99-C10530DA4095}" srcOrd="1" destOrd="0" presId="urn:microsoft.com/office/officeart/2005/8/layout/orgChart1"/>
    <dgm:cxn modelId="{5E7F617F-57F3-481D-AAB4-070988A0B21B}" type="presOf" srcId="{787D045B-11A1-40E2-A195-F559D393AACC}" destId="{BA45B61D-0C4A-435E-9EF2-18BDD78458F8}" srcOrd="0" destOrd="0" presId="urn:microsoft.com/office/officeart/2005/8/layout/orgChart1"/>
    <dgm:cxn modelId="{6C2DF87F-C415-4621-BDDD-6F18C9FFFB36}" type="presOf" srcId="{E3B99524-2602-4827-A6C2-B3A3BF1B2100}" destId="{BA845E76-A24D-40DD-8A39-077E8560F808}" srcOrd="0" destOrd="0" presId="urn:microsoft.com/office/officeart/2005/8/layout/orgChart1"/>
    <dgm:cxn modelId="{FD122D81-9459-4932-A43D-B7C0709619F9}" type="presOf" srcId="{A836FB30-61E2-4104-88D9-EEE16A072A29}" destId="{6E5665E1-E915-4753-9EA4-94BF6016829D}" srcOrd="1" destOrd="0" presId="urn:microsoft.com/office/officeart/2005/8/layout/orgChart1"/>
    <dgm:cxn modelId="{CA1E9484-0701-4863-9EE5-EA8722F77740}" srcId="{0E987EBE-81F7-485B-B526-02D3FFF83D29}" destId="{A836FB30-61E2-4104-88D9-EEE16A072A29}" srcOrd="0" destOrd="0" parTransId="{8374DF20-C7DA-44DE-BBB1-D324C506443F}" sibTransId="{7F40B012-C7C5-4037-8A01-D035513208A7}"/>
    <dgm:cxn modelId="{8E77B695-42C4-4283-9099-19ED18D9FBDD}" srcId="{ED97CB6E-4159-41FD-B702-B0F9ADDF5492}" destId="{0E987EBE-81F7-485B-B526-02D3FFF83D29}" srcOrd="0" destOrd="0" parTransId="{C37DA9C7-2935-43AF-BF6F-288E71C0B4E9}" sibTransId="{877C7DF1-B1CB-4C3B-B730-13FE5DDCC1D3}"/>
    <dgm:cxn modelId="{B69E439A-BEF3-4FE8-A02F-77F92AC8EA30}" type="presOf" srcId="{ED97CB6E-4159-41FD-B702-B0F9ADDF5492}" destId="{7FABD16E-7C2E-45B9-9499-02C5797F19DC}" srcOrd="0" destOrd="0" presId="urn:microsoft.com/office/officeart/2005/8/layout/orgChart1"/>
    <dgm:cxn modelId="{25B324AA-7D09-45E9-B38D-4045081F73B8}" srcId="{A6327E11-D623-4353-8DAE-E8312F5A4B8B}" destId="{787D045B-11A1-40E2-A195-F559D393AACC}" srcOrd="1" destOrd="0" parTransId="{5253BA2D-784E-46D1-B933-96D8296C90F1}" sibTransId="{833BD98D-EB65-48DB-BF61-C3408012CFCC}"/>
    <dgm:cxn modelId="{F33548B6-E155-45A1-99C4-E7497A4C65FF}" type="presOf" srcId="{B3895076-EBB8-466B-B57E-942C3C29EFF6}" destId="{3B79D563-685E-492D-81CE-EB8B21E51862}" srcOrd="1" destOrd="0" presId="urn:microsoft.com/office/officeart/2005/8/layout/orgChart1"/>
    <dgm:cxn modelId="{29C960B9-08CB-4FF3-90C2-CECF0B78ED9C}" type="presOf" srcId="{8374DF20-C7DA-44DE-BBB1-D324C506443F}" destId="{D833A3C9-83E3-4773-ABD9-E0179C63F4B3}" srcOrd="0" destOrd="0" presId="urn:microsoft.com/office/officeart/2005/8/layout/orgChart1"/>
    <dgm:cxn modelId="{F88DF5BB-526C-4091-A566-FEFE9D89B7D3}" type="presOf" srcId="{8D74D4B5-F20A-45FD-B979-A5AE26B0DD9D}" destId="{EAAB12B1-7B97-4D96-9EC7-D8138552DA96}" srcOrd="1" destOrd="0" presId="urn:microsoft.com/office/officeart/2005/8/layout/orgChart1"/>
    <dgm:cxn modelId="{15B4D2C5-7F80-461E-B61F-04BE5389EC93}" type="presOf" srcId="{742E2EAC-BBBD-4CCB-ABD1-7DA995076950}" destId="{1185AB0E-EC6B-4367-9DE5-6F320897E50A}" srcOrd="0" destOrd="0" presId="urn:microsoft.com/office/officeart/2005/8/layout/orgChart1"/>
    <dgm:cxn modelId="{E38D7DC7-DD53-49D6-9615-3BAF460778A3}" type="presOf" srcId="{0E987EBE-81F7-485B-B526-02D3FFF83D29}" destId="{E5A86252-ADCF-46B2-9FB9-F06D7AB332AB}" srcOrd="1" destOrd="0" presId="urn:microsoft.com/office/officeart/2005/8/layout/orgChart1"/>
    <dgm:cxn modelId="{2B2B25C9-4B14-4505-9AE5-187F52DE5E96}" type="presOf" srcId="{63E519B2-AE0F-4E95-B9C4-35019875EC24}" destId="{78BC561F-154C-4EAB-AF80-20A7E112E828}" srcOrd="0" destOrd="0" presId="urn:microsoft.com/office/officeart/2005/8/layout/orgChart1"/>
    <dgm:cxn modelId="{D83785D0-B033-4523-8D12-2C41F18CDC80}" type="presOf" srcId="{A6327E11-D623-4353-8DAE-E8312F5A4B8B}" destId="{6C9A33EC-EDEB-43CB-8E0D-C3648F462A8C}" srcOrd="1" destOrd="0" presId="urn:microsoft.com/office/officeart/2005/8/layout/orgChart1"/>
    <dgm:cxn modelId="{B9BD24EC-3D5C-4F8B-9935-4FF9A84E3793}" type="presOf" srcId="{A6327E11-D623-4353-8DAE-E8312F5A4B8B}" destId="{BC9A49EC-3B07-4E69-83AF-8496B1FD48B4}" srcOrd="0" destOrd="0" presId="urn:microsoft.com/office/officeart/2005/8/layout/orgChart1"/>
    <dgm:cxn modelId="{21E54FF0-F477-4123-9A05-9C202AD64FA9}" type="presOf" srcId="{43A86B3F-3190-4BFF-B643-34EFA48D0296}" destId="{D1B065F6-430B-41F9-9110-E5D8513991EC}" srcOrd="0" destOrd="0" presId="urn:microsoft.com/office/officeart/2005/8/layout/orgChart1"/>
    <dgm:cxn modelId="{CA5A8AF8-E63A-4F2E-A35E-40489F7B29B3}" type="presOf" srcId="{E3B99524-2602-4827-A6C2-B3A3BF1B2100}" destId="{6B15456F-5D0D-41E1-900E-2B8173313EB0}" srcOrd="1" destOrd="0" presId="urn:microsoft.com/office/officeart/2005/8/layout/orgChart1"/>
    <dgm:cxn modelId="{F27CD6FB-462B-45A8-AE22-4B58D08DCF15}" type="presOf" srcId="{0E987EBE-81F7-485B-B526-02D3FFF83D29}" destId="{1626D2D6-91B3-4637-80A5-FF54A1ECE0FF}" srcOrd="0" destOrd="0" presId="urn:microsoft.com/office/officeart/2005/8/layout/orgChart1"/>
    <dgm:cxn modelId="{986ACCFC-075F-4055-8C0D-7BD6BE432578}" type="presOf" srcId="{16175B09-779C-4F9F-8A92-0E517118BE7D}" destId="{95338E6D-C1A6-4034-BF69-A3D4C943A7D9}" srcOrd="0" destOrd="0" presId="urn:microsoft.com/office/officeart/2005/8/layout/orgChart1"/>
    <dgm:cxn modelId="{1DF56239-1BF0-4D8A-9701-C3D1A0220CA8}" type="presParOf" srcId="{7FABD16E-7C2E-45B9-9499-02C5797F19DC}" destId="{2A320D18-F848-42B3-A961-25910C3E1842}" srcOrd="0" destOrd="0" presId="urn:microsoft.com/office/officeart/2005/8/layout/orgChart1"/>
    <dgm:cxn modelId="{DE9584E5-A6D6-4493-89CD-C655A19A8EE8}" type="presParOf" srcId="{2A320D18-F848-42B3-A961-25910C3E1842}" destId="{A68C3E45-AE5C-4986-9EE9-057E2B5C06EC}" srcOrd="0" destOrd="0" presId="urn:microsoft.com/office/officeart/2005/8/layout/orgChart1"/>
    <dgm:cxn modelId="{F87AD831-B550-415B-B197-52E9B8529247}" type="presParOf" srcId="{A68C3E45-AE5C-4986-9EE9-057E2B5C06EC}" destId="{1626D2D6-91B3-4637-80A5-FF54A1ECE0FF}" srcOrd="0" destOrd="0" presId="urn:microsoft.com/office/officeart/2005/8/layout/orgChart1"/>
    <dgm:cxn modelId="{E7E4D011-72B8-499C-A920-516EBC69105F}" type="presParOf" srcId="{A68C3E45-AE5C-4986-9EE9-057E2B5C06EC}" destId="{E5A86252-ADCF-46B2-9FB9-F06D7AB332AB}" srcOrd="1" destOrd="0" presId="urn:microsoft.com/office/officeart/2005/8/layout/orgChart1"/>
    <dgm:cxn modelId="{52C779D2-5FAF-4B6D-968E-23EA9B5C04DA}" type="presParOf" srcId="{2A320D18-F848-42B3-A961-25910C3E1842}" destId="{5D92A0F0-9EE4-49E9-9A60-6FD5E225370D}" srcOrd="1" destOrd="0" presId="urn:microsoft.com/office/officeart/2005/8/layout/orgChart1"/>
    <dgm:cxn modelId="{0CBE072C-3725-4D45-A14B-F658BE55168F}" type="presParOf" srcId="{5D92A0F0-9EE4-49E9-9A60-6FD5E225370D}" destId="{D833A3C9-83E3-4773-ABD9-E0179C63F4B3}" srcOrd="0" destOrd="0" presId="urn:microsoft.com/office/officeart/2005/8/layout/orgChart1"/>
    <dgm:cxn modelId="{DB0FAF80-17D5-4B6A-9F64-2A357DBD11D0}" type="presParOf" srcId="{5D92A0F0-9EE4-49E9-9A60-6FD5E225370D}" destId="{3DF155AD-2F59-4A3D-B965-EB6F271CF510}" srcOrd="1" destOrd="0" presId="urn:microsoft.com/office/officeart/2005/8/layout/orgChart1"/>
    <dgm:cxn modelId="{C63EC155-43F6-4C96-B387-83E1CBD16623}" type="presParOf" srcId="{3DF155AD-2F59-4A3D-B965-EB6F271CF510}" destId="{1FADDC7D-C863-4A9F-88D0-5328D7BE88F9}" srcOrd="0" destOrd="0" presId="urn:microsoft.com/office/officeart/2005/8/layout/orgChart1"/>
    <dgm:cxn modelId="{C0A4AD73-0B45-407F-A785-3D19E7DCACB8}" type="presParOf" srcId="{1FADDC7D-C863-4A9F-88D0-5328D7BE88F9}" destId="{9BBBF2EB-18ED-4D9B-A668-F4E7314FFF87}" srcOrd="0" destOrd="0" presId="urn:microsoft.com/office/officeart/2005/8/layout/orgChart1"/>
    <dgm:cxn modelId="{A3F5EE31-BAEF-439E-A118-50592FC8D9EE}" type="presParOf" srcId="{1FADDC7D-C863-4A9F-88D0-5328D7BE88F9}" destId="{6E5665E1-E915-4753-9EA4-94BF6016829D}" srcOrd="1" destOrd="0" presId="urn:microsoft.com/office/officeart/2005/8/layout/orgChart1"/>
    <dgm:cxn modelId="{13A1BF26-3D66-481C-8DBE-E45E7E4FA59E}" type="presParOf" srcId="{3DF155AD-2F59-4A3D-B965-EB6F271CF510}" destId="{612F24A3-6CB8-439E-9FE2-0CF1B9C01A60}" srcOrd="1" destOrd="0" presId="urn:microsoft.com/office/officeart/2005/8/layout/orgChart1"/>
    <dgm:cxn modelId="{8513408B-4104-413A-922D-D4F04DB0C008}" type="presParOf" srcId="{3DF155AD-2F59-4A3D-B965-EB6F271CF510}" destId="{AC4D2C0B-EAE5-406F-B000-4A16D858684E}" srcOrd="2" destOrd="0" presId="urn:microsoft.com/office/officeart/2005/8/layout/orgChart1"/>
    <dgm:cxn modelId="{EB21D908-013C-43FE-8E22-7644F9BD53EB}" type="presParOf" srcId="{5D92A0F0-9EE4-49E9-9A60-6FD5E225370D}" destId="{53BE201A-44D6-4C1B-9961-BEC68485F831}" srcOrd="2" destOrd="0" presId="urn:microsoft.com/office/officeart/2005/8/layout/orgChart1"/>
    <dgm:cxn modelId="{AF35A10E-3B7E-4C77-80F8-8CDCC7FDE57A}" type="presParOf" srcId="{5D92A0F0-9EE4-49E9-9A60-6FD5E225370D}" destId="{C8F9ED3B-2B71-491F-8916-1FB6AC1FED24}" srcOrd="3" destOrd="0" presId="urn:microsoft.com/office/officeart/2005/8/layout/orgChart1"/>
    <dgm:cxn modelId="{6762D263-77CD-46EC-9ED9-825FF3826092}" type="presParOf" srcId="{C8F9ED3B-2B71-491F-8916-1FB6AC1FED24}" destId="{10ADE5AD-8284-4E6B-AB38-7E3F937958D9}" srcOrd="0" destOrd="0" presId="urn:microsoft.com/office/officeart/2005/8/layout/orgChart1"/>
    <dgm:cxn modelId="{66298642-815C-45B5-9B61-A243E1FFAF6C}" type="presParOf" srcId="{10ADE5AD-8284-4E6B-AB38-7E3F937958D9}" destId="{BC9A49EC-3B07-4E69-83AF-8496B1FD48B4}" srcOrd="0" destOrd="0" presId="urn:microsoft.com/office/officeart/2005/8/layout/orgChart1"/>
    <dgm:cxn modelId="{B9BE9ADC-AF4A-490B-B25F-8043F32902F9}" type="presParOf" srcId="{10ADE5AD-8284-4E6B-AB38-7E3F937958D9}" destId="{6C9A33EC-EDEB-43CB-8E0D-C3648F462A8C}" srcOrd="1" destOrd="0" presId="urn:microsoft.com/office/officeart/2005/8/layout/orgChart1"/>
    <dgm:cxn modelId="{34E8371B-15AB-497F-B75A-CCE2728EBE34}" type="presParOf" srcId="{C8F9ED3B-2B71-491F-8916-1FB6AC1FED24}" destId="{A3DA5625-512E-4D9A-AD00-6B6D8E8096F8}" srcOrd="1" destOrd="0" presId="urn:microsoft.com/office/officeart/2005/8/layout/orgChart1"/>
    <dgm:cxn modelId="{0C10532D-AD59-4D6C-BF39-4E50EABB3816}" type="presParOf" srcId="{A3DA5625-512E-4D9A-AD00-6B6D8E8096F8}" destId="{95338E6D-C1A6-4034-BF69-A3D4C943A7D9}" srcOrd="0" destOrd="0" presId="urn:microsoft.com/office/officeart/2005/8/layout/orgChart1"/>
    <dgm:cxn modelId="{E30D57E5-130D-4F4F-B7C6-C2B1D41C6EE1}" type="presParOf" srcId="{A3DA5625-512E-4D9A-AD00-6B6D8E8096F8}" destId="{E3811114-EFC2-4351-B18A-DAA90592C29A}" srcOrd="1" destOrd="0" presId="urn:microsoft.com/office/officeart/2005/8/layout/orgChart1"/>
    <dgm:cxn modelId="{EABE436F-E37C-44A2-8F4E-F82894D4A94A}" type="presParOf" srcId="{E3811114-EFC2-4351-B18A-DAA90592C29A}" destId="{5886F50D-59CE-4E55-9641-DFB26EC4E72F}" srcOrd="0" destOrd="0" presId="urn:microsoft.com/office/officeart/2005/8/layout/orgChart1"/>
    <dgm:cxn modelId="{11EB45A4-D9E2-4725-ABC4-F825BC2301B2}" type="presParOf" srcId="{5886F50D-59CE-4E55-9641-DFB26EC4E72F}" destId="{BA845E76-A24D-40DD-8A39-077E8560F808}" srcOrd="0" destOrd="0" presId="urn:microsoft.com/office/officeart/2005/8/layout/orgChart1"/>
    <dgm:cxn modelId="{6B198DFB-9E93-4EFE-BDD8-AEFBB02850C9}" type="presParOf" srcId="{5886F50D-59CE-4E55-9641-DFB26EC4E72F}" destId="{6B15456F-5D0D-41E1-900E-2B8173313EB0}" srcOrd="1" destOrd="0" presId="urn:microsoft.com/office/officeart/2005/8/layout/orgChart1"/>
    <dgm:cxn modelId="{48ACD350-10C9-4E05-8522-664C12B97E4D}" type="presParOf" srcId="{E3811114-EFC2-4351-B18A-DAA90592C29A}" destId="{081DCA6F-CE36-487B-AAB5-72EB985E5050}" srcOrd="1" destOrd="0" presId="urn:microsoft.com/office/officeart/2005/8/layout/orgChart1"/>
    <dgm:cxn modelId="{200B4390-D6C5-4BDD-A700-A41DB664A729}" type="presParOf" srcId="{E3811114-EFC2-4351-B18A-DAA90592C29A}" destId="{096E747B-E330-4D13-A8A3-8A333F48D963}" srcOrd="2" destOrd="0" presId="urn:microsoft.com/office/officeart/2005/8/layout/orgChart1"/>
    <dgm:cxn modelId="{CA90E0CE-CA55-4315-A6DA-5ED415AC5C62}" type="presParOf" srcId="{A3DA5625-512E-4D9A-AD00-6B6D8E8096F8}" destId="{251CFD75-589E-4A89-AB16-713F1E48FA8F}" srcOrd="2" destOrd="0" presId="urn:microsoft.com/office/officeart/2005/8/layout/orgChart1"/>
    <dgm:cxn modelId="{920770CE-A94C-4416-BFEA-3D2C9095CB7D}" type="presParOf" srcId="{A3DA5625-512E-4D9A-AD00-6B6D8E8096F8}" destId="{777BDA84-91CD-4A95-93B7-6FEE022BFA90}" srcOrd="3" destOrd="0" presId="urn:microsoft.com/office/officeart/2005/8/layout/orgChart1"/>
    <dgm:cxn modelId="{3F42215E-98EC-42D1-B7E6-770112980F85}" type="presParOf" srcId="{777BDA84-91CD-4A95-93B7-6FEE022BFA90}" destId="{F56DEBD7-DC01-4A9D-8AF6-9AC3562F9759}" srcOrd="0" destOrd="0" presId="urn:microsoft.com/office/officeart/2005/8/layout/orgChart1"/>
    <dgm:cxn modelId="{AEA65BBB-DFC2-4AF0-8654-0DE95DDA58A9}" type="presParOf" srcId="{F56DEBD7-DC01-4A9D-8AF6-9AC3562F9759}" destId="{BA45B61D-0C4A-435E-9EF2-18BDD78458F8}" srcOrd="0" destOrd="0" presId="urn:microsoft.com/office/officeart/2005/8/layout/orgChart1"/>
    <dgm:cxn modelId="{4635D65E-5D14-464F-8705-C2DCD8E33E8C}" type="presParOf" srcId="{F56DEBD7-DC01-4A9D-8AF6-9AC3562F9759}" destId="{7248442F-A182-4C8F-8B88-4D219C836081}" srcOrd="1" destOrd="0" presId="urn:microsoft.com/office/officeart/2005/8/layout/orgChart1"/>
    <dgm:cxn modelId="{D8EE9480-3795-4748-822B-5E32F3730055}" type="presParOf" srcId="{777BDA84-91CD-4A95-93B7-6FEE022BFA90}" destId="{9C1B4A44-BC1E-492B-9EF0-85E5188058BF}" srcOrd="1" destOrd="0" presId="urn:microsoft.com/office/officeart/2005/8/layout/orgChart1"/>
    <dgm:cxn modelId="{D7A70915-8176-49B1-B674-05BD1F463AD2}" type="presParOf" srcId="{777BDA84-91CD-4A95-93B7-6FEE022BFA90}" destId="{3F6BE92E-369C-48CF-812E-8C0906930192}" srcOrd="2" destOrd="0" presId="urn:microsoft.com/office/officeart/2005/8/layout/orgChart1"/>
    <dgm:cxn modelId="{244F2879-076E-49AD-A374-80E65B22949A}" type="presParOf" srcId="{C8F9ED3B-2B71-491F-8916-1FB6AC1FED24}" destId="{0286BA9F-36D3-48A5-B271-B68AB87FB24D}" srcOrd="2" destOrd="0" presId="urn:microsoft.com/office/officeart/2005/8/layout/orgChart1"/>
    <dgm:cxn modelId="{7A377D50-FA2F-41B5-9DD4-D6E1384315AA}" type="presParOf" srcId="{5D92A0F0-9EE4-49E9-9A60-6FD5E225370D}" destId="{1185AB0E-EC6B-4367-9DE5-6F320897E50A}" srcOrd="4" destOrd="0" presId="urn:microsoft.com/office/officeart/2005/8/layout/orgChart1"/>
    <dgm:cxn modelId="{1C7CD2FB-BBC4-4557-9177-4ECCF5380129}" type="presParOf" srcId="{5D92A0F0-9EE4-49E9-9A60-6FD5E225370D}" destId="{E7EF67CC-49B6-4608-BD3B-6F5D5F623846}" srcOrd="5" destOrd="0" presId="urn:microsoft.com/office/officeart/2005/8/layout/orgChart1"/>
    <dgm:cxn modelId="{F2C0EFAD-133E-4386-BD46-F7FCBC115E54}" type="presParOf" srcId="{E7EF67CC-49B6-4608-BD3B-6F5D5F623846}" destId="{194B89EE-019C-4911-BC4D-5F207D78D18A}" srcOrd="0" destOrd="0" presId="urn:microsoft.com/office/officeart/2005/8/layout/orgChart1"/>
    <dgm:cxn modelId="{A767FA08-2A2F-49F8-8EB6-396DDDC0A119}" type="presParOf" srcId="{194B89EE-019C-4911-BC4D-5F207D78D18A}" destId="{FB286CEE-7621-4F5B-9AA0-01EC35DF64F4}" srcOrd="0" destOrd="0" presId="urn:microsoft.com/office/officeart/2005/8/layout/orgChart1"/>
    <dgm:cxn modelId="{E36C22A9-50B3-4588-8916-2E733C6A08F9}" type="presParOf" srcId="{194B89EE-019C-4911-BC4D-5F207D78D18A}" destId="{EAAB12B1-7B97-4D96-9EC7-D8138552DA96}" srcOrd="1" destOrd="0" presId="urn:microsoft.com/office/officeart/2005/8/layout/orgChart1"/>
    <dgm:cxn modelId="{2E54603C-AD74-46D5-98F0-FB8774989264}" type="presParOf" srcId="{E7EF67CC-49B6-4608-BD3B-6F5D5F623846}" destId="{3434861C-E106-45BE-965F-2A1D6D90950D}" srcOrd="1" destOrd="0" presId="urn:microsoft.com/office/officeart/2005/8/layout/orgChart1"/>
    <dgm:cxn modelId="{0F4DDBBE-20BA-4C4B-8430-C60358196CA6}" type="presParOf" srcId="{E7EF67CC-49B6-4608-BD3B-6F5D5F623846}" destId="{AE71CA24-B897-4A43-8097-ECD9B7EA947D}" srcOrd="2" destOrd="0" presId="urn:microsoft.com/office/officeart/2005/8/layout/orgChart1"/>
    <dgm:cxn modelId="{94BAAD1C-4F35-46AE-AD10-4A27BD23BD82}" type="presParOf" srcId="{5D92A0F0-9EE4-49E9-9A60-6FD5E225370D}" destId="{BDA977DC-07ED-4E9C-AB4F-7F1707AC4F8E}" srcOrd="6" destOrd="0" presId="urn:microsoft.com/office/officeart/2005/8/layout/orgChart1"/>
    <dgm:cxn modelId="{4BF61418-0C35-4835-AA2E-A13B97D93F11}" type="presParOf" srcId="{5D92A0F0-9EE4-49E9-9A60-6FD5E225370D}" destId="{3F4D7706-94E5-4F61-AF5C-EFFF22EF1088}" srcOrd="7" destOrd="0" presId="urn:microsoft.com/office/officeart/2005/8/layout/orgChart1"/>
    <dgm:cxn modelId="{EBD0125A-C13E-4CDF-B387-FD55DDC47BBB}" type="presParOf" srcId="{3F4D7706-94E5-4F61-AF5C-EFFF22EF1088}" destId="{0250485F-D10C-4E9B-A662-9246AE09D86F}" srcOrd="0" destOrd="0" presId="urn:microsoft.com/office/officeart/2005/8/layout/orgChart1"/>
    <dgm:cxn modelId="{D2F4A5D3-C4A4-4D24-A021-24EDAED27BF8}" type="presParOf" srcId="{0250485F-D10C-4E9B-A662-9246AE09D86F}" destId="{D1B065F6-430B-41F9-9110-E5D8513991EC}" srcOrd="0" destOrd="0" presId="urn:microsoft.com/office/officeart/2005/8/layout/orgChart1"/>
    <dgm:cxn modelId="{E36DA1AA-46BA-40E0-9B86-F5017C67A1E2}" type="presParOf" srcId="{0250485F-D10C-4E9B-A662-9246AE09D86F}" destId="{A90D6EF3-26D4-4ABB-9F99-C10530DA4095}" srcOrd="1" destOrd="0" presId="urn:microsoft.com/office/officeart/2005/8/layout/orgChart1"/>
    <dgm:cxn modelId="{EEC10CC3-DFE7-41C0-86E7-720B021E2E6A}" type="presParOf" srcId="{3F4D7706-94E5-4F61-AF5C-EFFF22EF1088}" destId="{143F223A-95E1-41FB-815C-0FA4C85E4649}" srcOrd="1" destOrd="0" presId="urn:microsoft.com/office/officeart/2005/8/layout/orgChart1"/>
    <dgm:cxn modelId="{A90434E8-5CA8-4085-8F4B-B3040EF34C55}" type="presParOf" srcId="{3F4D7706-94E5-4F61-AF5C-EFFF22EF1088}" destId="{19535AD9-3899-48C7-8A01-A0488C42679C}" srcOrd="2" destOrd="0" presId="urn:microsoft.com/office/officeart/2005/8/layout/orgChart1"/>
    <dgm:cxn modelId="{14D9E5C0-8289-42B6-8573-C650714765FA}" type="presParOf" srcId="{2A320D18-F848-42B3-A961-25910C3E1842}" destId="{5BABB1AB-530B-4827-A7ED-44AD7A0F13F2}" srcOrd="2" destOrd="0" presId="urn:microsoft.com/office/officeart/2005/8/layout/orgChart1"/>
    <dgm:cxn modelId="{94021DB0-4C61-4238-9A32-631B54F98EAD}" type="presParOf" srcId="{5BABB1AB-530B-4827-A7ED-44AD7A0F13F2}" destId="{78BC561F-154C-4EAB-AF80-20A7E112E828}" srcOrd="0" destOrd="0" presId="urn:microsoft.com/office/officeart/2005/8/layout/orgChart1"/>
    <dgm:cxn modelId="{A02E26D8-3C92-4826-AB09-380E2A47E14B}" type="presParOf" srcId="{5BABB1AB-530B-4827-A7ED-44AD7A0F13F2}" destId="{D16723EC-F978-4F6A-B569-35B7C4450994}" srcOrd="1" destOrd="0" presId="urn:microsoft.com/office/officeart/2005/8/layout/orgChart1"/>
    <dgm:cxn modelId="{6A1AE14E-13FA-4C15-880E-7135CF0ABB08}" type="presParOf" srcId="{D16723EC-F978-4F6A-B569-35B7C4450994}" destId="{85872504-560E-4338-B560-E0A7B726C3DE}" srcOrd="0" destOrd="0" presId="urn:microsoft.com/office/officeart/2005/8/layout/orgChart1"/>
    <dgm:cxn modelId="{0657DAF2-44D9-4016-935F-6C1A8B871165}" type="presParOf" srcId="{85872504-560E-4338-B560-E0A7B726C3DE}" destId="{22696BBD-958D-4DC0-9D40-0561AAA3CDA8}" srcOrd="0" destOrd="0" presId="urn:microsoft.com/office/officeart/2005/8/layout/orgChart1"/>
    <dgm:cxn modelId="{35E5A321-2696-4FED-8273-E91D330EA9A4}" type="presParOf" srcId="{85872504-560E-4338-B560-E0A7B726C3DE}" destId="{3B79D563-685E-492D-81CE-EB8B21E51862}" srcOrd="1" destOrd="0" presId="urn:microsoft.com/office/officeart/2005/8/layout/orgChart1"/>
    <dgm:cxn modelId="{015F00E2-8110-420C-92EF-5B86D6CD938D}" type="presParOf" srcId="{D16723EC-F978-4F6A-B569-35B7C4450994}" destId="{22200839-1003-4F0C-86E3-BB2C3F0D34DC}" srcOrd="1" destOrd="0" presId="urn:microsoft.com/office/officeart/2005/8/layout/orgChart1"/>
    <dgm:cxn modelId="{EF3A3FB6-1A1F-4DD1-9C75-0A5D02BD3469}" type="presParOf" srcId="{D16723EC-F978-4F6A-B569-35B7C4450994}" destId="{27D72D8D-F249-4E32-9591-76F71544BB9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C561F-154C-4EAB-AF80-20A7E112E828}">
      <dsp:nvSpPr>
        <dsp:cNvPr id="0" name=""/>
        <dsp:cNvSpPr/>
      </dsp:nvSpPr>
      <dsp:spPr>
        <a:xfrm>
          <a:off x="4064000" y="413161"/>
          <a:ext cx="1148877" cy="398167"/>
        </a:xfrm>
        <a:custGeom>
          <a:avLst/>
          <a:gdLst/>
          <a:ahLst/>
          <a:cxnLst/>
          <a:rect l="0" t="0" r="0" b="0"/>
          <a:pathLst>
            <a:path>
              <a:moveTo>
                <a:pt x="0" y="398167"/>
              </a:moveTo>
              <a:lnTo>
                <a:pt x="1148877" y="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977DC-07ED-4E9C-AB4F-7F1707AC4F8E}">
      <dsp:nvSpPr>
        <dsp:cNvPr id="0" name=""/>
        <dsp:cNvSpPr/>
      </dsp:nvSpPr>
      <dsp:spPr>
        <a:xfrm>
          <a:off x="1119658" y="811328"/>
          <a:ext cx="2944341" cy="1492448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322114"/>
              </a:lnTo>
              <a:lnTo>
                <a:pt x="0" y="1322114"/>
              </a:lnTo>
              <a:lnTo>
                <a:pt x="0" y="149244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5AB0E-EC6B-4367-9DE5-6F320897E50A}">
      <dsp:nvSpPr>
        <dsp:cNvPr id="0" name=""/>
        <dsp:cNvSpPr/>
      </dsp:nvSpPr>
      <dsp:spPr>
        <a:xfrm>
          <a:off x="3082552" y="811328"/>
          <a:ext cx="981447" cy="1492448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322114"/>
              </a:lnTo>
              <a:lnTo>
                <a:pt x="0" y="1322114"/>
              </a:lnTo>
              <a:lnTo>
                <a:pt x="0" y="149244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CFD75-589E-4A89-AB16-713F1E48FA8F}">
      <dsp:nvSpPr>
        <dsp:cNvPr id="0" name=""/>
        <dsp:cNvSpPr/>
      </dsp:nvSpPr>
      <dsp:spPr>
        <a:xfrm>
          <a:off x="4396556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38E6D-C1A6-4034-BF69-A3D4C943A7D9}">
      <dsp:nvSpPr>
        <dsp:cNvPr id="0" name=""/>
        <dsp:cNvSpPr/>
      </dsp:nvSpPr>
      <dsp:spPr>
        <a:xfrm>
          <a:off x="4396556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E201A-44D6-4C1B-9961-BEC68485F831}">
      <dsp:nvSpPr>
        <dsp:cNvPr id="0" name=""/>
        <dsp:cNvSpPr/>
      </dsp:nvSpPr>
      <dsp:spPr>
        <a:xfrm>
          <a:off x="4064000" y="811328"/>
          <a:ext cx="981447" cy="1492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114"/>
              </a:lnTo>
              <a:lnTo>
                <a:pt x="981447" y="1322114"/>
              </a:lnTo>
              <a:lnTo>
                <a:pt x="981447" y="149244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A3C9-83E3-4773-ABD9-E0179C63F4B3}">
      <dsp:nvSpPr>
        <dsp:cNvPr id="0" name=""/>
        <dsp:cNvSpPr/>
      </dsp:nvSpPr>
      <dsp:spPr>
        <a:xfrm>
          <a:off x="4064000" y="811328"/>
          <a:ext cx="2944341" cy="1492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114"/>
              </a:lnTo>
              <a:lnTo>
                <a:pt x="2944341" y="1322114"/>
              </a:lnTo>
              <a:lnTo>
                <a:pt x="2944341" y="149244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6D2D6-91B3-4637-80A5-FF54A1ECE0FF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App</a:t>
          </a:r>
          <a:endParaRPr lang="en-GB" sz="2900" kern="1200" dirty="0"/>
        </a:p>
      </dsp:txBody>
      <dsp:txXfrm>
        <a:off x="3252886" y="215"/>
        <a:ext cx="1622226" cy="811113"/>
      </dsp:txXfrm>
    </dsp:sp>
    <dsp:sp modelId="{9BBBF2EB-18ED-4D9B-A668-F4E7314FFF87}">
      <dsp:nvSpPr>
        <dsp:cNvPr id="0" name=""/>
        <dsp:cNvSpPr/>
      </dsp:nvSpPr>
      <dsp:spPr>
        <a:xfrm>
          <a:off x="6197227" y="230377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Footer</a:t>
          </a:r>
          <a:endParaRPr lang="en-GB" sz="2900" kern="1200" dirty="0"/>
        </a:p>
      </dsp:txBody>
      <dsp:txXfrm>
        <a:off x="6197227" y="2303776"/>
        <a:ext cx="1622226" cy="811113"/>
      </dsp:txXfrm>
    </dsp:sp>
    <dsp:sp modelId="{BC9A49EC-3B07-4E69-83AF-8496B1FD48B4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Switch</a:t>
          </a:r>
          <a:endParaRPr lang="en-GB" sz="2900" kern="1200" dirty="0"/>
        </a:p>
      </dsp:txBody>
      <dsp:txXfrm>
        <a:off x="4234333" y="2303776"/>
        <a:ext cx="1622226" cy="811113"/>
      </dsp:txXfrm>
    </dsp:sp>
    <dsp:sp modelId="{BA845E76-A24D-40DD-8A39-077E8560F808}">
      <dsp:nvSpPr>
        <dsp:cNvPr id="0" name=""/>
        <dsp:cNvSpPr/>
      </dsp:nvSpPr>
      <dsp:spPr>
        <a:xfrm>
          <a:off x="463989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Content</a:t>
          </a:r>
          <a:endParaRPr lang="en-GB" sz="2900" kern="1200" dirty="0"/>
        </a:p>
      </dsp:txBody>
      <dsp:txXfrm>
        <a:off x="4639890" y="3455557"/>
        <a:ext cx="1622226" cy="811113"/>
      </dsp:txXfrm>
    </dsp:sp>
    <dsp:sp modelId="{BA45B61D-0C4A-435E-9EF2-18BDD78458F8}">
      <dsp:nvSpPr>
        <dsp:cNvPr id="0" name=""/>
        <dsp:cNvSpPr/>
      </dsp:nvSpPr>
      <dsp:spPr>
        <a:xfrm>
          <a:off x="463989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Details</a:t>
          </a:r>
          <a:endParaRPr lang="en-GB" sz="2900" kern="1200" dirty="0"/>
        </a:p>
      </dsp:txBody>
      <dsp:txXfrm>
        <a:off x="4639890" y="4607338"/>
        <a:ext cx="1622226" cy="811113"/>
      </dsp:txXfrm>
    </dsp:sp>
    <dsp:sp modelId="{FB286CEE-7621-4F5B-9AA0-01EC35DF64F4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Searchbar</a:t>
          </a:r>
          <a:endParaRPr lang="en-GB" sz="2900" kern="1200" dirty="0"/>
        </a:p>
      </dsp:txBody>
      <dsp:txXfrm>
        <a:off x="2271439" y="2303776"/>
        <a:ext cx="1622226" cy="811113"/>
      </dsp:txXfrm>
    </dsp:sp>
    <dsp:sp modelId="{D1B065F6-430B-41F9-9110-E5D8513991EC}">
      <dsp:nvSpPr>
        <dsp:cNvPr id="0" name=""/>
        <dsp:cNvSpPr/>
      </dsp:nvSpPr>
      <dsp:spPr>
        <a:xfrm>
          <a:off x="308545" y="230377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Navbar</a:t>
          </a:r>
          <a:endParaRPr lang="en-GB" sz="2900" kern="1200" dirty="0"/>
        </a:p>
      </dsp:txBody>
      <dsp:txXfrm>
        <a:off x="308545" y="2303776"/>
        <a:ext cx="1622226" cy="811113"/>
      </dsp:txXfrm>
    </dsp:sp>
    <dsp:sp modelId="{22696BBD-958D-4DC0-9D40-0561AAA3CDA8}">
      <dsp:nvSpPr>
        <dsp:cNvPr id="0" name=""/>
        <dsp:cNvSpPr/>
      </dsp:nvSpPr>
      <dsp:spPr>
        <a:xfrm>
          <a:off x="5212877" y="7604"/>
          <a:ext cx="1622226" cy="811113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Data</a:t>
          </a:r>
          <a:endParaRPr lang="en-GB" sz="2900" kern="1200" dirty="0"/>
        </a:p>
      </dsp:txBody>
      <dsp:txXfrm>
        <a:off x="5212877" y="7604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2B377F-A1B1-385B-2AC6-BD49FB104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609023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564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Weber</dc:creator>
  <cp:lastModifiedBy>Daniel Weber</cp:lastModifiedBy>
  <cp:revision>1</cp:revision>
  <dcterms:created xsi:type="dcterms:W3CDTF">2022-09-02T12:10:57Z</dcterms:created>
  <dcterms:modified xsi:type="dcterms:W3CDTF">2022-09-10T23:26:23Z</dcterms:modified>
</cp:coreProperties>
</file>