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257" r:id="rId5"/>
    <p:sldId id="281" r:id="rId6"/>
    <p:sldId id="258" r:id="rId7"/>
    <p:sldId id="274" r:id="rId8"/>
    <p:sldId id="263" r:id="rId9"/>
    <p:sldId id="272" r:id="rId10"/>
    <p:sldId id="265" r:id="rId11"/>
    <p:sldId id="273" r:id="rId12"/>
    <p:sldId id="277" r:id="rId13"/>
    <p:sldId id="278" r:id="rId14"/>
    <p:sldId id="276" r:id="rId15"/>
    <p:sldId id="279" r:id="rId16"/>
    <p:sldId id="280" r:id="rId17"/>
    <p:sldId id="26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7DE0"/>
    <a:srgbClr val="47586F"/>
    <a:srgbClr val="0A21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0" d="100"/>
          <a:sy n="80" d="100"/>
        </p:scale>
        <p:origin x="65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17A3BC-BBE8-4C98-8934-F788E6668BD0}" type="datetimeFigureOut">
              <a:rPr lang="en-AU" smtClean="0"/>
              <a:t>9/02/2024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479B99-B77C-42F1-B7E2-2AB5008A84D1}" type="slidenum">
              <a:rPr lang="en-AU" smtClean="0"/>
              <a:t>‹#›</a:t>
            </a:fld>
            <a:endParaRPr lang="en-AU"/>
          </a:p>
        </p:txBody>
      </p:sp>
    </p:spTree>
    <p:extLst>
      <p:ext uri="{BB962C8B-B14F-4D97-AF65-F5344CB8AC3E}">
        <p14:creationId xmlns:p14="http://schemas.microsoft.com/office/powerpoint/2010/main" val="3514960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5479B99-B77C-42F1-B7E2-2AB5008A84D1}" type="slidenum">
              <a:rPr lang="en-AU" smtClean="0"/>
              <a:t>1</a:t>
            </a:fld>
            <a:endParaRPr lang="en-AU"/>
          </a:p>
        </p:txBody>
      </p:sp>
    </p:spTree>
    <p:extLst>
      <p:ext uri="{BB962C8B-B14F-4D97-AF65-F5344CB8AC3E}">
        <p14:creationId xmlns:p14="http://schemas.microsoft.com/office/powerpoint/2010/main" val="3931000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86387-7F29-7F9F-6EE4-72D4D1046D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1E0A74-4AA3-8C8C-B54B-A2B466104D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AF361D-5A53-21A8-10CE-CCD776DB7BB2}"/>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AA9B1933-FF61-35A9-AA68-81512A75C6F5}"/>
              </a:ext>
            </a:extLst>
          </p:cNvPr>
          <p:cNvSpPr>
            <a:spLocks noGrp="1"/>
          </p:cNvSpPr>
          <p:nvPr>
            <p:ph type="sldNum" sz="quarter" idx="5"/>
          </p:nvPr>
        </p:nvSpPr>
        <p:spPr/>
        <p:txBody>
          <a:bodyPr/>
          <a:lstStyle/>
          <a:p>
            <a:fld id="{05479B99-B77C-42F1-B7E2-2AB5008A84D1}" type="slidenum">
              <a:rPr lang="en-AU" smtClean="0"/>
              <a:t>2</a:t>
            </a:fld>
            <a:endParaRPr lang="en-AU"/>
          </a:p>
        </p:txBody>
      </p:sp>
    </p:spTree>
    <p:extLst>
      <p:ext uri="{BB962C8B-B14F-4D97-AF65-F5344CB8AC3E}">
        <p14:creationId xmlns:p14="http://schemas.microsoft.com/office/powerpoint/2010/main" val="4277868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5479B99-B77C-42F1-B7E2-2AB5008A84D1}" type="slidenum">
              <a:rPr lang="en-AU" smtClean="0"/>
              <a:t>3</a:t>
            </a:fld>
            <a:endParaRPr lang="en-AU"/>
          </a:p>
        </p:txBody>
      </p:sp>
    </p:spTree>
    <p:extLst>
      <p:ext uri="{BB962C8B-B14F-4D97-AF65-F5344CB8AC3E}">
        <p14:creationId xmlns:p14="http://schemas.microsoft.com/office/powerpoint/2010/main" val="1265152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5479B99-B77C-42F1-B7E2-2AB5008A84D1}" type="slidenum">
              <a:rPr lang="en-AU" smtClean="0"/>
              <a:t>4</a:t>
            </a:fld>
            <a:endParaRPr lang="en-AU"/>
          </a:p>
        </p:txBody>
      </p:sp>
    </p:spTree>
    <p:extLst>
      <p:ext uri="{BB962C8B-B14F-4D97-AF65-F5344CB8AC3E}">
        <p14:creationId xmlns:p14="http://schemas.microsoft.com/office/powerpoint/2010/main" val="229467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48D826-C3C5-D48F-18F3-EDCADFC1C0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C29A4B-A015-5F17-35F4-FAC3E00163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FB6E1C-F01A-840F-2DE3-56BA75185F13}"/>
              </a:ext>
            </a:extLst>
          </p:cNvPr>
          <p:cNvSpPr>
            <a:spLocks noGrp="1"/>
          </p:cNvSpPr>
          <p:nvPr>
            <p:ph type="body" idx="1"/>
          </p:nvPr>
        </p:nvSpPr>
        <p:spPr/>
        <p:txBody>
          <a:bodyPr/>
          <a:lstStyle/>
          <a:p>
            <a:r>
              <a:rPr lang="en-US" b="1" dirty="0"/>
              <a:t>Tableau</a:t>
            </a:r>
          </a:p>
          <a:p>
            <a:r>
              <a:rPr lang="en-US" dirty="0"/>
              <a:t>"Tableau's first and foremost strength lies in its remarkable visualization capabilities. It stands out in the market by transforming complex raw data into interactive and intuitive dashboards. This superiority over traditional BI vendors highlights Tableau's innovative approach to data visualization, making it the preferred choice for enterprises seeking clear and actionable insights.“</a:t>
            </a:r>
          </a:p>
          <a:p>
            <a:endParaRPr lang="en-US" dirty="0"/>
          </a:p>
          <a:p>
            <a:r>
              <a:rPr lang="en-US" dirty="0"/>
              <a:t>"Another significant advantage of Tableau is its ease of use. The platform's intuitive drag-and-drop interface allows even those with no programming skills to generate deep insights quickly. This user-friendly nature democratizes data analytics, enabling a wider range of business users to make data-driven decisions without relying heavily on IT departments.“</a:t>
            </a:r>
          </a:p>
          <a:p>
            <a:endParaRPr lang="en-US" dirty="0"/>
          </a:p>
          <a:p>
            <a:r>
              <a:rPr lang="en-US" dirty="0"/>
              <a:t>"Tableau is renowned for its high performance, particularly when handling large datasets. Its robust and reliable engine ensures that users can process and analyze data efficiently, providing fast responses and reducing wait times for insights. This performance is crucial for organizations dealing with vast amounts of data.“</a:t>
            </a:r>
          </a:p>
          <a:p>
            <a:endParaRPr lang="en-US" dirty="0"/>
          </a:p>
          <a:p>
            <a:r>
              <a:rPr lang="en-US" dirty="0"/>
              <a:t>"The ability to connect with numerous data sources is a key feature of Tableau. Whether it's HADOOP, SAP, or other DB technologies, Tableau's flexibility in integrating diverse data sources allows businesses to aggregate and analyze data from across their entire operation, enhancing their analytical capabilities.“</a:t>
            </a:r>
          </a:p>
          <a:p>
            <a:endParaRPr lang="en-US" dirty="0"/>
          </a:p>
          <a:p>
            <a:r>
              <a:rPr lang="en-US" dirty="0"/>
              <a:t>"Lastly, Tableau excels in creating interactive visualizations and responsive dashboards. Its support for mobile devices ensures that stakeholders can access insights anytime, anywhere, making data-driven decisions more accessible. The platform's efficiency in managing large volumes of data without compromising performance further establishes Tableau as a leader in the field.“</a:t>
            </a:r>
          </a:p>
          <a:p>
            <a:endParaRPr lang="en-US" dirty="0"/>
          </a:p>
          <a:p>
            <a:r>
              <a:rPr lang="en-US" b="1" dirty="0"/>
              <a:t>Alteryx</a:t>
            </a:r>
          </a:p>
          <a:p>
            <a:r>
              <a:rPr lang="en-US" dirty="0"/>
              <a:t>"Alteryx shines in data preparation and blending, automating these critical yet time-consuming tasks. It efficiently combines data from varied sources, streamlining the analytical process and saving significant time.“</a:t>
            </a:r>
          </a:p>
          <a:p>
            <a:endParaRPr lang="en-US" dirty="0"/>
          </a:p>
          <a:p>
            <a:r>
              <a:rPr lang="en-US" dirty="0"/>
              <a:t>"A standout feature of Alteryx is its ability to automate workflows. Users can create repeatable, automated processes for their data analysis projects, enhancing efficiency and reducing the manual effort required for complex data tasks.“</a:t>
            </a:r>
          </a:p>
          <a:p>
            <a:endParaRPr lang="en-US" dirty="0"/>
          </a:p>
          <a:p>
            <a:r>
              <a:rPr lang="en-US" dirty="0"/>
              <a:t>"Ease of use is a key advantage of Alteryx, with its intuitive drag-and-drop interface. This design democratizes data analytics, allowing users to perform complex tasks more easily and encouraging broader engagement with data within organizations.“</a:t>
            </a:r>
          </a:p>
          <a:p>
            <a:endParaRPr lang="en-US" dirty="0"/>
          </a:p>
          <a:p>
            <a:r>
              <a:rPr lang="en-US" dirty="0"/>
              <a:t>"Lastly, Alteryx's ability to integrate seamlessly with other BI and analytics tools enhances its value. </a:t>
            </a:r>
            <a:r>
              <a:rPr lang="en-US"/>
              <a:t>This interoperability facilitates a more comprehensive data analysis and visualization ecosystem, leveraging the strengths of Alteryx in conjunction with other platforms like Tableau."</a:t>
            </a:r>
            <a:endParaRPr lang="en-AU" dirty="0"/>
          </a:p>
        </p:txBody>
      </p:sp>
      <p:sp>
        <p:nvSpPr>
          <p:cNvPr id="4" name="Slide Number Placeholder 3">
            <a:extLst>
              <a:ext uri="{FF2B5EF4-FFF2-40B4-BE49-F238E27FC236}">
                <a16:creationId xmlns:a16="http://schemas.microsoft.com/office/drawing/2014/main" id="{4FE40402-62E6-2205-8E88-CA81CE37EAF5}"/>
              </a:ext>
            </a:extLst>
          </p:cNvPr>
          <p:cNvSpPr>
            <a:spLocks noGrp="1"/>
          </p:cNvSpPr>
          <p:nvPr>
            <p:ph type="sldNum" sz="quarter" idx="5"/>
          </p:nvPr>
        </p:nvSpPr>
        <p:spPr/>
        <p:txBody>
          <a:bodyPr/>
          <a:lstStyle/>
          <a:p>
            <a:fld id="{05479B99-B77C-42F1-B7E2-2AB5008A84D1}" type="slidenum">
              <a:rPr lang="en-AU" smtClean="0"/>
              <a:t>9</a:t>
            </a:fld>
            <a:endParaRPr lang="en-AU"/>
          </a:p>
        </p:txBody>
      </p:sp>
    </p:spTree>
    <p:extLst>
      <p:ext uri="{BB962C8B-B14F-4D97-AF65-F5344CB8AC3E}">
        <p14:creationId xmlns:p14="http://schemas.microsoft.com/office/powerpoint/2010/main" val="316923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CEA16-829B-FED5-B7A9-3FA1DC76C7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598D54-BBAF-88AF-4E59-6E307C55A5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C3DBC1-DA5E-CE4C-7ACE-6213020D734D}"/>
              </a:ext>
            </a:extLst>
          </p:cNvPr>
          <p:cNvSpPr>
            <a:spLocks noGrp="1"/>
          </p:cNvSpPr>
          <p:nvPr>
            <p:ph type="body" idx="1"/>
          </p:nvPr>
        </p:nvSpPr>
        <p:spPr/>
        <p:txBody>
          <a:bodyPr/>
          <a:lstStyle/>
          <a:p>
            <a:r>
              <a:rPr lang="en-US" b="1" dirty="0"/>
              <a:t>Tableau</a:t>
            </a:r>
          </a:p>
          <a:p>
            <a:r>
              <a:rPr lang="en-US" dirty="0"/>
              <a:t>"Tableau's first and foremost strength lies in its remarkable visualization capabilities. It stands out in the market by transforming complex raw data into interactive and intuitive dashboards. This superiority over traditional BI vendors highlights Tableau's innovative approach to data visualization, making it the preferred choice for enterprises seeking clear and actionable insights.“</a:t>
            </a:r>
          </a:p>
          <a:p>
            <a:endParaRPr lang="en-US" dirty="0"/>
          </a:p>
          <a:p>
            <a:r>
              <a:rPr lang="en-US" dirty="0"/>
              <a:t>"Another significant advantage of Tableau is its ease of use. The platform's intuitive drag-and-drop interface allows even those with no programming skills to generate deep insights quickly. This user-friendly nature democratizes data analytics, enabling a wider range of business users to make data-driven decisions without relying heavily on IT departments.“</a:t>
            </a:r>
          </a:p>
          <a:p>
            <a:endParaRPr lang="en-US" dirty="0"/>
          </a:p>
          <a:p>
            <a:r>
              <a:rPr lang="en-US" dirty="0"/>
              <a:t>"Tableau is renowned for its high performance, particularly when handling large datasets. Its robust and reliable engine ensures that users can process and analyze data efficiently, providing fast responses and reducing wait times for insights. This performance is crucial for organizations dealing with vast amounts of data.“</a:t>
            </a:r>
          </a:p>
          <a:p>
            <a:endParaRPr lang="en-US" dirty="0"/>
          </a:p>
          <a:p>
            <a:r>
              <a:rPr lang="en-US" dirty="0"/>
              <a:t>"The ability to connect with numerous data sources is a key feature of Tableau. Whether it's HADOOP, SAP, or other DB technologies, Tableau's flexibility in integrating diverse data sources allows businesses to aggregate and analyze data from across their entire operation, enhancing their analytical capabilities.“</a:t>
            </a:r>
          </a:p>
          <a:p>
            <a:endParaRPr lang="en-US" dirty="0"/>
          </a:p>
          <a:p>
            <a:r>
              <a:rPr lang="en-US" dirty="0"/>
              <a:t>"Lastly, Tableau excels in creating interactive visualizations and responsive dashboards. Its support for mobile devices ensures that stakeholders can access insights anytime, anywhere, making data-driven decisions more accessible. The platform's efficiency in managing large volumes of data without compromising performance further establishes Tableau as a leader in the field.“</a:t>
            </a:r>
          </a:p>
          <a:p>
            <a:endParaRPr lang="en-US" dirty="0"/>
          </a:p>
          <a:p>
            <a:r>
              <a:rPr lang="en-US" b="1" dirty="0"/>
              <a:t>Alteryx</a:t>
            </a:r>
          </a:p>
          <a:p>
            <a:r>
              <a:rPr lang="en-US" dirty="0"/>
              <a:t>"Alteryx shines in data preparation and blending, automating these critical yet time-consuming tasks. It efficiently combines data from varied sources, streamlining the analytical process and saving significant time.“</a:t>
            </a:r>
          </a:p>
          <a:p>
            <a:endParaRPr lang="en-US" dirty="0"/>
          </a:p>
          <a:p>
            <a:r>
              <a:rPr lang="en-US" dirty="0"/>
              <a:t>"A standout feature of Alteryx is its ability to automate workflows. Users can create repeatable, automated processes for their data analysis projects, enhancing efficiency and reducing the manual effort required for complex data tasks.“</a:t>
            </a:r>
          </a:p>
          <a:p>
            <a:endParaRPr lang="en-US" dirty="0"/>
          </a:p>
          <a:p>
            <a:r>
              <a:rPr lang="en-US" dirty="0"/>
              <a:t>"Ease of use is a key advantage of Alteryx, with its intuitive drag-and-drop interface. This design democratizes data analytics, allowing users to perform complex tasks more easily and encouraging broader engagement with data within organizations.“</a:t>
            </a:r>
          </a:p>
          <a:p>
            <a:endParaRPr lang="en-US" dirty="0"/>
          </a:p>
          <a:p>
            <a:r>
              <a:rPr lang="en-US" dirty="0"/>
              <a:t>"Lastly, Alteryx's ability to integrate seamlessly with other BI and analytics tools enhances its value. </a:t>
            </a:r>
            <a:r>
              <a:rPr lang="en-US"/>
              <a:t>This interoperability facilitates a more comprehensive data analysis and visualization ecosystem, leveraging the strengths of Alteryx in conjunction with other platforms like Tableau."</a:t>
            </a:r>
            <a:endParaRPr lang="en-AU" dirty="0"/>
          </a:p>
        </p:txBody>
      </p:sp>
      <p:sp>
        <p:nvSpPr>
          <p:cNvPr id="4" name="Slide Number Placeholder 3">
            <a:extLst>
              <a:ext uri="{FF2B5EF4-FFF2-40B4-BE49-F238E27FC236}">
                <a16:creationId xmlns:a16="http://schemas.microsoft.com/office/drawing/2014/main" id="{2BFA710A-67E0-99DB-3FEE-9D286D4FF9E2}"/>
              </a:ext>
            </a:extLst>
          </p:cNvPr>
          <p:cNvSpPr>
            <a:spLocks noGrp="1"/>
          </p:cNvSpPr>
          <p:nvPr>
            <p:ph type="sldNum" sz="quarter" idx="5"/>
          </p:nvPr>
        </p:nvSpPr>
        <p:spPr/>
        <p:txBody>
          <a:bodyPr/>
          <a:lstStyle/>
          <a:p>
            <a:fld id="{05479B99-B77C-42F1-B7E2-2AB5008A84D1}" type="slidenum">
              <a:rPr lang="en-AU" smtClean="0"/>
              <a:t>10</a:t>
            </a:fld>
            <a:endParaRPr lang="en-AU"/>
          </a:p>
        </p:txBody>
      </p:sp>
    </p:spTree>
    <p:extLst>
      <p:ext uri="{BB962C8B-B14F-4D97-AF65-F5344CB8AC3E}">
        <p14:creationId xmlns:p14="http://schemas.microsoft.com/office/powerpoint/2010/main" val="3262994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EEE3A4-635C-46A6-6B5A-00528C5A86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2CD5C4-B5E8-7C06-BEE8-FC3E6890A5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FA097D-F6DE-83C6-FE7E-1704C50A869C}"/>
              </a:ext>
            </a:extLst>
          </p:cNvPr>
          <p:cNvSpPr>
            <a:spLocks noGrp="1"/>
          </p:cNvSpPr>
          <p:nvPr>
            <p:ph type="body" idx="1"/>
          </p:nvPr>
        </p:nvSpPr>
        <p:spPr/>
        <p:txBody>
          <a:bodyPr/>
          <a:lstStyle/>
          <a:p>
            <a:r>
              <a:rPr lang="en-US" b="1" dirty="0"/>
              <a:t>Tableau</a:t>
            </a:r>
          </a:p>
          <a:p>
            <a:r>
              <a:rPr lang="en-US" dirty="0"/>
              <a:t>"Tableau's first and foremost strength lies in its remarkable visualization capabilities. It stands out in the market by transforming complex raw data into interactive and intuitive dashboards. This superiority over traditional BI vendors highlights Tableau's innovative approach to data visualization, making it the preferred choice for enterprises seeking clear and actionable insights.“</a:t>
            </a:r>
          </a:p>
          <a:p>
            <a:endParaRPr lang="en-US" dirty="0"/>
          </a:p>
          <a:p>
            <a:r>
              <a:rPr lang="en-US" dirty="0"/>
              <a:t>"Another significant advantage of Tableau is its ease of use. The platform's intuitive drag-and-drop interface allows even those with no programming skills to generate deep insights quickly. This user-friendly nature democratizes data analytics, enabling a wider range of business users to make data-driven decisions without relying heavily on IT departments.“</a:t>
            </a:r>
          </a:p>
          <a:p>
            <a:endParaRPr lang="en-US" dirty="0"/>
          </a:p>
          <a:p>
            <a:r>
              <a:rPr lang="en-US" dirty="0"/>
              <a:t>"Tableau is renowned for its high performance, particularly when handling large datasets. Its robust and reliable engine ensures that users can process and analyze data efficiently, providing fast responses and reducing wait times for insights. This performance is crucial for organizations dealing with vast amounts of data.“</a:t>
            </a:r>
          </a:p>
          <a:p>
            <a:endParaRPr lang="en-US" dirty="0"/>
          </a:p>
          <a:p>
            <a:r>
              <a:rPr lang="en-US" dirty="0"/>
              <a:t>"The ability to connect with numerous data sources is a key feature of Tableau. Whether it's HADOOP, SAP, or other DB technologies, Tableau's flexibility in integrating diverse data sources allows businesses to aggregate and analyze data from across their entire operation, enhancing their analytical capabilities.“</a:t>
            </a:r>
          </a:p>
          <a:p>
            <a:endParaRPr lang="en-US" dirty="0"/>
          </a:p>
          <a:p>
            <a:r>
              <a:rPr lang="en-US" dirty="0"/>
              <a:t>"Lastly, Tableau excels in creating interactive visualizations and responsive dashboards. Its support for mobile devices ensures that stakeholders can access insights anytime, anywhere, making data-driven decisions more accessible. The platform's efficiency in managing large volumes of data without compromising performance further establishes Tableau as a leader in the field.“</a:t>
            </a:r>
          </a:p>
          <a:p>
            <a:endParaRPr lang="en-US" dirty="0"/>
          </a:p>
          <a:p>
            <a:r>
              <a:rPr lang="en-US" b="1" dirty="0"/>
              <a:t>Alteryx</a:t>
            </a:r>
          </a:p>
          <a:p>
            <a:r>
              <a:rPr lang="en-US" dirty="0"/>
              <a:t>"Alteryx shines in data preparation and blending, automating these critical yet time-consuming tasks. It efficiently combines data from varied sources, streamlining the analytical process and saving significant time.“</a:t>
            </a:r>
          </a:p>
          <a:p>
            <a:endParaRPr lang="en-US" dirty="0"/>
          </a:p>
          <a:p>
            <a:r>
              <a:rPr lang="en-US" dirty="0"/>
              <a:t>"A standout feature of Alteryx is its ability to automate workflows. Users can create repeatable, automated processes for their data analysis projects, enhancing efficiency and reducing the manual effort required for complex data tasks.“</a:t>
            </a:r>
          </a:p>
          <a:p>
            <a:endParaRPr lang="en-US" dirty="0"/>
          </a:p>
          <a:p>
            <a:r>
              <a:rPr lang="en-US" dirty="0"/>
              <a:t>"Ease of use is a key advantage of Alteryx, with its intuitive drag-and-drop interface. This design democratizes data analytics, allowing users to perform complex tasks more easily and encouraging broader engagement with data within organizations.“</a:t>
            </a:r>
          </a:p>
          <a:p>
            <a:endParaRPr lang="en-US" dirty="0"/>
          </a:p>
          <a:p>
            <a:r>
              <a:rPr lang="en-US" dirty="0"/>
              <a:t>"Lastly, Alteryx's ability to integrate seamlessly with other BI and analytics tools enhances its value. </a:t>
            </a:r>
            <a:r>
              <a:rPr lang="en-US"/>
              <a:t>This interoperability facilitates a more comprehensive data analysis and visualization ecosystem, leveraging the strengths of Alteryx in conjunction with other platforms like Tableau."</a:t>
            </a:r>
            <a:endParaRPr lang="en-AU" dirty="0"/>
          </a:p>
        </p:txBody>
      </p:sp>
      <p:sp>
        <p:nvSpPr>
          <p:cNvPr id="4" name="Slide Number Placeholder 3">
            <a:extLst>
              <a:ext uri="{FF2B5EF4-FFF2-40B4-BE49-F238E27FC236}">
                <a16:creationId xmlns:a16="http://schemas.microsoft.com/office/drawing/2014/main" id="{FACBFBC0-C70A-AEA5-A394-801EA5A19E27}"/>
              </a:ext>
            </a:extLst>
          </p:cNvPr>
          <p:cNvSpPr>
            <a:spLocks noGrp="1"/>
          </p:cNvSpPr>
          <p:nvPr>
            <p:ph type="sldNum" sz="quarter" idx="5"/>
          </p:nvPr>
        </p:nvSpPr>
        <p:spPr/>
        <p:txBody>
          <a:bodyPr/>
          <a:lstStyle/>
          <a:p>
            <a:fld id="{05479B99-B77C-42F1-B7E2-2AB5008A84D1}" type="slidenum">
              <a:rPr lang="en-AU" smtClean="0"/>
              <a:t>11</a:t>
            </a:fld>
            <a:endParaRPr lang="en-AU"/>
          </a:p>
        </p:txBody>
      </p:sp>
    </p:spTree>
    <p:extLst>
      <p:ext uri="{BB962C8B-B14F-4D97-AF65-F5344CB8AC3E}">
        <p14:creationId xmlns:p14="http://schemas.microsoft.com/office/powerpoint/2010/main" val="1345479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F65BA-D3FA-162B-16F0-95CA59FFF0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0FD17F-A853-0A9A-25C1-1DAB6A179E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F9BF10-3201-9166-F8E8-D5C1EC60808C}"/>
              </a:ext>
            </a:extLst>
          </p:cNvPr>
          <p:cNvSpPr>
            <a:spLocks noGrp="1"/>
          </p:cNvSpPr>
          <p:nvPr>
            <p:ph type="body" idx="1"/>
          </p:nvPr>
        </p:nvSpPr>
        <p:spPr/>
        <p:txBody>
          <a:bodyPr/>
          <a:lstStyle/>
          <a:p>
            <a:r>
              <a:rPr lang="en-US" b="1" dirty="0"/>
              <a:t>Tableau</a:t>
            </a:r>
          </a:p>
          <a:p>
            <a:r>
              <a:rPr lang="en-US" dirty="0"/>
              <a:t>"Tableau's first and foremost strength lies in its remarkable visualization capabilities. It stands out in the market by transforming complex raw data into interactive and intuitive dashboards. This superiority over traditional BI vendors highlights Tableau's innovative approach to data visualization, making it the preferred choice for enterprises seeking clear and actionable insights.“</a:t>
            </a:r>
          </a:p>
          <a:p>
            <a:endParaRPr lang="en-US" dirty="0"/>
          </a:p>
          <a:p>
            <a:r>
              <a:rPr lang="en-US" dirty="0"/>
              <a:t>"Another significant advantage of Tableau is its ease of use. The platform's intuitive drag-and-drop interface allows even those with no programming skills to generate deep insights quickly. This user-friendly nature democratizes data analytics, enabling a wider range of business users to make data-driven decisions without relying heavily on IT departments.“</a:t>
            </a:r>
          </a:p>
          <a:p>
            <a:endParaRPr lang="en-US" dirty="0"/>
          </a:p>
          <a:p>
            <a:r>
              <a:rPr lang="en-US" dirty="0"/>
              <a:t>"Tableau is renowned for its high performance, particularly when handling large datasets. Its robust and reliable engine ensures that users can process and analyze data efficiently, providing fast responses and reducing wait times for insights. This performance is crucial for organizations dealing with vast amounts of data.“</a:t>
            </a:r>
          </a:p>
          <a:p>
            <a:endParaRPr lang="en-US" dirty="0"/>
          </a:p>
          <a:p>
            <a:r>
              <a:rPr lang="en-US" dirty="0"/>
              <a:t>"The ability to connect with numerous data sources is a key feature of Tableau. Whether it's HADOOP, SAP, or other DB technologies, Tableau's flexibility in integrating diverse data sources allows businesses to aggregate and analyze data from across their entire operation, enhancing their analytical capabilities.“</a:t>
            </a:r>
          </a:p>
          <a:p>
            <a:endParaRPr lang="en-US" dirty="0"/>
          </a:p>
          <a:p>
            <a:r>
              <a:rPr lang="en-US" dirty="0"/>
              <a:t>"Lastly, Tableau excels in creating interactive visualizations and responsive dashboards. Its support for mobile devices ensures that stakeholders can access insights anytime, anywhere, making data-driven decisions more accessible. The platform's efficiency in managing large volumes of data without compromising performance further establishes Tableau as a leader in the field.“</a:t>
            </a:r>
          </a:p>
          <a:p>
            <a:endParaRPr lang="en-US" dirty="0"/>
          </a:p>
          <a:p>
            <a:r>
              <a:rPr lang="en-US" b="1" dirty="0"/>
              <a:t>Alteryx</a:t>
            </a:r>
          </a:p>
          <a:p>
            <a:r>
              <a:rPr lang="en-US" dirty="0"/>
              <a:t>"Alteryx shines in data preparation and blending, automating these critical yet time-consuming tasks. It efficiently combines data from varied sources, streamlining the analytical process and saving significant time.“</a:t>
            </a:r>
          </a:p>
          <a:p>
            <a:endParaRPr lang="en-US" dirty="0"/>
          </a:p>
          <a:p>
            <a:r>
              <a:rPr lang="en-US" dirty="0"/>
              <a:t>"A standout feature of Alteryx is its ability to automate workflows. Users can create repeatable, automated processes for their data analysis projects, enhancing efficiency and reducing the manual effort required for complex data tasks.“</a:t>
            </a:r>
          </a:p>
          <a:p>
            <a:endParaRPr lang="en-US" dirty="0"/>
          </a:p>
          <a:p>
            <a:r>
              <a:rPr lang="en-US" dirty="0"/>
              <a:t>"Ease of use is a key advantage of Alteryx, with its intuitive drag-and-drop interface. This design democratizes data analytics, allowing users to perform complex tasks more easily and encouraging broader engagement with data within organizations.“</a:t>
            </a:r>
          </a:p>
          <a:p>
            <a:endParaRPr lang="en-US" dirty="0"/>
          </a:p>
          <a:p>
            <a:r>
              <a:rPr lang="en-US" dirty="0"/>
              <a:t>"Lastly, Alteryx's ability to integrate seamlessly with other BI and analytics tools enhances its value. </a:t>
            </a:r>
            <a:r>
              <a:rPr lang="en-US"/>
              <a:t>This interoperability facilitates a more comprehensive data analysis and visualization ecosystem, leveraging the strengths of Alteryx in conjunction with other platforms like Tableau."</a:t>
            </a:r>
            <a:endParaRPr lang="en-AU" dirty="0"/>
          </a:p>
        </p:txBody>
      </p:sp>
      <p:sp>
        <p:nvSpPr>
          <p:cNvPr id="4" name="Slide Number Placeholder 3">
            <a:extLst>
              <a:ext uri="{FF2B5EF4-FFF2-40B4-BE49-F238E27FC236}">
                <a16:creationId xmlns:a16="http://schemas.microsoft.com/office/drawing/2014/main" id="{899EBF5B-8804-BA8D-142A-E85557E9E8E3}"/>
              </a:ext>
            </a:extLst>
          </p:cNvPr>
          <p:cNvSpPr>
            <a:spLocks noGrp="1"/>
          </p:cNvSpPr>
          <p:nvPr>
            <p:ph type="sldNum" sz="quarter" idx="5"/>
          </p:nvPr>
        </p:nvSpPr>
        <p:spPr/>
        <p:txBody>
          <a:bodyPr/>
          <a:lstStyle/>
          <a:p>
            <a:fld id="{05479B99-B77C-42F1-B7E2-2AB5008A84D1}" type="slidenum">
              <a:rPr lang="en-AU" smtClean="0"/>
              <a:t>12</a:t>
            </a:fld>
            <a:endParaRPr lang="en-AU"/>
          </a:p>
        </p:txBody>
      </p:sp>
    </p:spTree>
    <p:extLst>
      <p:ext uri="{BB962C8B-B14F-4D97-AF65-F5344CB8AC3E}">
        <p14:creationId xmlns:p14="http://schemas.microsoft.com/office/powerpoint/2010/main" val="2945130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7626EB-E39E-A7DB-7654-960737F0B5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BDAA5C-CC38-5C48-D070-B94781CD2C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319F62-11BC-4ADA-07EB-CF876030D5E0}"/>
              </a:ext>
            </a:extLst>
          </p:cNvPr>
          <p:cNvSpPr>
            <a:spLocks noGrp="1"/>
          </p:cNvSpPr>
          <p:nvPr>
            <p:ph type="body" idx="1"/>
          </p:nvPr>
        </p:nvSpPr>
        <p:spPr/>
        <p:txBody>
          <a:bodyPr/>
          <a:lstStyle/>
          <a:p>
            <a:r>
              <a:rPr lang="en-US" b="1" dirty="0"/>
              <a:t>Tableau</a:t>
            </a:r>
          </a:p>
          <a:p>
            <a:r>
              <a:rPr lang="en-US" dirty="0"/>
              <a:t>"Tableau's first and foremost strength lies in its remarkable visualization capabilities. It stands out in the market by transforming complex raw data into interactive and intuitive dashboards. This superiority over traditional BI vendors highlights Tableau's innovative approach to data visualization, making it the preferred choice for enterprises seeking clear and actionable insights.“</a:t>
            </a:r>
          </a:p>
          <a:p>
            <a:endParaRPr lang="en-US" dirty="0"/>
          </a:p>
          <a:p>
            <a:r>
              <a:rPr lang="en-US" dirty="0"/>
              <a:t>"Another significant advantage of Tableau is its ease of use. The platform's intuitive drag-and-drop interface allows even those with no programming skills to generate deep insights quickly. This user-friendly nature democratizes data analytics, enabling a wider range of business users to make data-driven decisions without relying heavily on IT departments.“</a:t>
            </a:r>
          </a:p>
          <a:p>
            <a:endParaRPr lang="en-US" dirty="0"/>
          </a:p>
          <a:p>
            <a:r>
              <a:rPr lang="en-US" dirty="0"/>
              <a:t>"Tableau is renowned for its high performance, particularly when handling large datasets. Its robust and reliable engine ensures that users can process and analyze data efficiently, providing fast responses and reducing wait times for insights. This performance is crucial for organizations dealing with vast amounts of data.“</a:t>
            </a:r>
          </a:p>
          <a:p>
            <a:endParaRPr lang="en-US" dirty="0"/>
          </a:p>
          <a:p>
            <a:r>
              <a:rPr lang="en-US" dirty="0"/>
              <a:t>"The ability to connect with numerous data sources is a key feature of Tableau. Whether it's HADOOP, SAP, or other DB technologies, Tableau's flexibility in integrating diverse data sources allows businesses to aggregate and analyze data from across their entire operation, enhancing their analytical capabilities.“</a:t>
            </a:r>
          </a:p>
          <a:p>
            <a:endParaRPr lang="en-US" dirty="0"/>
          </a:p>
          <a:p>
            <a:r>
              <a:rPr lang="en-US" dirty="0"/>
              <a:t>"Lastly, Tableau excels in creating interactive visualizations and responsive dashboards. Its support for mobile devices ensures that stakeholders can access insights anytime, anywhere, making data-driven decisions more accessible. The platform's efficiency in managing large volumes of data without compromising performance further establishes Tableau as a leader in the field.“</a:t>
            </a:r>
          </a:p>
          <a:p>
            <a:endParaRPr lang="en-US" dirty="0"/>
          </a:p>
          <a:p>
            <a:r>
              <a:rPr lang="en-US" b="1" dirty="0"/>
              <a:t>Alteryx</a:t>
            </a:r>
          </a:p>
          <a:p>
            <a:r>
              <a:rPr lang="en-US" dirty="0"/>
              <a:t>"Alteryx shines in data preparation and blending, automating these critical yet time-consuming tasks. It efficiently combines data from varied sources, streamlining the analytical process and saving significant time.“</a:t>
            </a:r>
          </a:p>
          <a:p>
            <a:endParaRPr lang="en-US" dirty="0"/>
          </a:p>
          <a:p>
            <a:r>
              <a:rPr lang="en-US" dirty="0"/>
              <a:t>"A standout feature of Alteryx is its ability to automate workflows. Users can create repeatable, automated processes for their data analysis projects, enhancing efficiency and reducing the manual effort required for complex data tasks.“</a:t>
            </a:r>
          </a:p>
          <a:p>
            <a:endParaRPr lang="en-US" dirty="0"/>
          </a:p>
          <a:p>
            <a:r>
              <a:rPr lang="en-US" dirty="0"/>
              <a:t>"Ease of use is a key advantage of Alteryx, with its intuitive drag-and-drop interface. This design democratizes data analytics, allowing users to perform complex tasks more easily and encouraging broader engagement with data within organizations.“</a:t>
            </a:r>
          </a:p>
          <a:p>
            <a:endParaRPr lang="en-US" dirty="0"/>
          </a:p>
          <a:p>
            <a:r>
              <a:rPr lang="en-US" dirty="0"/>
              <a:t>"Lastly, Alteryx's ability to integrate seamlessly with other BI and analytics tools enhances its value. </a:t>
            </a:r>
            <a:r>
              <a:rPr lang="en-US"/>
              <a:t>This interoperability facilitates a more comprehensive data analysis and visualization ecosystem, leveraging the strengths of Alteryx in conjunction with other platforms like Tableau."</a:t>
            </a:r>
            <a:endParaRPr lang="en-AU" dirty="0"/>
          </a:p>
        </p:txBody>
      </p:sp>
      <p:sp>
        <p:nvSpPr>
          <p:cNvPr id="4" name="Slide Number Placeholder 3">
            <a:extLst>
              <a:ext uri="{FF2B5EF4-FFF2-40B4-BE49-F238E27FC236}">
                <a16:creationId xmlns:a16="http://schemas.microsoft.com/office/drawing/2014/main" id="{EF8A01D2-8EAC-115B-3E46-E32AF5B7FA4C}"/>
              </a:ext>
            </a:extLst>
          </p:cNvPr>
          <p:cNvSpPr>
            <a:spLocks noGrp="1"/>
          </p:cNvSpPr>
          <p:nvPr>
            <p:ph type="sldNum" sz="quarter" idx="5"/>
          </p:nvPr>
        </p:nvSpPr>
        <p:spPr/>
        <p:txBody>
          <a:bodyPr/>
          <a:lstStyle/>
          <a:p>
            <a:fld id="{05479B99-B77C-42F1-B7E2-2AB5008A84D1}" type="slidenum">
              <a:rPr lang="en-AU" smtClean="0"/>
              <a:t>13</a:t>
            </a:fld>
            <a:endParaRPr lang="en-AU"/>
          </a:p>
        </p:txBody>
      </p:sp>
    </p:spTree>
    <p:extLst>
      <p:ext uri="{BB962C8B-B14F-4D97-AF65-F5344CB8AC3E}">
        <p14:creationId xmlns:p14="http://schemas.microsoft.com/office/powerpoint/2010/main" val="2780932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90363-E4BC-25EC-15D1-8A612C582C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4CCE0F00-1FDC-1088-350D-363829C5CF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4E518F86-7551-44CD-DAB1-F0987005D128}"/>
              </a:ext>
            </a:extLst>
          </p:cNvPr>
          <p:cNvSpPr>
            <a:spLocks noGrp="1"/>
          </p:cNvSpPr>
          <p:nvPr>
            <p:ph type="dt" sz="half" idx="10"/>
          </p:nvPr>
        </p:nvSpPr>
        <p:spPr/>
        <p:txBody>
          <a:bodyPr/>
          <a:lstStyle/>
          <a:p>
            <a:fld id="{551B338D-D435-47A5-9E9F-55747EF092D5}" type="datetimeFigureOut">
              <a:rPr lang="en-AU" smtClean="0"/>
              <a:t>9/02/2024</a:t>
            </a:fld>
            <a:endParaRPr lang="en-AU"/>
          </a:p>
        </p:txBody>
      </p:sp>
      <p:sp>
        <p:nvSpPr>
          <p:cNvPr id="5" name="Footer Placeholder 4">
            <a:extLst>
              <a:ext uri="{FF2B5EF4-FFF2-40B4-BE49-F238E27FC236}">
                <a16:creationId xmlns:a16="http://schemas.microsoft.com/office/drawing/2014/main" id="{D062F915-8488-CBDD-FDCF-4CE27B1CB0C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6F52379-BCE8-0D74-E36E-B869B03E165E}"/>
              </a:ext>
            </a:extLst>
          </p:cNvPr>
          <p:cNvSpPr>
            <a:spLocks noGrp="1"/>
          </p:cNvSpPr>
          <p:nvPr>
            <p:ph type="sldNum" sz="quarter" idx="12"/>
          </p:nvPr>
        </p:nvSpPr>
        <p:spPr/>
        <p:txBody>
          <a:bodyPr/>
          <a:lstStyle/>
          <a:p>
            <a:fld id="{5FFA6269-795B-4620-9084-7F15AE6B2868}" type="slidenum">
              <a:rPr lang="en-AU" smtClean="0"/>
              <a:t>‹#›</a:t>
            </a:fld>
            <a:endParaRPr lang="en-AU"/>
          </a:p>
        </p:txBody>
      </p:sp>
    </p:spTree>
    <p:extLst>
      <p:ext uri="{BB962C8B-B14F-4D97-AF65-F5344CB8AC3E}">
        <p14:creationId xmlns:p14="http://schemas.microsoft.com/office/powerpoint/2010/main" val="3775207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6A81-47D9-DF9E-CAEB-64BB80E41A50}"/>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0A942AD-0C5B-F25F-B284-20FB729E55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22C2833-2E62-9A1F-BEFE-3519742CFC68}"/>
              </a:ext>
            </a:extLst>
          </p:cNvPr>
          <p:cNvSpPr>
            <a:spLocks noGrp="1"/>
          </p:cNvSpPr>
          <p:nvPr>
            <p:ph type="dt" sz="half" idx="10"/>
          </p:nvPr>
        </p:nvSpPr>
        <p:spPr/>
        <p:txBody>
          <a:bodyPr/>
          <a:lstStyle/>
          <a:p>
            <a:fld id="{551B338D-D435-47A5-9E9F-55747EF092D5}" type="datetimeFigureOut">
              <a:rPr lang="en-AU" smtClean="0"/>
              <a:t>9/02/2024</a:t>
            </a:fld>
            <a:endParaRPr lang="en-AU"/>
          </a:p>
        </p:txBody>
      </p:sp>
      <p:sp>
        <p:nvSpPr>
          <p:cNvPr id="5" name="Footer Placeholder 4">
            <a:extLst>
              <a:ext uri="{FF2B5EF4-FFF2-40B4-BE49-F238E27FC236}">
                <a16:creationId xmlns:a16="http://schemas.microsoft.com/office/drawing/2014/main" id="{FBAFD4BB-FB35-AEA1-C413-0C936ADF838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6F15956-B6C8-D32F-E7AB-535BC9764678}"/>
              </a:ext>
            </a:extLst>
          </p:cNvPr>
          <p:cNvSpPr>
            <a:spLocks noGrp="1"/>
          </p:cNvSpPr>
          <p:nvPr>
            <p:ph type="sldNum" sz="quarter" idx="12"/>
          </p:nvPr>
        </p:nvSpPr>
        <p:spPr/>
        <p:txBody>
          <a:bodyPr/>
          <a:lstStyle/>
          <a:p>
            <a:fld id="{5FFA6269-795B-4620-9084-7F15AE6B2868}" type="slidenum">
              <a:rPr lang="en-AU" smtClean="0"/>
              <a:t>‹#›</a:t>
            </a:fld>
            <a:endParaRPr lang="en-AU"/>
          </a:p>
        </p:txBody>
      </p:sp>
    </p:spTree>
    <p:extLst>
      <p:ext uri="{BB962C8B-B14F-4D97-AF65-F5344CB8AC3E}">
        <p14:creationId xmlns:p14="http://schemas.microsoft.com/office/powerpoint/2010/main" val="1482487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01D349-ED1A-F33F-01A8-366C738907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340E04D-C876-FE9E-BE5C-AE3DB9AA44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0E925D3-3AF6-5FFF-B279-A493D4DB9398}"/>
              </a:ext>
            </a:extLst>
          </p:cNvPr>
          <p:cNvSpPr>
            <a:spLocks noGrp="1"/>
          </p:cNvSpPr>
          <p:nvPr>
            <p:ph type="dt" sz="half" idx="10"/>
          </p:nvPr>
        </p:nvSpPr>
        <p:spPr/>
        <p:txBody>
          <a:bodyPr/>
          <a:lstStyle/>
          <a:p>
            <a:fld id="{551B338D-D435-47A5-9E9F-55747EF092D5}" type="datetimeFigureOut">
              <a:rPr lang="en-AU" smtClean="0"/>
              <a:t>9/02/2024</a:t>
            </a:fld>
            <a:endParaRPr lang="en-AU"/>
          </a:p>
        </p:txBody>
      </p:sp>
      <p:sp>
        <p:nvSpPr>
          <p:cNvPr id="5" name="Footer Placeholder 4">
            <a:extLst>
              <a:ext uri="{FF2B5EF4-FFF2-40B4-BE49-F238E27FC236}">
                <a16:creationId xmlns:a16="http://schemas.microsoft.com/office/drawing/2014/main" id="{0213873E-83F8-48C2-B8CE-11E8648CC49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C6B1D49-C4AB-DB50-5FC7-19EDDAC2A268}"/>
              </a:ext>
            </a:extLst>
          </p:cNvPr>
          <p:cNvSpPr>
            <a:spLocks noGrp="1"/>
          </p:cNvSpPr>
          <p:nvPr>
            <p:ph type="sldNum" sz="quarter" idx="12"/>
          </p:nvPr>
        </p:nvSpPr>
        <p:spPr/>
        <p:txBody>
          <a:bodyPr/>
          <a:lstStyle/>
          <a:p>
            <a:fld id="{5FFA6269-795B-4620-9084-7F15AE6B2868}" type="slidenum">
              <a:rPr lang="en-AU" smtClean="0"/>
              <a:t>‹#›</a:t>
            </a:fld>
            <a:endParaRPr lang="en-AU"/>
          </a:p>
        </p:txBody>
      </p:sp>
    </p:spTree>
    <p:extLst>
      <p:ext uri="{BB962C8B-B14F-4D97-AF65-F5344CB8AC3E}">
        <p14:creationId xmlns:p14="http://schemas.microsoft.com/office/powerpoint/2010/main" val="10656815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BAAB8-2FCA-E8DA-461F-48679D9CD06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2BC1FF1-1D12-74BE-6375-0927D1FB54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86A32F8-BF86-AA14-A061-DAEA0449AD5A}"/>
              </a:ext>
            </a:extLst>
          </p:cNvPr>
          <p:cNvSpPr>
            <a:spLocks noGrp="1"/>
          </p:cNvSpPr>
          <p:nvPr>
            <p:ph type="dt" sz="half" idx="10"/>
          </p:nvPr>
        </p:nvSpPr>
        <p:spPr/>
        <p:txBody>
          <a:bodyPr/>
          <a:lstStyle/>
          <a:p>
            <a:fld id="{551B338D-D435-47A5-9E9F-55747EF092D5}" type="datetimeFigureOut">
              <a:rPr lang="en-AU" smtClean="0"/>
              <a:t>9/02/2024</a:t>
            </a:fld>
            <a:endParaRPr lang="en-AU"/>
          </a:p>
        </p:txBody>
      </p:sp>
      <p:sp>
        <p:nvSpPr>
          <p:cNvPr id="5" name="Footer Placeholder 4">
            <a:extLst>
              <a:ext uri="{FF2B5EF4-FFF2-40B4-BE49-F238E27FC236}">
                <a16:creationId xmlns:a16="http://schemas.microsoft.com/office/drawing/2014/main" id="{E733C7C8-4727-B725-2327-3F6153A919D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2E46309-ACBE-029F-8D0D-21BFDE3931D1}"/>
              </a:ext>
            </a:extLst>
          </p:cNvPr>
          <p:cNvSpPr>
            <a:spLocks noGrp="1"/>
          </p:cNvSpPr>
          <p:nvPr>
            <p:ph type="sldNum" sz="quarter" idx="12"/>
          </p:nvPr>
        </p:nvSpPr>
        <p:spPr/>
        <p:txBody>
          <a:bodyPr/>
          <a:lstStyle/>
          <a:p>
            <a:fld id="{5FFA6269-795B-4620-9084-7F15AE6B2868}" type="slidenum">
              <a:rPr lang="en-AU" smtClean="0"/>
              <a:t>‹#›</a:t>
            </a:fld>
            <a:endParaRPr lang="en-AU"/>
          </a:p>
        </p:txBody>
      </p:sp>
    </p:spTree>
    <p:extLst>
      <p:ext uri="{BB962C8B-B14F-4D97-AF65-F5344CB8AC3E}">
        <p14:creationId xmlns:p14="http://schemas.microsoft.com/office/powerpoint/2010/main" val="3496293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09348-D586-B930-3345-0D165EE27B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E5A4E00-3E71-513E-FBDD-45FD2C5B16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8BA8B1-A3F7-B6E5-EFFB-4ABDD736B73C}"/>
              </a:ext>
            </a:extLst>
          </p:cNvPr>
          <p:cNvSpPr>
            <a:spLocks noGrp="1"/>
          </p:cNvSpPr>
          <p:nvPr>
            <p:ph type="dt" sz="half" idx="10"/>
          </p:nvPr>
        </p:nvSpPr>
        <p:spPr/>
        <p:txBody>
          <a:bodyPr/>
          <a:lstStyle/>
          <a:p>
            <a:fld id="{551B338D-D435-47A5-9E9F-55747EF092D5}" type="datetimeFigureOut">
              <a:rPr lang="en-AU" smtClean="0"/>
              <a:t>9/02/2024</a:t>
            </a:fld>
            <a:endParaRPr lang="en-AU"/>
          </a:p>
        </p:txBody>
      </p:sp>
      <p:sp>
        <p:nvSpPr>
          <p:cNvPr id="5" name="Footer Placeholder 4">
            <a:extLst>
              <a:ext uri="{FF2B5EF4-FFF2-40B4-BE49-F238E27FC236}">
                <a16:creationId xmlns:a16="http://schemas.microsoft.com/office/drawing/2014/main" id="{64FB4E0E-A33E-322A-C6B4-87E3F10FDEB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C03AEC9-027D-6EFA-7EC3-AEBF4DC7BC57}"/>
              </a:ext>
            </a:extLst>
          </p:cNvPr>
          <p:cNvSpPr>
            <a:spLocks noGrp="1"/>
          </p:cNvSpPr>
          <p:nvPr>
            <p:ph type="sldNum" sz="quarter" idx="12"/>
          </p:nvPr>
        </p:nvSpPr>
        <p:spPr/>
        <p:txBody>
          <a:bodyPr/>
          <a:lstStyle/>
          <a:p>
            <a:fld id="{5FFA6269-795B-4620-9084-7F15AE6B2868}" type="slidenum">
              <a:rPr lang="en-AU" smtClean="0"/>
              <a:t>‹#›</a:t>
            </a:fld>
            <a:endParaRPr lang="en-AU"/>
          </a:p>
        </p:txBody>
      </p:sp>
    </p:spTree>
    <p:extLst>
      <p:ext uri="{BB962C8B-B14F-4D97-AF65-F5344CB8AC3E}">
        <p14:creationId xmlns:p14="http://schemas.microsoft.com/office/powerpoint/2010/main" val="3930946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79263-AC50-014A-B48C-E8189D25F67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3C96E9B-2111-6E73-4230-851A78C25C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548AB71D-EC26-CED2-6B84-91FB6FD0DD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6E99DE5-62D7-37D9-C27B-F703DDD77486}"/>
              </a:ext>
            </a:extLst>
          </p:cNvPr>
          <p:cNvSpPr>
            <a:spLocks noGrp="1"/>
          </p:cNvSpPr>
          <p:nvPr>
            <p:ph type="dt" sz="half" idx="10"/>
          </p:nvPr>
        </p:nvSpPr>
        <p:spPr/>
        <p:txBody>
          <a:bodyPr/>
          <a:lstStyle/>
          <a:p>
            <a:fld id="{551B338D-D435-47A5-9E9F-55747EF092D5}" type="datetimeFigureOut">
              <a:rPr lang="en-AU" smtClean="0"/>
              <a:t>9/02/2024</a:t>
            </a:fld>
            <a:endParaRPr lang="en-AU"/>
          </a:p>
        </p:txBody>
      </p:sp>
      <p:sp>
        <p:nvSpPr>
          <p:cNvPr id="6" name="Footer Placeholder 5">
            <a:extLst>
              <a:ext uri="{FF2B5EF4-FFF2-40B4-BE49-F238E27FC236}">
                <a16:creationId xmlns:a16="http://schemas.microsoft.com/office/drawing/2014/main" id="{938ABE1C-13B3-9965-AD8C-FC5ED9A8C73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439B36D-8EF8-0A79-CF0D-F65B95E44732}"/>
              </a:ext>
            </a:extLst>
          </p:cNvPr>
          <p:cNvSpPr>
            <a:spLocks noGrp="1"/>
          </p:cNvSpPr>
          <p:nvPr>
            <p:ph type="sldNum" sz="quarter" idx="12"/>
          </p:nvPr>
        </p:nvSpPr>
        <p:spPr/>
        <p:txBody>
          <a:bodyPr/>
          <a:lstStyle/>
          <a:p>
            <a:fld id="{5FFA6269-795B-4620-9084-7F15AE6B2868}" type="slidenum">
              <a:rPr lang="en-AU" smtClean="0"/>
              <a:t>‹#›</a:t>
            </a:fld>
            <a:endParaRPr lang="en-AU"/>
          </a:p>
        </p:txBody>
      </p:sp>
    </p:spTree>
    <p:extLst>
      <p:ext uri="{BB962C8B-B14F-4D97-AF65-F5344CB8AC3E}">
        <p14:creationId xmlns:p14="http://schemas.microsoft.com/office/powerpoint/2010/main" val="1389514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2E467-BF60-166E-C04C-1C797C9E7B4E}"/>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A06642E-7DD9-8A90-17AE-7003864D09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892749-662B-20A8-6F9A-E0AACEBD32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A78F0F9F-3186-7717-D4E2-FF05A39AA6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10280D-C26A-3DF2-9703-51AA83B9ED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EC657BED-0C35-AB86-FFD4-59ECD0E6C7A0}"/>
              </a:ext>
            </a:extLst>
          </p:cNvPr>
          <p:cNvSpPr>
            <a:spLocks noGrp="1"/>
          </p:cNvSpPr>
          <p:nvPr>
            <p:ph type="dt" sz="half" idx="10"/>
          </p:nvPr>
        </p:nvSpPr>
        <p:spPr/>
        <p:txBody>
          <a:bodyPr/>
          <a:lstStyle/>
          <a:p>
            <a:fld id="{551B338D-D435-47A5-9E9F-55747EF092D5}" type="datetimeFigureOut">
              <a:rPr lang="en-AU" smtClean="0"/>
              <a:t>9/02/2024</a:t>
            </a:fld>
            <a:endParaRPr lang="en-AU"/>
          </a:p>
        </p:txBody>
      </p:sp>
      <p:sp>
        <p:nvSpPr>
          <p:cNvPr id="8" name="Footer Placeholder 7">
            <a:extLst>
              <a:ext uri="{FF2B5EF4-FFF2-40B4-BE49-F238E27FC236}">
                <a16:creationId xmlns:a16="http://schemas.microsoft.com/office/drawing/2014/main" id="{6C97D281-D050-28CA-3B5C-F2B9D11A911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472887A-5DE8-985A-C1ED-0E40A931DA94}"/>
              </a:ext>
            </a:extLst>
          </p:cNvPr>
          <p:cNvSpPr>
            <a:spLocks noGrp="1"/>
          </p:cNvSpPr>
          <p:nvPr>
            <p:ph type="sldNum" sz="quarter" idx="12"/>
          </p:nvPr>
        </p:nvSpPr>
        <p:spPr/>
        <p:txBody>
          <a:bodyPr/>
          <a:lstStyle/>
          <a:p>
            <a:fld id="{5FFA6269-795B-4620-9084-7F15AE6B2868}" type="slidenum">
              <a:rPr lang="en-AU" smtClean="0"/>
              <a:t>‹#›</a:t>
            </a:fld>
            <a:endParaRPr lang="en-AU"/>
          </a:p>
        </p:txBody>
      </p:sp>
    </p:spTree>
    <p:extLst>
      <p:ext uri="{BB962C8B-B14F-4D97-AF65-F5344CB8AC3E}">
        <p14:creationId xmlns:p14="http://schemas.microsoft.com/office/powerpoint/2010/main" val="3221711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CA68B-AFE9-7518-51E4-A3879B00B82A}"/>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B54699B3-0DE1-C4AD-4908-2AA032729116}"/>
              </a:ext>
            </a:extLst>
          </p:cNvPr>
          <p:cNvSpPr>
            <a:spLocks noGrp="1"/>
          </p:cNvSpPr>
          <p:nvPr>
            <p:ph type="dt" sz="half" idx="10"/>
          </p:nvPr>
        </p:nvSpPr>
        <p:spPr/>
        <p:txBody>
          <a:bodyPr/>
          <a:lstStyle/>
          <a:p>
            <a:fld id="{551B338D-D435-47A5-9E9F-55747EF092D5}" type="datetimeFigureOut">
              <a:rPr lang="en-AU" smtClean="0"/>
              <a:t>9/02/2024</a:t>
            </a:fld>
            <a:endParaRPr lang="en-AU"/>
          </a:p>
        </p:txBody>
      </p:sp>
      <p:sp>
        <p:nvSpPr>
          <p:cNvPr id="4" name="Footer Placeholder 3">
            <a:extLst>
              <a:ext uri="{FF2B5EF4-FFF2-40B4-BE49-F238E27FC236}">
                <a16:creationId xmlns:a16="http://schemas.microsoft.com/office/drawing/2014/main" id="{0CA4B418-C57D-8B94-595C-AA56EF482586}"/>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347BF9E-CE01-2B9F-D956-A9B56EF6FC75}"/>
              </a:ext>
            </a:extLst>
          </p:cNvPr>
          <p:cNvSpPr>
            <a:spLocks noGrp="1"/>
          </p:cNvSpPr>
          <p:nvPr>
            <p:ph type="sldNum" sz="quarter" idx="12"/>
          </p:nvPr>
        </p:nvSpPr>
        <p:spPr/>
        <p:txBody>
          <a:bodyPr/>
          <a:lstStyle/>
          <a:p>
            <a:fld id="{5FFA6269-795B-4620-9084-7F15AE6B2868}" type="slidenum">
              <a:rPr lang="en-AU" smtClean="0"/>
              <a:t>‹#›</a:t>
            </a:fld>
            <a:endParaRPr lang="en-AU"/>
          </a:p>
        </p:txBody>
      </p:sp>
    </p:spTree>
    <p:extLst>
      <p:ext uri="{BB962C8B-B14F-4D97-AF65-F5344CB8AC3E}">
        <p14:creationId xmlns:p14="http://schemas.microsoft.com/office/powerpoint/2010/main" val="5982850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D981D8-7F42-34DE-3DFF-9265800D1FDB}"/>
              </a:ext>
            </a:extLst>
          </p:cNvPr>
          <p:cNvSpPr>
            <a:spLocks noGrp="1"/>
          </p:cNvSpPr>
          <p:nvPr>
            <p:ph type="dt" sz="half" idx="10"/>
          </p:nvPr>
        </p:nvSpPr>
        <p:spPr/>
        <p:txBody>
          <a:bodyPr/>
          <a:lstStyle/>
          <a:p>
            <a:fld id="{551B338D-D435-47A5-9E9F-55747EF092D5}" type="datetimeFigureOut">
              <a:rPr lang="en-AU" smtClean="0"/>
              <a:t>9/02/2024</a:t>
            </a:fld>
            <a:endParaRPr lang="en-AU"/>
          </a:p>
        </p:txBody>
      </p:sp>
      <p:sp>
        <p:nvSpPr>
          <p:cNvPr id="3" name="Footer Placeholder 2">
            <a:extLst>
              <a:ext uri="{FF2B5EF4-FFF2-40B4-BE49-F238E27FC236}">
                <a16:creationId xmlns:a16="http://schemas.microsoft.com/office/drawing/2014/main" id="{B00AE2A9-68FE-07C6-EB4D-2104809B1CF0}"/>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A06FEAC7-E597-61A3-915F-36548CB5F028}"/>
              </a:ext>
            </a:extLst>
          </p:cNvPr>
          <p:cNvSpPr>
            <a:spLocks noGrp="1"/>
          </p:cNvSpPr>
          <p:nvPr>
            <p:ph type="sldNum" sz="quarter" idx="12"/>
          </p:nvPr>
        </p:nvSpPr>
        <p:spPr/>
        <p:txBody>
          <a:bodyPr/>
          <a:lstStyle/>
          <a:p>
            <a:fld id="{5FFA6269-795B-4620-9084-7F15AE6B2868}" type="slidenum">
              <a:rPr lang="en-AU" smtClean="0"/>
              <a:t>‹#›</a:t>
            </a:fld>
            <a:endParaRPr lang="en-AU"/>
          </a:p>
        </p:txBody>
      </p:sp>
    </p:spTree>
    <p:extLst>
      <p:ext uri="{BB962C8B-B14F-4D97-AF65-F5344CB8AC3E}">
        <p14:creationId xmlns:p14="http://schemas.microsoft.com/office/powerpoint/2010/main" val="229150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D7DC7-7C7D-9C96-1B7A-EB4B7026F4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D0EE4893-C90A-C5AF-555D-0808448B33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2CBEEB65-7050-691F-4174-F003C5C1B1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DAEF03-F551-6C1B-A289-4ABA19E764CA}"/>
              </a:ext>
            </a:extLst>
          </p:cNvPr>
          <p:cNvSpPr>
            <a:spLocks noGrp="1"/>
          </p:cNvSpPr>
          <p:nvPr>
            <p:ph type="dt" sz="half" idx="10"/>
          </p:nvPr>
        </p:nvSpPr>
        <p:spPr/>
        <p:txBody>
          <a:bodyPr/>
          <a:lstStyle/>
          <a:p>
            <a:fld id="{551B338D-D435-47A5-9E9F-55747EF092D5}" type="datetimeFigureOut">
              <a:rPr lang="en-AU" smtClean="0"/>
              <a:t>9/02/2024</a:t>
            </a:fld>
            <a:endParaRPr lang="en-AU"/>
          </a:p>
        </p:txBody>
      </p:sp>
      <p:sp>
        <p:nvSpPr>
          <p:cNvPr id="6" name="Footer Placeholder 5">
            <a:extLst>
              <a:ext uri="{FF2B5EF4-FFF2-40B4-BE49-F238E27FC236}">
                <a16:creationId xmlns:a16="http://schemas.microsoft.com/office/drawing/2014/main" id="{3ED0CDD8-47C1-67E8-BB6B-7AFB74D76A8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31F16E6-6FA7-60A3-7467-A44BA490C106}"/>
              </a:ext>
            </a:extLst>
          </p:cNvPr>
          <p:cNvSpPr>
            <a:spLocks noGrp="1"/>
          </p:cNvSpPr>
          <p:nvPr>
            <p:ph type="sldNum" sz="quarter" idx="12"/>
          </p:nvPr>
        </p:nvSpPr>
        <p:spPr/>
        <p:txBody>
          <a:bodyPr/>
          <a:lstStyle/>
          <a:p>
            <a:fld id="{5FFA6269-795B-4620-9084-7F15AE6B2868}" type="slidenum">
              <a:rPr lang="en-AU" smtClean="0"/>
              <a:t>‹#›</a:t>
            </a:fld>
            <a:endParaRPr lang="en-AU"/>
          </a:p>
        </p:txBody>
      </p:sp>
    </p:spTree>
    <p:extLst>
      <p:ext uri="{BB962C8B-B14F-4D97-AF65-F5344CB8AC3E}">
        <p14:creationId xmlns:p14="http://schemas.microsoft.com/office/powerpoint/2010/main" val="1648056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AD5AE-7047-04D1-4AFE-3D51663AB6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D59063B7-279C-5FAA-A157-147C4F22B4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47BA76C-A84E-047C-2C7C-F18AF9BFB3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85E9CC-9F26-A0C5-D17B-C04907CA8EF1}"/>
              </a:ext>
            </a:extLst>
          </p:cNvPr>
          <p:cNvSpPr>
            <a:spLocks noGrp="1"/>
          </p:cNvSpPr>
          <p:nvPr>
            <p:ph type="dt" sz="half" idx="10"/>
          </p:nvPr>
        </p:nvSpPr>
        <p:spPr/>
        <p:txBody>
          <a:bodyPr/>
          <a:lstStyle/>
          <a:p>
            <a:fld id="{551B338D-D435-47A5-9E9F-55747EF092D5}" type="datetimeFigureOut">
              <a:rPr lang="en-AU" smtClean="0"/>
              <a:t>9/02/2024</a:t>
            </a:fld>
            <a:endParaRPr lang="en-AU"/>
          </a:p>
        </p:txBody>
      </p:sp>
      <p:sp>
        <p:nvSpPr>
          <p:cNvPr id="6" name="Footer Placeholder 5">
            <a:extLst>
              <a:ext uri="{FF2B5EF4-FFF2-40B4-BE49-F238E27FC236}">
                <a16:creationId xmlns:a16="http://schemas.microsoft.com/office/drawing/2014/main" id="{21C94DE0-2AFC-9A29-4B2D-E325F468A0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B98E842-9BA0-8563-227D-436D1BAA1C36}"/>
              </a:ext>
            </a:extLst>
          </p:cNvPr>
          <p:cNvSpPr>
            <a:spLocks noGrp="1"/>
          </p:cNvSpPr>
          <p:nvPr>
            <p:ph type="sldNum" sz="quarter" idx="12"/>
          </p:nvPr>
        </p:nvSpPr>
        <p:spPr/>
        <p:txBody>
          <a:bodyPr/>
          <a:lstStyle/>
          <a:p>
            <a:fld id="{5FFA6269-795B-4620-9084-7F15AE6B2868}" type="slidenum">
              <a:rPr lang="en-AU" smtClean="0"/>
              <a:t>‹#›</a:t>
            </a:fld>
            <a:endParaRPr lang="en-AU"/>
          </a:p>
        </p:txBody>
      </p:sp>
    </p:spTree>
    <p:extLst>
      <p:ext uri="{BB962C8B-B14F-4D97-AF65-F5344CB8AC3E}">
        <p14:creationId xmlns:p14="http://schemas.microsoft.com/office/powerpoint/2010/main" val="2973655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0F0B50-2BE0-DD65-4ACE-F5D30EAF32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4CCE553-0C50-1A4C-A37E-7B81191A93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B48640A-6285-1CA2-1BB7-1D9A100DC1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1B338D-D435-47A5-9E9F-55747EF092D5}" type="datetimeFigureOut">
              <a:rPr lang="en-AU" smtClean="0"/>
              <a:t>9/02/2024</a:t>
            </a:fld>
            <a:endParaRPr lang="en-AU"/>
          </a:p>
        </p:txBody>
      </p:sp>
      <p:sp>
        <p:nvSpPr>
          <p:cNvPr id="5" name="Footer Placeholder 4">
            <a:extLst>
              <a:ext uri="{FF2B5EF4-FFF2-40B4-BE49-F238E27FC236}">
                <a16:creationId xmlns:a16="http://schemas.microsoft.com/office/drawing/2014/main" id="{2A5D567C-A020-602B-C210-733907E502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DA506AEA-C019-5B1C-17B8-9DE4BFAAD3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FA6269-795B-4620-9084-7F15AE6B2868}" type="slidenum">
              <a:rPr lang="en-AU" smtClean="0"/>
              <a:t>‹#›</a:t>
            </a:fld>
            <a:endParaRPr lang="en-AU"/>
          </a:p>
        </p:txBody>
      </p:sp>
    </p:spTree>
    <p:extLst>
      <p:ext uri="{BB962C8B-B14F-4D97-AF65-F5344CB8AC3E}">
        <p14:creationId xmlns:p14="http://schemas.microsoft.com/office/powerpoint/2010/main" val="197390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1.sv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1.svg"/></Relationships>
</file>

<file path=ppt/slides/_rels/slide1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5.jpg"/><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0003307" y="1240307"/>
            <a:ext cx="4377387" cy="4377387"/>
            <a:chOff x="0" y="0"/>
            <a:chExt cx="1913890" cy="1913890"/>
          </a:xfrm>
          <a:solidFill>
            <a:srgbClr val="297DE0"/>
          </a:solidFill>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grpFill/>
          </p:spPr>
          <p:txBody>
            <a:bodyPr/>
            <a:lstStyle/>
            <a:p>
              <a:endParaRPr lang="en-AU" sz="1200"/>
            </a:p>
          </p:txBody>
        </p:sp>
      </p:grpSp>
      <p:grpSp>
        <p:nvGrpSpPr>
          <p:cNvPr id="4" name="Group 4"/>
          <p:cNvGrpSpPr/>
          <p:nvPr/>
        </p:nvGrpSpPr>
        <p:grpSpPr>
          <a:xfrm rot="2700000">
            <a:off x="10241040" y="1478040"/>
            <a:ext cx="3901920" cy="3901920"/>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txBody>
            <a:bodyPr/>
            <a:lstStyle/>
            <a:p>
              <a:endParaRPr lang="en-AU" sz="1200"/>
            </a:p>
          </p:txBody>
        </p:sp>
      </p:grpSp>
      <p:grpSp>
        <p:nvGrpSpPr>
          <p:cNvPr id="6" name="Group 6"/>
          <p:cNvGrpSpPr/>
          <p:nvPr/>
        </p:nvGrpSpPr>
        <p:grpSpPr>
          <a:xfrm rot="2700000">
            <a:off x="7428947" y="5442180"/>
            <a:ext cx="4109559" cy="4109559"/>
            <a:chOff x="0" y="0"/>
            <a:chExt cx="1913890" cy="1913890"/>
          </a:xfrm>
          <a:solidFill>
            <a:srgbClr val="47586F"/>
          </a:solidFill>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grpFill/>
          </p:spPr>
          <p:txBody>
            <a:bodyPr/>
            <a:lstStyle/>
            <a:p>
              <a:endParaRPr lang="en-AU" sz="1200"/>
            </a:p>
          </p:txBody>
        </p:sp>
      </p:grpSp>
      <p:sp>
        <p:nvSpPr>
          <p:cNvPr id="9" name="TextBox 9"/>
          <p:cNvSpPr txBox="1"/>
          <p:nvPr/>
        </p:nvSpPr>
        <p:spPr>
          <a:xfrm>
            <a:off x="1483225" y="2467475"/>
            <a:ext cx="8410919" cy="830997"/>
          </a:xfrm>
          <a:prstGeom prst="rect">
            <a:avLst/>
          </a:prstGeom>
        </p:spPr>
        <p:txBody>
          <a:bodyPr lIns="0" tIns="0" rIns="0" bIns="0" rtlCol="0" anchor="t">
            <a:spAutoFit/>
          </a:bodyPr>
          <a:lstStyle/>
          <a:p>
            <a:pPr>
              <a:lnSpc>
                <a:spcPts val="7000"/>
              </a:lnSpc>
            </a:pPr>
            <a:r>
              <a:rPr lang="en-US" sz="5400" spc="666" dirty="0">
                <a:solidFill>
                  <a:srgbClr val="47586F"/>
                </a:solidFill>
                <a:latin typeface="Poppins Heavy"/>
              </a:rPr>
              <a:t>FROM RAW DATA TO</a:t>
            </a:r>
          </a:p>
        </p:txBody>
      </p:sp>
      <p:sp>
        <p:nvSpPr>
          <p:cNvPr id="10" name="TextBox 10"/>
          <p:cNvSpPr txBox="1"/>
          <p:nvPr/>
        </p:nvSpPr>
        <p:spPr>
          <a:xfrm>
            <a:off x="1483225" y="3360789"/>
            <a:ext cx="8410919" cy="965649"/>
          </a:xfrm>
          <a:prstGeom prst="rect">
            <a:avLst/>
          </a:prstGeom>
        </p:spPr>
        <p:txBody>
          <a:bodyPr lIns="0" tIns="0" rIns="0" bIns="0" rtlCol="0" anchor="t">
            <a:spAutoFit/>
          </a:bodyPr>
          <a:lstStyle/>
          <a:p>
            <a:pPr>
              <a:lnSpc>
                <a:spcPts val="8400"/>
              </a:lnSpc>
            </a:pPr>
            <a:r>
              <a:rPr lang="en-US" sz="5400" spc="400" dirty="0">
                <a:solidFill>
                  <a:srgbClr val="47586F"/>
                </a:solidFill>
                <a:latin typeface="Poppins Heavy"/>
              </a:rPr>
              <a:t>ACTIONABLE INSIGHT </a:t>
            </a:r>
          </a:p>
        </p:txBody>
      </p:sp>
      <p:sp>
        <p:nvSpPr>
          <p:cNvPr id="11" name="TextBox 11"/>
          <p:cNvSpPr txBox="1"/>
          <p:nvPr/>
        </p:nvSpPr>
        <p:spPr>
          <a:xfrm>
            <a:off x="1483225" y="4840258"/>
            <a:ext cx="8410919" cy="323935"/>
          </a:xfrm>
          <a:prstGeom prst="rect">
            <a:avLst/>
          </a:prstGeom>
        </p:spPr>
        <p:txBody>
          <a:bodyPr lIns="0" tIns="0" rIns="0" bIns="0" rtlCol="0" anchor="t">
            <a:spAutoFit/>
          </a:bodyPr>
          <a:lstStyle/>
          <a:p>
            <a:pPr>
              <a:lnSpc>
                <a:spcPts val="2800"/>
              </a:lnSpc>
            </a:pPr>
            <a:r>
              <a:rPr lang="en-US" sz="2000" spc="200" dirty="0">
                <a:solidFill>
                  <a:srgbClr val="297DE0"/>
                </a:solidFill>
                <a:latin typeface="Lato"/>
              </a:rPr>
              <a:t>Delivered by Data School Brisbane</a:t>
            </a:r>
          </a:p>
        </p:txBody>
      </p:sp>
      <p:sp>
        <p:nvSpPr>
          <p:cNvPr id="13" name="Freeform 13"/>
          <p:cNvSpPr/>
          <p:nvPr/>
        </p:nvSpPr>
        <p:spPr>
          <a:xfrm>
            <a:off x="-2756289" y="669927"/>
            <a:ext cx="8662309" cy="1401719"/>
          </a:xfrm>
          <a:custGeom>
            <a:avLst/>
            <a:gdLst/>
            <a:ahLst/>
            <a:cxnLst/>
            <a:rect l="l" t="t" r="r" b="b"/>
            <a:pathLst>
              <a:path w="12993464" h="2102579">
                <a:moveTo>
                  <a:pt x="0" y="0"/>
                </a:moveTo>
                <a:lnTo>
                  <a:pt x="12993465" y="0"/>
                </a:lnTo>
                <a:lnTo>
                  <a:pt x="12993465" y="2102578"/>
                </a:lnTo>
                <a:lnTo>
                  <a:pt x="0" y="2102578"/>
                </a:lnTo>
                <a:lnTo>
                  <a:pt x="0" y="0"/>
                </a:lnTo>
                <a:close/>
              </a:path>
            </a:pathLst>
          </a:custGeom>
          <a:blipFill>
            <a:blip r:embed="rId3">
              <a:alphaModFix amt="69000"/>
              <a:extLst>
                <a:ext uri="{96DAC541-7B7A-43D3-8B79-37D633B846F1}">
                  <asvg:svgBlip xmlns:asvg="http://schemas.microsoft.com/office/drawing/2016/SVG/main" r:embed="rId4"/>
                </a:ext>
              </a:extLst>
            </a:blip>
            <a:stretch>
              <a:fillRect/>
            </a:stretch>
          </a:blipFill>
        </p:spPr>
        <p:txBody>
          <a:bodyPr/>
          <a:lstStyle/>
          <a:p>
            <a:endParaRPr lang="en-AU" sz="1200"/>
          </a:p>
        </p:txBody>
      </p:sp>
      <p:grpSp>
        <p:nvGrpSpPr>
          <p:cNvPr id="14" name="Group 14"/>
          <p:cNvGrpSpPr/>
          <p:nvPr/>
        </p:nvGrpSpPr>
        <p:grpSpPr>
          <a:xfrm>
            <a:off x="0" y="0"/>
            <a:ext cx="361068" cy="6858000"/>
            <a:chOff x="0" y="0"/>
            <a:chExt cx="157867" cy="2998468"/>
          </a:xfrm>
          <a:solidFill>
            <a:srgbClr val="0A2140"/>
          </a:solidFill>
        </p:grpSpPr>
        <p:sp>
          <p:nvSpPr>
            <p:cNvPr id="15" name="Freeform 15"/>
            <p:cNvSpPr/>
            <p:nvPr/>
          </p:nvSpPr>
          <p:spPr>
            <a:xfrm>
              <a:off x="0" y="0"/>
              <a:ext cx="157867" cy="2998468"/>
            </a:xfrm>
            <a:custGeom>
              <a:avLst/>
              <a:gdLst/>
              <a:ahLst/>
              <a:cxnLst/>
              <a:rect l="l" t="t" r="r" b="b"/>
              <a:pathLst>
                <a:path w="157867" h="2998468">
                  <a:moveTo>
                    <a:pt x="0" y="0"/>
                  </a:moveTo>
                  <a:lnTo>
                    <a:pt x="157867" y="0"/>
                  </a:lnTo>
                  <a:lnTo>
                    <a:pt x="157867" y="2998468"/>
                  </a:lnTo>
                  <a:lnTo>
                    <a:pt x="0" y="2998468"/>
                  </a:lnTo>
                  <a:close/>
                </a:path>
              </a:pathLst>
            </a:custGeom>
            <a:grpFill/>
          </p:spPr>
          <p:txBody>
            <a:bodyPr/>
            <a:lstStyle/>
            <a:p>
              <a:endParaRPr lang="en-AU" sz="1200"/>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8234F9-A8D6-76EF-B1EC-546E087BB370}"/>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9A8C0617-E1E7-0DF3-187D-FAF10F26089A}"/>
              </a:ext>
            </a:extLst>
          </p:cNvPr>
          <p:cNvSpPr/>
          <p:nvPr/>
        </p:nvSpPr>
        <p:spPr>
          <a:xfrm rot="-1753206">
            <a:off x="-742203" y="2902905"/>
            <a:ext cx="17188995" cy="6390775"/>
          </a:xfrm>
          <a:prstGeom prst="rect">
            <a:avLst/>
          </a:prstGeom>
          <a:solidFill>
            <a:srgbClr val="263F6B">
              <a:alpha val="6667"/>
            </a:srgbClr>
          </a:solidFill>
        </p:spPr>
        <p:txBody>
          <a:bodyPr/>
          <a:lstStyle/>
          <a:p>
            <a:endParaRPr lang="en-AU" sz="1200"/>
          </a:p>
        </p:txBody>
      </p:sp>
      <p:sp>
        <p:nvSpPr>
          <p:cNvPr id="7" name="Freeform 7">
            <a:extLst>
              <a:ext uri="{FF2B5EF4-FFF2-40B4-BE49-F238E27FC236}">
                <a16:creationId xmlns:a16="http://schemas.microsoft.com/office/drawing/2014/main" id="{913A9087-B45E-9E0B-6931-63CA148D19BC}"/>
              </a:ext>
            </a:extLst>
          </p:cNvPr>
          <p:cNvSpPr/>
          <p:nvPr/>
        </p:nvSpPr>
        <p:spPr>
          <a:xfrm>
            <a:off x="4678680" y="2011680"/>
            <a:ext cx="2834640" cy="2834640"/>
          </a:xfrm>
          <a:custGeom>
            <a:avLst/>
            <a:gdLst/>
            <a:ahLst/>
            <a:cxnLst/>
            <a:rect l="l" t="t" r="r" b="b"/>
            <a:pathLst>
              <a:path w="6977156" h="6977156">
                <a:moveTo>
                  <a:pt x="0" y="0"/>
                </a:moveTo>
                <a:lnTo>
                  <a:pt x="6977156" y="0"/>
                </a:lnTo>
                <a:lnTo>
                  <a:pt x="6977156" y="6977156"/>
                </a:lnTo>
                <a:lnTo>
                  <a:pt x="0" y="6977156"/>
                </a:lnTo>
                <a:lnTo>
                  <a:pt x="0" y="0"/>
                </a:lnTo>
                <a:close/>
              </a:path>
            </a:pathLst>
          </a:custGeom>
          <a:blipFill>
            <a:blip r:embed="rId3">
              <a:extLst>
                <a:ext uri="{96DAC541-7B7A-43D3-8B79-37D633B846F1}">
                  <asvg:svgBlip xmlns:asvg="http://schemas.microsoft.com/office/drawing/2016/SVG/main" r:embed="rId4"/>
                </a:ext>
              </a:extLst>
            </a:blip>
            <a:stretch>
              <a:fillRect/>
            </a:stretch>
          </a:blipFill>
          <a:ln>
            <a:noFill/>
          </a:ln>
        </p:spPr>
        <p:txBody>
          <a:bodyPr/>
          <a:lstStyle/>
          <a:p>
            <a:endParaRPr lang="en-AU" sz="1200" dirty="0"/>
          </a:p>
        </p:txBody>
      </p:sp>
      <p:sp>
        <p:nvSpPr>
          <p:cNvPr id="10" name="TextBox 10">
            <a:extLst>
              <a:ext uri="{FF2B5EF4-FFF2-40B4-BE49-F238E27FC236}">
                <a16:creationId xmlns:a16="http://schemas.microsoft.com/office/drawing/2014/main" id="{3D741469-1A86-808E-FD51-C6BF355C322A}"/>
              </a:ext>
            </a:extLst>
          </p:cNvPr>
          <p:cNvSpPr txBox="1"/>
          <p:nvPr/>
        </p:nvSpPr>
        <p:spPr>
          <a:xfrm>
            <a:off x="4953000" y="3105625"/>
            <a:ext cx="2286000" cy="641266"/>
          </a:xfrm>
          <a:prstGeom prst="rect">
            <a:avLst/>
          </a:prstGeom>
        </p:spPr>
        <p:txBody>
          <a:bodyPr wrap="square" lIns="0" tIns="0" rIns="0" bIns="0" rtlCol="0" anchor="t">
            <a:spAutoFit/>
          </a:bodyPr>
          <a:lstStyle/>
          <a:p>
            <a:pPr algn="ctr">
              <a:lnSpc>
                <a:spcPts val="5381"/>
              </a:lnSpc>
            </a:pPr>
            <a:r>
              <a:rPr lang="en-US" sz="3600" spc="-323" dirty="0">
                <a:solidFill>
                  <a:srgbClr val="47586F"/>
                </a:solidFill>
                <a:latin typeface="Montserrat Ultra-Bold Italics"/>
              </a:rPr>
              <a:t>Alteryx Demo</a:t>
            </a:r>
          </a:p>
        </p:txBody>
      </p:sp>
    </p:spTree>
    <p:extLst>
      <p:ext uri="{BB962C8B-B14F-4D97-AF65-F5344CB8AC3E}">
        <p14:creationId xmlns:p14="http://schemas.microsoft.com/office/powerpoint/2010/main" val="6064420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882CAD-184E-649F-2813-77FA83F79140}"/>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3E4E1A88-2B23-8E5E-B05F-97142DE41C22}"/>
              </a:ext>
            </a:extLst>
          </p:cNvPr>
          <p:cNvSpPr/>
          <p:nvPr/>
        </p:nvSpPr>
        <p:spPr>
          <a:xfrm rot="-1753206">
            <a:off x="-742203" y="2902905"/>
            <a:ext cx="17188995" cy="6390775"/>
          </a:xfrm>
          <a:prstGeom prst="rect">
            <a:avLst/>
          </a:prstGeom>
          <a:solidFill>
            <a:srgbClr val="263F6B">
              <a:alpha val="6667"/>
            </a:srgbClr>
          </a:solidFill>
        </p:spPr>
        <p:txBody>
          <a:bodyPr/>
          <a:lstStyle/>
          <a:p>
            <a:endParaRPr lang="en-AU" sz="1200"/>
          </a:p>
        </p:txBody>
      </p:sp>
      <p:grpSp>
        <p:nvGrpSpPr>
          <p:cNvPr id="3" name="Group 3">
            <a:extLst>
              <a:ext uri="{FF2B5EF4-FFF2-40B4-BE49-F238E27FC236}">
                <a16:creationId xmlns:a16="http://schemas.microsoft.com/office/drawing/2014/main" id="{9963DD7A-B413-602B-84A7-09B45ABEEE78}"/>
              </a:ext>
            </a:extLst>
          </p:cNvPr>
          <p:cNvGrpSpPr/>
          <p:nvPr/>
        </p:nvGrpSpPr>
        <p:grpSpPr>
          <a:xfrm>
            <a:off x="1443455" y="1776094"/>
            <a:ext cx="3084481" cy="3135564"/>
            <a:chOff x="0" y="0"/>
            <a:chExt cx="1687841" cy="660400"/>
          </a:xfrm>
          <a:solidFill>
            <a:srgbClr val="47586F"/>
          </a:solidFill>
        </p:grpSpPr>
        <p:sp>
          <p:nvSpPr>
            <p:cNvPr id="4" name="Freeform 4">
              <a:extLst>
                <a:ext uri="{FF2B5EF4-FFF2-40B4-BE49-F238E27FC236}">
                  <a16:creationId xmlns:a16="http://schemas.microsoft.com/office/drawing/2014/main" id="{D2A79EF6-D7AB-830C-DA4D-EE156D9CACB8}"/>
                </a:ext>
              </a:extLst>
            </p:cNvPr>
            <p:cNvSpPr/>
            <p:nvPr/>
          </p:nvSpPr>
          <p:spPr>
            <a:xfrm>
              <a:off x="0" y="0"/>
              <a:ext cx="1687841" cy="660400"/>
            </a:xfrm>
            <a:custGeom>
              <a:avLst/>
              <a:gdLst/>
              <a:ahLst/>
              <a:cxnLst/>
              <a:rect l="l" t="t" r="r" b="b"/>
              <a:pathLst>
                <a:path w="1687841" h="660400">
                  <a:moveTo>
                    <a:pt x="1563381" y="660400"/>
                  </a:moveTo>
                  <a:lnTo>
                    <a:pt x="124460" y="660400"/>
                  </a:lnTo>
                  <a:cubicBezTo>
                    <a:pt x="55880" y="660400"/>
                    <a:pt x="0" y="604520"/>
                    <a:pt x="0" y="535940"/>
                  </a:cubicBezTo>
                  <a:lnTo>
                    <a:pt x="0" y="124460"/>
                  </a:lnTo>
                  <a:cubicBezTo>
                    <a:pt x="0" y="55880"/>
                    <a:pt x="55880" y="0"/>
                    <a:pt x="124460" y="0"/>
                  </a:cubicBezTo>
                  <a:lnTo>
                    <a:pt x="1563381" y="0"/>
                  </a:lnTo>
                  <a:cubicBezTo>
                    <a:pt x="1631961" y="0"/>
                    <a:pt x="1687841" y="55880"/>
                    <a:pt x="1687841" y="124460"/>
                  </a:cubicBezTo>
                  <a:lnTo>
                    <a:pt x="1687841" y="535940"/>
                  </a:lnTo>
                  <a:cubicBezTo>
                    <a:pt x="1687841" y="604520"/>
                    <a:pt x="1631961" y="660400"/>
                    <a:pt x="1563381" y="660400"/>
                  </a:cubicBezTo>
                  <a:close/>
                </a:path>
              </a:pathLst>
            </a:custGeom>
            <a:grpFill/>
          </p:spPr>
          <p:txBody>
            <a:bodyPr/>
            <a:lstStyle/>
            <a:p>
              <a:endParaRPr lang="en-AU" sz="1200"/>
            </a:p>
          </p:txBody>
        </p:sp>
      </p:grpSp>
      <p:sp>
        <p:nvSpPr>
          <p:cNvPr id="7" name="Freeform 7">
            <a:extLst>
              <a:ext uri="{FF2B5EF4-FFF2-40B4-BE49-F238E27FC236}">
                <a16:creationId xmlns:a16="http://schemas.microsoft.com/office/drawing/2014/main" id="{A876DBF1-F169-217D-B215-1B03D8CEE313}"/>
              </a:ext>
            </a:extLst>
          </p:cNvPr>
          <p:cNvSpPr/>
          <p:nvPr/>
        </p:nvSpPr>
        <p:spPr>
          <a:xfrm>
            <a:off x="7809413" y="1967623"/>
            <a:ext cx="2834640" cy="2834640"/>
          </a:xfrm>
          <a:custGeom>
            <a:avLst/>
            <a:gdLst/>
            <a:ahLst/>
            <a:cxnLst/>
            <a:rect l="l" t="t" r="r" b="b"/>
            <a:pathLst>
              <a:path w="6977156" h="6977156">
                <a:moveTo>
                  <a:pt x="0" y="0"/>
                </a:moveTo>
                <a:lnTo>
                  <a:pt x="6977156" y="0"/>
                </a:lnTo>
                <a:lnTo>
                  <a:pt x="6977156" y="6977156"/>
                </a:lnTo>
                <a:lnTo>
                  <a:pt x="0" y="6977156"/>
                </a:lnTo>
                <a:lnTo>
                  <a:pt x="0" y="0"/>
                </a:lnTo>
                <a:close/>
              </a:path>
            </a:pathLst>
          </a:custGeom>
          <a:blipFill>
            <a:blip r:embed="rId3">
              <a:extLst>
                <a:ext uri="{96DAC541-7B7A-43D3-8B79-37D633B846F1}">
                  <asvg:svgBlip xmlns:asvg="http://schemas.microsoft.com/office/drawing/2016/SVG/main" r:embed="rId4"/>
                </a:ext>
              </a:extLst>
            </a:blip>
            <a:stretch>
              <a:fillRect/>
            </a:stretch>
          </a:blipFill>
          <a:ln>
            <a:noFill/>
          </a:ln>
        </p:spPr>
        <p:txBody>
          <a:bodyPr/>
          <a:lstStyle/>
          <a:p>
            <a:endParaRPr lang="en-AU" sz="1200" dirty="0"/>
          </a:p>
        </p:txBody>
      </p:sp>
      <p:sp>
        <p:nvSpPr>
          <p:cNvPr id="9" name="Freeform 9">
            <a:extLst>
              <a:ext uri="{FF2B5EF4-FFF2-40B4-BE49-F238E27FC236}">
                <a16:creationId xmlns:a16="http://schemas.microsoft.com/office/drawing/2014/main" id="{D5C40C2D-C948-B23F-835A-B13EE49826A6}"/>
              </a:ext>
            </a:extLst>
          </p:cNvPr>
          <p:cNvSpPr/>
          <p:nvPr/>
        </p:nvSpPr>
        <p:spPr>
          <a:xfrm rot="1707239" flipH="1" flipV="1">
            <a:off x="5610280" y="2802565"/>
            <a:ext cx="1116789" cy="554207"/>
          </a:xfrm>
          <a:custGeom>
            <a:avLst/>
            <a:gdLst/>
            <a:ahLst/>
            <a:cxnLst/>
            <a:rect l="l" t="t" r="r" b="b"/>
            <a:pathLst>
              <a:path w="1675183" h="831310">
                <a:moveTo>
                  <a:pt x="1675184" y="831309"/>
                </a:moveTo>
                <a:lnTo>
                  <a:pt x="0" y="831309"/>
                </a:lnTo>
                <a:lnTo>
                  <a:pt x="0" y="0"/>
                </a:lnTo>
                <a:lnTo>
                  <a:pt x="1675184" y="0"/>
                </a:lnTo>
                <a:lnTo>
                  <a:pt x="1675184" y="831309"/>
                </a:lnTo>
                <a:close/>
              </a:path>
            </a:pathLst>
          </a:custGeom>
          <a:blipFill>
            <a:blip r:embed="rId5">
              <a:extLst>
                <a:ext uri="{96DAC541-7B7A-43D3-8B79-37D633B846F1}">
                  <asvg:svgBlip xmlns:asvg="http://schemas.microsoft.com/office/drawing/2016/SVG/main" r:embed="rId6"/>
                </a:ext>
              </a:extLst>
            </a:blip>
            <a:stretch>
              <a:fillRect/>
            </a:stretch>
          </a:blipFill>
          <a:ln>
            <a:noFill/>
          </a:ln>
        </p:spPr>
        <p:txBody>
          <a:bodyPr/>
          <a:lstStyle/>
          <a:p>
            <a:endParaRPr lang="en-AU" sz="1200"/>
          </a:p>
        </p:txBody>
      </p:sp>
      <p:sp>
        <p:nvSpPr>
          <p:cNvPr id="10" name="TextBox 10">
            <a:extLst>
              <a:ext uri="{FF2B5EF4-FFF2-40B4-BE49-F238E27FC236}">
                <a16:creationId xmlns:a16="http://schemas.microsoft.com/office/drawing/2014/main" id="{46C04F6F-65F6-AE97-116E-93031EA3C87A}"/>
              </a:ext>
            </a:extLst>
          </p:cNvPr>
          <p:cNvSpPr txBox="1"/>
          <p:nvPr/>
        </p:nvSpPr>
        <p:spPr>
          <a:xfrm>
            <a:off x="8083733" y="3061568"/>
            <a:ext cx="2286000" cy="641266"/>
          </a:xfrm>
          <a:prstGeom prst="rect">
            <a:avLst/>
          </a:prstGeom>
        </p:spPr>
        <p:txBody>
          <a:bodyPr wrap="square" lIns="0" tIns="0" rIns="0" bIns="0" rtlCol="0" anchor="t">
            <a:spAutoFit/>
          </a:bodyPr>
          <a:lstStyle/>
          <a:p>
            <a:pPr algn="ctr">
              <a:lnSpc>
                <a:spcPts val="5381"/>
              </a:lnSpc>
            </a:pPr>
            <a:r>
              <a:rPr lang="en-US" sz="3600" spc="-323" dirty="0">
                <a:solidFill>
                  <a:srgbClr val="47586F"/>
                </a:solidFill>
                <a:latin typeface="Montserrat Ultra-Bold Italics"/>
              </a:rPr>
              <a:t>Why Tableau</a:t>
            </a:r>
          </a:p>
        </p:txBody>
      </p:sp>
      <p:sp>
        <p:nvSpPr>
          <p:cNvPr id="11" name="TextBox 11">
            <a:extLst>
              <a:ext uri="{FF2B5EF4-FFF2-40B4-BE49-F238E27FC236}">
                <a16:creationId xmlns:a16="http://schemas.microsoft.com/office/drawing/2014/main" id="{F847CDCC-E057-8F05-533C-9352B5E9093D}"/>
              </a:ext>
            </a:extLst>
          </p:cNvPr>
          <p:cNvSpPr txBox="1"/>
          <p:nvPr/>
        </p:nvSpPr>
        <p:spPr>
          <a:xfrm>
            <a:off x="1710700" y="1967623"/>
            <a:ext cx="2549991" cy="2633606"/>
          </a:xfrm>
          <a:prstGeom prst="rect">
            <a:avLst/>
          </a:prstGeom>
        </p:spPr>
        <p:txBody>
          <a:bodyPr lIns="0" tIns="0" rIns="0" bIns="0" rtlCol="0" anchor="t">
            <a:spAutoFit/>
          </a:bodyPr>
          <a:lstStyle/>
          <a:p>
            <a:pPr marL="342900" indent="-342900">
              <a:lnSpc>
                <a:spcPts val="2333"/>
              </a:lnSpc>
              <a:buFont typeface="+mj-lt"/>
              <a:buAutoNum type="arabicPeriod"/>
            </a:pPr>
            <a:r>
              <a:rPr lang="en-US" sz="1666" spc="33" dirty="0">
                <a:solidFill>
                  <a:srgbClr val="FFFFFF"/>
                </a:solidFill>
                <a:latin typeface="Montserrat"/>
              </a:rPr>
              <a:t>Visualization</a:t>
            </a:r>
          </a:p>
          <a:p>
            <a:pPr marL="342900" indent="-342900">
              <a:lnSpc>
                <a:spcPts val="2333"/>
              </a:lnSpc>
              <a:buFont typeface="+mj-lt"/>
              <a:buAutoNum type="arabicPeriod"/>
            </a:pPr>
            <a:endParaRPr lang="en-US" sz="1666" spc="33" dirty="0">
              <a:solidFill>
                <a:srgbClr val="FFFFFF"/>
              </a:solidFill>
              <a:latin typeface="Montserrat"/>
            </a:endParaRPr>
          </a:p>
          <a:p>
            <a:pPr marL="342900" indent="-342900">
              <a:lnSpc>
                <a:spcPts val="2333"/>
              </a:lnSpc>
              <a:buFont typeface="+mj-lt"/>
              <a:buAutoNum type="arabicPeriod"/>
            </a:pPr>
            <a:r>
              <a:rPr lang="en-US" sz="1666" spc="33" dirty="0">
                <a:solidFill>
                  <a:srgbClr val="FFFFFF"/>
                </a:solidFill>
                <a:latin typeface="Montserrat"/>
              </a:rPr>
              <a:t>High performance</a:t>
            </a:r>
          </a:p>
          <a:p>
            <a:pPr marL="342900" indent="-342900">
              <a:lnSpc>
                <a:spcPts val="2333"/>
              </a:lnSpc>
              <a:buFont typeface="+mj-lt"/>
              <a:buAutoNum type="arabicPeriod"/>
            </a:pPr>
            <a:endParaRPr lang="en-US" sz="1666" spc="33" dirty="0">
              <a:solidFill>
                <a:srgbClr val="FFFFFF"/>
              </a:solidFill>
              <a:latin typeface="Montserrat"/>
            </a:endParaRPr>
          </a:p>
          <a:p>
            <a:pPr marL="342900" indent="-342900">
              <a:lnSpc>
                <a:spcPts val="2333"/>
              </a:lnSpc>
              <a:buFont typeface="+mj-lt"/>
              <a:buAutoNum type="arabicPeriod"/>
            </a:pPr>
            <a:r>
              <a:rPr lang="en-US" sz="1666" spc="33" dirty="0">
                <a:solidFill>
                  <a:srgbClr val="FFFFFF"/>
                </a:solidFill>
                <a:latin typeface="Montserrat"/>
              </a:rPr>
              <a:t>Multiple data connections</a:t>
            </a:r>
          </a:p>
          <a:p>
            <a:pPr marL="342900" indent="-342900">
              <a:lnSpc>
                <a:spcPts val="2333"/>
              </a:lnSpc>
              <a:buFont typeface="+mj-lt"/>
              <a:buAutoNum type="arabicPeriod"/>
            </a:pPr>
            <a:endParaRPr lang="en-US" sz="1666" spc="33" dirty="0">
              <a:solidFill>
                <a:srgbClr val="FFFFFF"/>
              </a:solidFill>
              <a:latin typeface="Montserrat"/>
            </a:endParaRPr>
          </a:p>
          <a:p>
            <a:pPr marL="342900" indent="-342900">
              <a:lnSpc>
                <a:spcPts val="2333"/>
              </a:lnSpc>
              <a:buFont typeface="+mj-lt"/>
              <a:buAutoNum type="arabicPeriod"/>
            </a:pPr>
            <a:r>
              <a:rPr lang="en-US" sz="1666" spc="33" dirty="0">
                <a:solidFill>
                  <a:srgbClr val="FFFFFF"/>
                </a:solidFill>
                <a:latin typeface="Montserrat"/>
              </a:rPr>
              <a:t>Interactive visualization</a:t>
            </a:r>
          </a:p>
        </p:txBody>
      </p:sp>
      <p:sp>
        <p:nvSpPr>
          <p:cNvPr id="13" name="TextBox 13">
            <a:extLst>
              <a:ext uri="{FF2B5EF4-FFF2-40B4-BE49-F238E27FC236}">
                <a16:creationId xmlns:a16="http://schemas.microsoft.com/office/drawing/2014/main" id="{3535848D-4F62-BB92-89CD-C3533576735D}"/>
              </a:ext>
            </a:extLst>
          </p:cNvPr>
          <p:cNvSpPr txBox="1"/>
          <p:nvPr/>
        </p:nvSpPr>
        <p:spPr>
          <a:xfrm>
            <a:off x="1819297" y="1363278"/>
            <a:ext cx="2332798" cy="301814"/>
          </a:xfrm>
          <a:prstGeom prst="rect">
            <a:avLst/>
          </a:prstGeom>
        </p:spPr>
        <p:txBody>
          <a:bodyPr lIns="0" tIns="0" rIns="0" bIns="0" rtlCol="0" anchor="t">
            <a:spAutoFit/>
          </a:bodyPr>
          <a:lstStyle/>
          <a:p>
            <a:pPr algn="ctr">
              <a:lnSpc>
                <a:spcPts val="2517"/>
              </a:lnSpc>
            </a:pPr>
            <a:r>
              <a:rPr lang="en-US" sz="1936" spc="39" dirty="0">
                <a:solidFill>
                  <a:srgbClr val="212423"/>
                </a:solidFill>
                <a:latin typeface="Montserrat"/>
              </a:rPr>
              <a:t>Tableau</a:t>
            </a:r>
          </a:p>
        </p:txBody>
      </p:sp>
    </p:spTree>
    <p:extLst>
      <p:ext uri="{BB962C8B-B14F-4D97-AF65-F5344CB8AC3E}">
        <p14:creationId xmlns:p14="http://schemas.microsoft.com/office/powerpoint/2010/main" val="3652185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4AD7F-3D5E-12FD-7D65-2CFDD67791B4}"/>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A45850E4-14E7-448A-579D-6FA7801B5B8A}"/>
              </a:ext>
            </a:extLst>
          </p:cNvPr>
          <p:cNvSpPr/>
          <p:nvPr/>
        </p:nvSpPr>
        <p:spPr>
          <a:xfrm rot="-1753206">
            <a:off x="-742203" y="2902905"/>
            <a:ext cx="17188995" cy="6390775"/>
          </a:xfrm>
          <a:prstGeom prst="rect">
            <a:avLst/>
          </a:prstGeom>
          <a:solidFill>
            <a:srgbClr val="263F6B">
              <a:alpha val="6667"/>
            </a:srgbClr>
          </a:solidFill>
        </p:spPr>
        <p:txBody>
          <a:bodyPr/>
          <a:lstStyle/>
          <a:p>
            <a:endParaRPr lang="en-AU" sz="1200"/>
          </a:p>
        </p:txBody>
      </p:sp>
      <p:sp>
        <p:nvSpPr>
          <p:cNvPr id="7" name="Freeform 7">
            <a:extLst>
              <a:ext uri="{FF2B5EF4-FFF2-40B4-BE49-F238E27FC236}">
                <a16:creationId xmlns:a16="http://schemas.microsoft.com/office/drawing/2014/main" id="{5F0E7A92-6339-4BB3-D110-8EE9909236B0}"/>
              </a:ext>
            </a:extLst>
          </p:cNvPr>
          <p:cNvSpPr/>
          <p:nvPr/>
        </p:nvSpPr>
        <p:spPr>
          <a:xfrm>
            <a:off x="4678680" y="2011680"/>
            <a:ext cx="2834640" cy="2834640"/>
          </a:xfrm>
          <a:custGeom>
            <a:avLst/>
            <a:gdLst/>
            <a:ahLst/>
            <a:cxnLst/>
            <a:rect l="l" t="t" r="r" b="b"/>
            <a:pathLst>
              <a:path w="6977156" h="6977156">
                <a:moveTo>
                  <a:pt x="0" y="0"/>
                </a:moveTo>
                <a:lnTo>
                  <a:pt x="6977156" y="0"/>
                </a:lnTo>
                <a:lnTo>
                  <a:pt x="6977156" y="6977156"/>
                </a:lnTo>
                <a:lnTo>
                  <a:pt x="0" y="6977156"/>
                </a:lnTo>
                <a:lnTo>
                  <a:pt x="0" y="0"/>
                </a:lnTo>
                <a:close/>
              </a:path>
            </a:pathLst>
          </a:custGeom>
          <a:blipFill>
            <a:blip r:embed="rId3">
              <a:extLst>
                <a:ext uri="{96DAC541-7B7A-43D3-8B79-37D633B846F1}">
                  <asvg:svgBlip xmlns:asvg="http://schemas.microsoft.com/office/drawing/2016/SVG/main" r:embed="rId4"/>
                </a:ext>
              </a:extLst>
            </a:blip>
            <a:stretch>
              <a:fillRect/>
            </a:stretch>
          </a:blipFill>
          <a:ln>
            <a:noFill/>
          </a:ln>
        </p:spPr>
        <p:txBody>
          <a:bodyPr/>
          <a:lstStyle/>
          <a:p>
            <a:endParaRPr lang="en-AU" sz="1200" dirty="0"/>
          </a:p>
        </p:txBody>
      </p:sp>
      <p:sp>
        <p:nvSpPr>
          <p:cNvPr id="10" name="TextBox 10">
            <a:extLst>
              <a:ext uri="{FF2B5EF4-FFF2-40B4-BE49-F238E27FC236}">
                <a16:creationId xmlns:a16="http://schemas.microsoft.com/office/drawing/2014/main" id="{18717E46-0436-B50A-4A08-F8A4EE8180BE}"/>
              </a:ext>
            </a:extLst>
          </p:cNvPr>
          <p:cNvSpPr txBox="1"/>
          <p:nvPr/>
        </p:nvSpPr>
        <p:spPr>
          <a:xfrm>
            <a:off x="4953000" y="3105625"/>
            <a:ext cx="2286000" cy="641266"/>
          </a:xfrm>
          <a:prstGeom prst="rect">
            <a:avLst/>
          </a:prstGeom>
        </p:spPr>
        <p:txBody>
          <a:bodyPr wrap="square" lIns="0" tIns="0" rIns="0" bIns="0" rtlCol="0" anchor="t">
            <a:spAutoFit/>
          </a:bodyPr>
          <a:lstStyle/>
          <a:p>
            <a:pPr algn="ctr">
              <a:lnSpc>
                <a:spcPts val="5381"/>
              </a:lnSpc>
            </a:pPr>
            <a:r>
              <a:rPr lang="en-US" sz="3600" spc="-323" dirty="0">
                <a:solidFill>
                  <a:srgbClr val="47586F"/>
                </a:solidFill>
                <a:latin typeface="Montserrat Ultra-Bold Italics"/>
              </a:rPr>
              <a:t>Tableau Demo</a:t>
            </a:r>
          </a:p>
        </p:txBody>
      </p:sp>
    </p:spTree>
    <p:extLst>
      <p:ext uri="{BB962C8B-B14F-4D97-AF65-F5344CB8AC3E}">
        <p14:creationId xmlns:p14="http://schemas.microsoft.com/office/powerpoint/2010/main" val="23128550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763482-D007-F575-7C87-1F1A4577320C}"/>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3012F59A-834E-76CF-B524-EC61451F82FF}"/>
              </a:ext>
            </a:extLst>
          </p:cNvPr>
          <p:cNvSpPr/>
          <p:nvPr/>
        </p:nvSpPr>
        <p:spPr>
          <a:xfrm rot="-1753206">
            <a:off x="-742203" y="2902905"/>
            <a:ext cx="17188995" cy="6390775"/>
          </a:xfrm>
          <a:prstGeom prst="rect">
            <a:avLst/>
          </a:prstGeom>
          <a:solidFill>
            <a:srgbClr val="263F6B">
              <a:alpha val="6667"/>
            </a:srgbClr>
          </a:solidFill>
        </p:spPr>
        <p:txBody>
          <a:bodyPr/>
          <a:lstStyle/>
          <a:p>
            <a:endParaRPr lang="en-AU" sz="1200"/>
          </a:p>
        </p:txBody>
      </p:sp>
      <p:sp>
        <p:nvSpPr>
          <p:cNvPr id="7" name="Freeform 7">
            <a:extLst>
              <a:ext uri="{FF2B5EF4-FFF2-40B4-BE49-F238E27FC236}">
                <a16:creationId xmlns:a16="http://schemas.microsoft.com/office/drawing/2014/main" id="{6582522B-57D5-DA79-2522-0274F043A7E4}"/>
              </a:ext>
            </a:extLst>
          </p:cNvPr>
          <p:cNvSpPr/>
          <p:nvPr/>
        </p:nvSpPr>
        <p:spPr>
          <a:xfrm>
            <a:off x="4678680" y="2011680"/>
            <a:ext cx="2834640" cy="2834640"/>
          </a:xfrm>
          <a:custGeom>
            <a:avLst/>
            <a:gdLst/>
            <a:ahLst/>
            <a:cxnLst/>
            <a:rect l="l" t="t" r="r" b="b"/>
            <a:pathLst>
              <a:path w="6977156" h="6977156">
                <a:moveTo>
                  <a:pt x="0" y="0"/>
                </a:moveTo>
                <a:lnTo>
                  <a:pt x="6977156" y="0"/>
                </a:lnTo>
                <a:lnTo>
                  <a:pt x="6977156" y="6977156"/>
                </a:lnTo>
                <a:lnTo>
                  <a:pt x="0" y="6977156"/>
                </a:lnTo>
                <a:lnTo>
                  <a:pt x="0" y="0"/>
                </a:lnTo>
                <a:close/>
              </a:path>
            </a:pathLst>
          </a:custGeom>
          <a:blipFill>
            <a:blip r:embed="rId3">
              <a:extLst>
                <a:ext uri="{96DAC541-7B7A-43D3-8B79-37D633B846F1}">
                  <asvg:svgBlip xmlns:asvg="http://schemas.microsoft.com/office/drawing/2016/SVG/main" r:embed="rId4"/>
                </a:ext>
              </a:extLst>
            </a:blip>
            <a:stretch>
              <a:fillRect/>
            </a:stretch>
          </a:blipFill>
          <a:ln>
            <a:noFill/>
          </a:ln>
        </p:spPr>
        <p:txBody>
          <a:bodyPr/>
          <a:lstStyle/>
          <a:p>
            <a:endParaRPr lang="en-AU" sz="1200" dirty="0"/>
          </a:p>
        </p:txBody>
      </p:sp>
      <p:sp>
        <p:nvSpPr>
          <p:cNvPr id="10" name="TextBox 10">
            <a:extLst>
              <a:ext uri="{FF2B5EF4-FFF2-40B4-BE49-F238E27FC236}">
                <a16:creationId xmlns:a16="http://schemas.microsoft.com/office/drawing/2014/main" id="{758DA6C4-A7BD-C81F-CAEB-5C6A800E3EFE}"/>
              </a:ext>
            </a:extLst>
          </p:cNvPr>
          <p:cNvSpPr txBox="1"/>
          <p:nvPr/>
        </p:nvSpPr>
        <p:spPr>
          <a:xfrm>
            <a:off x="4953000" y="3105625"/>
            <a:ext cx="2286000" cy="641266"/>
          </a:xfrm>
          <a:prstGeom prst="rect">
            <a:avLst/>
          </a:prstGeom>
        </p:spPr>
        <p:txBody>
          <a:bodyPr wrap="square" lIns="0" tIns="0" rIns="0" bIns="0" rtlCol="0" anchor="t">
            <a:spAutoFit/>
          </a:bodyPr>
          <a:lstStyle/>
          <a:p>
            <a:pPr algn="ctr">
              <a:lnSpc>
                <a:spcPts val="5381"/>
              </a:lnSpc>
            </a:pPr>
            <a:r>
              <a:rPr lang="en-US" sz="3600" spc="-323" dirty="0">
                <a:solidFill>
                  <a:srgbClr val="47586F"/>
                </a:solidFill>
                <a:latin typeface="Montserrat Ultra-Bold Italics"/>
              </a:rPr>
              <a:t>Q &amp; A</a:t>
            </a:r>
          </a:p>
        </p:txBody>
      </p:sp>
    </p:spTree>
    <p:extLst>
      <p:ext uri="{BB962C8B-B14F-4D97-AF65-F5344CB8AC3E}">
        <p14:creationId xmlns:p14="http://schemas.microsoft.com/office/powerpoint/2010/main" val="19702599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753206">
            <a:off x="-742203" y="2902905"/>
            <a:ext cx="17188995" cy="6390775"/>
          </a:xfrm>
          <a:prstGeom prst="rect">
            <a:avLst/>
          </a:prstGeom>
          <a:solidFill>
            <a:srgbClr val="082953">
              <a:alpha val="4706"/>
            </a:srgbClr>
          </a:solidFill>
        </p:spPr>
        <p:txBody>
          <a:bodyPr/>
          <a:lstStyle/>
          <a:p>
            <a:endParaRPr lang="en-AU" sz="1200"/>
          </a:p>
        </p:txBody>
      </p:sp>
      <p:sp>
        <p:nvSpPr>
          <p:cNvPr id="3" name="AutoShape 3"/>
          <p:cNvSpPr/>
          <p:nvPr/>
        </p:nvSpPr>
        <p:spPr>
          <a:xfrm rot="10087">
            <a:off x="713363" y="2887054"/>
            <a:ext cx="10820447" cy="0"/>
          </a:xfrm>
          <a:prstGeom prst="line">
            <a:avLst/>
          </a:prstGeom>
          <a:ln w="95250" cap="rnd">
            <a:solidFill>
              <a:srgbClr val="C5C9CF"/>
            </a:solidFill>
            <a:prstDash val="solid"/>
            <a:headEnd type="none" w="sm" len="sm"/>
            <a:tailEnd type="none" w="sm" len="sm"/>
          </a:ln>
        </p:spPr>
        <p:txBody>
          <a:bodyPr/>
          <a:lstStyle/>
          <a:p>
            <a:endParaRPr lang="en-AU" sz="1200"/>
          </a:p>
        </p:txBody>
      </p:sp>
      <p:grpSp>
        <p:nvGrpSpPr>
          <p:cNvPr id="4" name="Group 4"/>
          <p:cNvGrpSpPr/>
          <p:nvPr/>
        </p:nvGrpSpPr>
        <p:grpSpPr>
          <a:xfrm>
            <a:off x="1817565" y="2716593"/>
            <a:ext cx="340921" cy="340921"/>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63F6B"/>
            </a:solidFill>
          </p:spPr>
          <p:txBody>
            <a:bodyPr/>
            <a:lstStyle/>
            <a:p>
              <a:endParaRPr lang="en-AU" sz="1200"/>
            </a:p>
          </p:txBody>
        </p:sp>
      </p:grpSp>
      <p:grpSp>
        <p:nvGrpSpPr>
          <p:cNvPr id="6" name="Group 6"/>
          <p:cNvGrpSpPr/>
          <p:nvPr/>
        </p:nvGrpSpPr>
        <p:grpSpPr>
          <a:xfrm>
            <a:off x="636040" y="3353147"/>
            <a:ext cx="2742073" cy="1935553"/>
            <a:chOff x="0" y="0"/>
            <a:chExt cx="1500474" cy="1059142"/>
          </a:xfrm>
          <a:solidFill>
            <a:srgbClr val="47586F"/>
          </a:solidFill>
        </p:grpSpPr>
        <p:sp>
          <p:nvSpPr>
            <p:cNvPr id="7" name="Freeform 7"/>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grpFill/>
          </p:spPr>
          <p:txBody>
            <a:bodyPr/>
            <a:lstStyle/>
            <a:p>
              <a:endParaRPr lang="en-AU" sz="1200"/>
            </a:p>
          </p:txBody>
        </p:sp>
      </p:grpSp>
      <p:grpSp>
        <p:nvGrpSpPr>
          <p:cNvPr id="16" name="Group 16"/>
          <p:cNvGrpSpPr/>
          <p:nvPr/>
        </p:nvGrpSpPr>
        <p:grpSpPr>
          <a:xfrm>
            <a:off x="5925540" y="2732468"/>
            <a:ext cx="340921" cy="340921"/>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63F6B"/>
            </a:solidFill>
          </p:spPr>
          <p:txBody>
            <a:bodyPr/>
            <a:lstStyle/>
            <a:p>
              <a:endParaRPr lang="en-AU" sz="1200"/>
            </a:p>
          </p:txBody>
        </p:sp>
      </p:grpSp>
      <p:grpSp>
        <p:nvGrpSpPr>
          <p:cNvPr id="18" name="Group 18"/>
          <p:cNvGrpSpPr/>
          <p:nvPr/>
        </p:nvGrpSpPr>
        <p:grpSpPr>
          <a:xfrm>
            <a:off x="4744014" y="3353147"/>
            <a:ext cx="2742073" cy="1935553"/>
            <a:chOff x="0" y="0"/>
            <a:chExt cx="1500474" cy="1059142"/>
          </a:xfrm>
          <a:solidFill>
            <a:srgbClr val="47586F"/>
          </a:solidFill>
        </p:grpSpPr>
        <p:sp>
          <p:nvSpPr>
            <p:cNvPr id="19" name="Freeform 19"/>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grpFill/>
          </p:spPr>
          <p:txBody>
            <a:bodyPr/>
            <a:lstStyle/>
            <a:p>
              <a:endParaRPr lang="en-AU" sz="1200"/>
            </a:p>
          </p:txBody>
        </p:sp>
      </p:grpSp>
      <p:grpSp>
        <p:nvGrpSpPr>
          <p:cNvPr id="20" name="Group 20"/>
          <p:cNvGrpSpPr/>
          <p:nvPr/>
        </p:nvGrpSpPr>
        <p:grpSpPr>
          <a:xfrm>
            <a:off x="10055264" y="2732467"/>
            <a:ext cx="340921" cy="340921"/>
            <a:chOff x="0" y="0"/>
            <a:chExt cx="6350000" cy="6350000"/>
          </a:xfrm>
        </p:grpSpPr>
        <p:sp>
          <p:nvSpPr>
            <p:cNvPr id="21" name="Freeform 2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63F6B"/>
            </a:solidFill>
          </p:spPr>
          <p:txBody>
            <a:bodyPr/>
            <a:lstStyle/>
            <a:p>
              <a:endParaRPr lang="en-AU" sz="1200"/>
            </a:p>
          </p:txBody>
        </p:sp>
      </p:grpSp>
      <p:grpSp>
        <p:nvGrpSpPr>
          <p:cNvPr id="22" name="Group 22"/>
          <p:cNvGrpSpPr/>
          <p:nvPr/>
        </p:nvGrpSpPr>
        <p:grpSpPr>
          <a:xfrm>
            <a:off x="8851988" y="3353147"/>
            <a:ext cx="2742073" cy="1935553"/>
            <a:chOff x="0" y="0"/>
            <a:chExt cx="1500474" cy="1059142"/>
          </a:xfrm>
          <a:solidFill>
            <a:srgbClr val="47586F"/>
          </a:solidFill>
        </p:grpSpPr>
        <p:sp>
          <p:nvSpPr>
            <p:cNvPr id="23" name="Freeform 23"/>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grpFill/>
          </p:spPr>
          <p:txBody>
            <a:bodyPr/>
            <a:lstStyle/>
            <a:p>
              <a:endParaRPr lang="en-AU" sz="1200"/>
            </a:p>
          </p:txBody>
        </p:sp>
      </p:grpSp>
      <p:sp>
        <p:nvSpPr>
          <p:cNvPr id="25" name="Freeform 25"/>
          <p:cNvSpPr/>
          <p:nvPr/>
        </p:nvSpPr>
        <p:spPr>
          <a:xfrm>
            <a:off x="9343226" y="1166020"/>
            <a:ext cx="1052959" cy="1072458"/>
          </a:xfrm>
          <a:custGeom>
            <a:avLst/>
            <a:gdLst/>
            <a:ahLst/>
            <a:cxnLst/>
            <a:rect l="l" t="t" r="r" b="b"/>
            <a:pathLst>
              <a:path w="1579438" h="1608687">
                <a:moveTo>
                  <a:pt x="0" y="0"/>
                </a:moveTo>
                <a:lnTo>
                  <a:pt x="1579438" y="0"/>
                </a:lnTo>
                <a:lnTo>
                  <a:pt x="1579438" y="1608687"/>
                </a:lnTo>
                <a:lnTo>
                  <a:pt x="0" y="16086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sz="1200"/>
          </a:p>
        </p:txBody>
      </p:sp>
      <p:sp>
        <p:nvSpPr>
          <p:cNvPr id="26" name="Freeform 26"/>
          <p:cNvSpPr/>
          <p:nvPr/>
        </p:nvSpPr>
        <p:spPr>
          <a:xfrm>
            <a:off x="10894760" y="792974"/>
            <a:ext cx="430726" cy="438702"/>
          </a:xfrm>
          <a:custGeom>
            <a:avLst/>
            <a:gdLst/>
            <a:ahLst/>
            <a:cxnLst/>
            <a:rect l="l" t="t" r="r" b="b"/>
            <a:pathLst>
              <a:path w="646089" h="658053">
                <a:moveTo>
                  <a:pt x="0" y="0"/>
                </a:moveTo>
                <a:lnTo>
                  <a:pt x="646088" y="0"/>
                </a:lnTo>
                <a:lnTo>
                  <a:pt x="646088" y="658054"/>
                </a:lnTo>
                <a:lnTo>
                  <a:pt x="0" y="6580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sz="1200"/>
          </a:p>
        </p:txBody>
      </p:sp>
      <p:sp>
        <p:nvSpPr>
          <p:cNvPr id="27" name="TextBox 27"/>
          <p:cNvSpPr txBox="1"/>
          <p:nvPr/>
        </p:nvSpPr>
        <p:spPr>
          <a:xfrm>
            <a:off x="1423292" y="755651"/>
            <a:ext cx="9345417" cy="419154"/>
          </a:xfrm>
          <a:prstGeom prst="rect">
            <a:avLst/>
          </a:prstGeom>
        </p:spPr>
        <p:txBody>
          <a:bodyPr lIns="0" tIns="0" rIns="0" bIns="0" rtlCol="0" anchor="t">
            <a:spAutoFit/>
          </a:bodyPr>
          <a:lstStyle/>
          <a:p>
            <a:pPr algn="ctr">
              <a:lnSpc>
                <a:spcPts val="3223"/>
              </a:lnSpc>
            </a:pPr>
            <a:r>
              <a:rPr lang="en-US" sz="3289" spc="-194" dirty="0">
                <a:solidFill>
                  <a:srgbClr val="212423"/>
                </a:solidFill>
                <a:latin typeface="Montserrat Ultra-Bold Italics"/>
              </a:rPr>
              <a:t>THE PROCESS / THE WORKFLOW</a:t>
            </a:r>
          </a:p>
        </p:txBody>
      </p:sp>
      <p:sp>
        <p:nvSpPr>
          <p:cNvPr id="28" name="TextBox 28"/>
          <p:cNvSpPr txBox="1"/>
          <p:nvPr/>
        </p:nvSpPr>
        <p:spPr>
          <a:xfrm>
            <a:off x="926701" y="3955072"/>
            <a:ext cx="2160749" cy="546560"/>
          </a:xfrm>
          <a:prstGeom prst="rect">
            <a:avLst/>
          </a:prstGeom>
        </p:spPr>
        <p:txBody>
          <a:bodyPr lIns="0" tIns="0" rIns="0" bIns="0" rtlCol="0" anchor="t">
            <a:spAutoFit/>
          </a:bodyPr>
          <a:lstStyle/>
          <a:p>
            <a:pPr algn="ctr">
              <a:lnSpc>
                <a:spcPts val="2167"/>
              </a:lnSpc>
            </a:pPr>
            <a:endParaRPr lang="en-US" sz="1667" spc="33" dirty="0">
              <a:solidFill>
                <a:srgbClr val="FFFFFF"/>
              </a:solidFill>
              <a:latin typeface="Montserrat"/>
            </a:endParaRPr>
          </a:p>
          <a:p>
            <a:pPr algn="ctr">
              <a:lnSpc>
                <a:spcPts val="2167"/>
              </a:lnSpc>
            </a:pPr>
            <a:r>
              <a:rPr lang="en-US" sz="1667" spc="33" dirty="0">
                <a:solidFill>
                  <a:srgbClr val="FFFFFF"/>
                </a:solidFill>
                <a:latin typeface="Montserrat"/>
              </a:rPr>
              <a:t>LOADING</a:t>
            </a:r>
          </a:p>
        </p:txBody>
      </p:sp>
      <p:sp>
        <p:nvSpPr>
          <p:cNvPr id="34" name="TextBox 34"/>
          <p:cNvSpPr txBox="1"/>
          <p:nvPr/>
        </p:nvSpPr>
        <p:spPr>
          <a:xfrm>
            <a:off x="5034676" y="3960547"/>
            <a:ext cx="2160749" cy="546560"/>
          </a:xfrm>
          <a:prstGeom prst="rect">
            <a:avLst/>
          </a:prstGeom>
        </p:spPr>
        <p:txBody>
          <a:bodyPr lIns="0" tIns="0" rIns="0" bIns="0" rtlCol="0" anchor="t">
            <a:spAutoFit/>
          </a:bodyPr>
          <a:lstStyle/>
          <a:p>
            <a:pPr algn="ctr">
              <a:lnSpc>
                <a:spcPts val="2167"/>
              </a:lnSpc>
            </a:pPr>
            <a:endParaRPr lang="en-US" sz="1667" spc="33" dirty="0">
              <a:solidFill>
                <a:srgbClr val="FFFFFF"/>
              </a:solidFill>
              <a:latin typeface="Montserrat"/>
            </a:endParaRPr>
          </a:p>
          <a:p>
            <a:pPr algn="ctr">
              <a:lnSpc>
                <a:spcPts val="2167"/>
              </a:lnSpc>
            </a:pPr>
            <a:r>
              <a:rPr lang="en-US" sz="1667" spc="33" dirty="0">
                <a:solidFill>
                  <a:srgbClr val="FFFFFF"/>
                </a:solidFill>
                <a:latin typeface="Montserrat"/>
              </a:rPr>
              <a:t>STAGING</a:t>
            </a:r>
          </a:p>
        </p:txBody>
      </p:sp>
      <p:sp>
        <p:nvSpPr>
          <p:cNvPr id="36" name="TextBox 36"/>
          <p:cNvSpPr txBox="1"/>
          <p:nvPr/>
        </p:nvSpPr>
        <p:spPr>
          <a:xfrm>
            <a:off x="9142650" y="3955072"/>
            <a:ext cx="2160749" cy="546560"/>
          </a:xfrm>
          <a:prstGeom prst="rect">
            <a:avLst/>
          </a:prstGeom>
        </p:spPr>
        <p:txBody>
          <a:bodyPr lIns="0" tIns="0" rIns="0" bIns="0" rtlCol="0" anchor="t">
            <a:spAutoFit/>
          </a:bodyPr>
          <a:lstStyle/>
          <a:p>
            <a:pPr algn="ctr">
              <a:lnSpc>
                <a:spcPts val="2167"/>
              </a:lnSpc>
            </a:pPr>
            <a:endParaRPr lang="en-US" sz="1667" spc="33" dirty="0">
              <a:solidFill>
                <a:srgbClr val="FFFFFF"/>
              </a:solidFill>
              <a:latin typeface="Montserrat"/>
            </a:endParaRPr>
          </a:p>
          <a:p>
            <a:pPr algn="ctr">
              <a:lnSpc>
                <a:spcPts val="2167"/>
              </a:lnSpc>
            </a:pPr>
            <a:r>
              <a:rPr lang="en-US" sz="1667" spc="33" dirty="0">
                <a:solidFill>
                  <a:srgbClr val="FFFFFF"/>
                </a:solidFill>
                <a:latin typeface="Montserrat"/>
              </a:rPr>
              <a:t>STORING</a:t>
            </a:r>
          </a:p>
        </p:txBody>
      </p:sp>
      <p:sp>
        <p:nvSpPr>
          <p:cNvPr id="8" name="Freeform 25">
            <a:extLst>
              <a:ext uri="{FF2B5EF4-FFF2-40B4-BE49-F238E27FC236}">
                <a16:creationId xmlns:a16="http://schemas.microsoft.com/office/drawing/2014/main" id="{864D8A16-3A42-74AC-1E8D-0149C2A8B624}"/>
              </a:ext>
            </a:extLst>
          </p:cNvPr>
          <p:cNvSpPr/>
          <p:nvPr/>
        </p:nvSpPr>
        <p:spPr>
          <a:xfrm>
            <a:off x="1227346" y="958328"/>
            <a:ext cx="1521357" cy="1549530"/>
          </a:xfrm>
          <a:custGeom>
            <a:avLst/>
            <a:gdLst/>
            <a:ahLst/>
            <a:cxnLst/>
            <a:rect l="l" t="t" r="r" b="b"/>
            <a:pathLst>
              <a:path w="1579438" h="1608687">
                <a:moveTo>
                  <a:pt x="0" y="0"/>
                </a:moveTo>
                <a:lnTo>
                  <a:pt x="1579438" y="0"/>
                </a:lnTo>
                <a:lnTo>
                  <a:pt x="1579438" y="1608687"/>
                </a:lnTo>
                <a:lnTo>
                  <a:pt x="0" y="16086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sz="1200"/>
          </a:p>
        </p:txBody>
      </p:sp>
      <p:sp>
        <p:nvSpPr>
          <p:cNvPr id="9" name="Freeform 25">
            <a:extLst>
              <a:ext uri="{FF2B5EF4-FFF2-40B4-BE49-F238E27FC236}">
                <a16:creationId xmlns:a16="http://schemas.microsoft.com/office/drawing/2014/main" id="{4CF3AAA0-EEDA-EA57-57DA-403D57CC1442}"/>
              </a:ext>
            </a:extLst>
          </p:cNvPr>
          <p:cNvSpPr/>
          <p:nvPr/>
        </p:nvSpPr>
        <p:spPr>
          <a:xfrm>
            <a:off x="3874159" y="1951933"/>
            <a:ext cx="663975" cy="676271"/>
          </a:xfrm>
          <a:custGeom>
            <a:avLst/>
            <a:gdLst/>
            <a:ahLst/>
            <a:cxnLst/>
            <a:rect l="l" t="t" r="r" b="b"/>
            <a:pathLst>
              <a:path w="1579438" h="1608687">
                <a:moveTo>
                  <a:pt x="0" y="0"/>
                </a:moveTo>
                <a:lnTo>
                  <a:pt x="1579438" y="0"/>
                </a:lnTo>
                <a:lnTo>
                  <a:pt x="1579438" y="1608687"/>
                </a:lnTo>
                <a:lnTo>
                  <a:pt x="0" y="16086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E5607A-6A06-CF54-86FE-EE3AC0057990}"/>
            </a:ext>
          </a:extLst>
        </p:cNvPr>
        <p:cNvGrpSpPr/>
        <p:nvPr/>
      </p:nvGrpSpPr>
      <p:grpSpPr>
        <a:xfrm>
          <a:off x="0" y="0"/>
          <a:ext cx="0" cy="0"/>
          <a:chOff x="0" y="0"/>
          <a:chExt cx="0" cy="0"/>
        </a:xfrm>
      </p:grpSpPr>
      <p:grpSp>
        <p:nvGrpSpPr>
          <p:cNvPr id="4" name="Group 4">
            <a:extLst>
              <a:ext uri="{FF2B5EF4-FFF2-40B4-BE49-F238E27FC236}">
                <a16:creationId xmlns:a16="http://schemas.microsoft.com/office/drawing/2014/main" id="{AD65A0F3-5F71-8CBF-E586-9B59A1F9D182}"/>
              </a:ext>
            </a:extLst>
          </p:cNvPr>
          <p:cNvGrpSpPr/>
          <p:nvPr/>
        </p:nvGrpSpPr>
        <p:grpSpPr>
          <a:xfrm>
            <a:off x="11033004" y="376561"/>
            <a:ext cx="1597954" cy="6103131"/>
            <a:chOff x="0" y="0"/>
            <a:chExt cx="874407" cy="3339658"/>
          </a:xfrm>
          <a:solidFill>
            <a:srgbClr val="297DE0"/>
          </a:solidFill>
        </p:grpSpPr>
        <p:sp>
          <p:nvSpPr>
            <p:cNvPr id="5" name="Freeform 5">
              <a:extLst>
                <a:ext uri="{FF2B5EF4-FFF2-40B4-BE49-F238E27FC236}">
                  <a16:creationId xmlns:a16="http://schemas.microsoft.com/office/drawing/2014/main" id="{F8FD7757-FA9C-66BC-A421-D14AAA61B7B4}"/>
                </a:ext>
              </a:extLst>
            </p:cNvPr>
            <p:cNvSpPr/>
            <p:nvPr/>
          </p:nvSpPr>
          <p:spPr>
            <a:xfrm>
              <a:off x="0" y="0"/>
              <a:ext cx="874407" cy="3339659"/>
            </a:xfrm>
            <a:custGeom>
              <a:avLst/>
              <a:gdLst/>
              <a:ahLst/>
              <a:cxnLst/>
              <a:rect l="l" t="t" r="r" b="b"/>
              <a:pathLst>
                <a:path w="874407" h="3339659">
                  <a:moveTo>
                    <a:pt x="0" y="0"/>
                  </a:moveTo>
                  <a:lnTo>
                    <a:pt x="874407" y="0"/>
                  </a:lnTo>
                  <a:lnTo>
                    <a:pt x="874407" y="3339659"/>
                  </a:lnTo>
                  <a:lnTo>
                    <a:pt x="0" y="3339659"/>
                  </a:lnTo>
                  <a:close/>
                </a:path>
              </a:pathLst>
            </a:custGeom>
            <a:grpFill/>
          </p:spPr>
          <p:txBody>
            <a:bodyPr/>
            <a:lstStyle/>
            <a:p>
              <a:endParaRPr lang="en-AU" sz="1200"/>
            </a:p>
          </p:txBody>
        </p:sp>
      </p:grpSp>
      <p:grpSp>
        <p:nvGrpSpPr>
          <p:cNvPr id="8" name="Group 8">
            <a:extLst>
              <a:ext uri="{FF2B5EF4-FFF2-40B4-BE49-F238E27FC236}">
                <a16:creationId xmlns:a16="http://schemas.microsoft.com/office/drawing/2014/main" id="{452D7B8B-0FC8-448A-8DD5-B802EFFBED38}"/>
              </a:ext>
            </a:extLst>
          </p:cNvPr>
          <p:cNvGrpSpPr/>
          <p:nvPr/>
        </p:nvGrpSpPr>
        <p:grpSpPr>
          <a:xfrm>
            <a:off x="413025" y="5448503"/>
            <a:ext cx="1090643" cy="1088897"/>
            <a:chOff x="0" y="0"/>
            <a:chExt cx="6350000" cy="6339840"/>
          </a:xfrm>
          <a:solidFill>
            <a:srgbClr val="0A2140"/>
          </a:solidFill>
        </p:grpSpPr>
        <p:sp>
          <p:nvSpPr>
            <p:cNvPr id="9" name="Freeform 9">
              <a:extLst>
                <a:ext uri="{FF2B5EF4-FFF2-40B4-BE49-F238E27FC236}">
                  <a16:creationId xmlns:a16="http://schemas.microsoft.com/office/drawing/2014/main" id="{7EB26759-C833-4502-FF86-F74DB5E709BB}"/>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txBody>
            <a:bodyPr/>
            <a:lstStyle/>
            <a:p>
              <a:endParaRPr lang="en-AU" sz="1200"/>
            </a:p>
          </p:txBody>
        </p:sp>
      </p:grpSp>
      <p:grpSp>
        <p:nvGrpSpPr>
          <p:cNvPr id="10" name="Group 10">
            <a:extLst>
              <a:ext uri="{FF2B5EF4-FFF2-40B4-BE49-F238E27FC236}">
                <a16:creationId xmlns:a16="http://schemas.microsoft.com/office/drawing/2014/main" id="{3FCA45F6-7BD0-6B11-0F81-1B2A2064DC17}"/>
              </a:ext>
            </a:extLst>
          </p:cNvPr>
          <p:cNvGrpSpPr/>
          <p:nvPr/>
        </p:nvGrpSpPr>
        <p:grpSpPr>
          <a:xfrm rot="5400000">
            <a:off x="412152" y="377434"/>
            <a:ext cx="1090643" cy="1088897"/>
            <a:chOff x="0" y="0"/>
            <a:chExt cx="6350000" cy="6339840"/>
          </a:xfrm>
          <a:solidFill>
            <a:srgbClr val="0A2140"/>
          </a:solidFill>
        </p:grpSpPr>
        <p:sp>
          <p:nvSpPr>
            <p:cNvPr id="11" name="Freeform 11">
              <a:extLst>
                <a:ext uri="{FF2B5EF4-FFF2-40B4-BE49-F238E27FC236}">
                  <a16:creationId xmlns:a16="http://schemas.microsoft.com/office/drawing/2014/main" id="{62A73AB9-0B3B-CF76-711A-4470306FB10D}"/>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txBody>
            <a:bodyPr/>
            <a:lstStyle/>
            <a:p>
              <a:endParaRPr lang="en-AU" sz="1200"/>
            </a:p>
          </p:txBody>
        </p:sp>
      </p:grpSp>
      <p:sp>
        <p:nvSpPr>
          <p:cNvPr id="12" name="TextBox 12">
            <a:extLst>
              <a:ext uri="{FF2B5EF4-FFF2-40B4-BE49-F238E27FC236}">
                <a16:creationId xmlns:a16="http://schemas.microsoft.com/office/drawing/2014/main" id="{DFCB0923-D2A0-1445-C6CF-5C599D54F6B2}"/>
              </a:ext>
            </a:extLst>
          </p:cNvPr>
          <p:cNvSpPr txBox="1"/>
          <p:nvPr/>
        </p:nvSpPr>
        <p:spPr>
          <a:xfrm>
            <a:off x="360019" y="1171176"/>
            <a:ext cx="5455517" cy="538609"/>
          </a:xfrm>
          <a:prstGeom prst="rect">
            <a:avLst/>
          </a:prstGeom>
        </p:spPr>
        <p:txBody>
          <a:bodyPr lIns="0" tIns="0" rIns="0" bIns="0" rtlCol="0" anchor="t">
            <a:spAutoFit/>
          </a:bodyPr>
          <a:lstStyle/>
          <a:p>
            <a:pPr algn="ctr">
              <a:lnSpc>
                <a:spcPts val="4200"/>
              </a:lnSpc>
            </a:pPr>
            <a:r>
              <a:rPr lang="en-US" sz="4000" spc="200" dirty="0">
                <a:solidFill>
                  <a:srgbClr val="2B4A9D"/>
                </a:solidFill>
                <a:latin typeface="Poppins Ultra-Bold"/>
              </a:rPr>
              <a:t>AGENDA</a:t>
            </a:r>
          </a:p>
        </p:txBody>
      </p:sp>
      <p:sp>
        <p:nvSpPr>
          <p:cNvPr id="23" name="Content Placeholder 2">
            <a:extLst>
              <a:ext uri="{FF2B5EF4-FFF2-40B4-BE49-F238E27FC236}">
                <a16:creationId xmlns:a16="http://schemas.microsoft.com/office/drawing/2014/main" id="{3C40E326-7D5C-2796-10EF-7A6BB3B0E609}"/>
              </a:ext>
            </a:extLst>
          </p:cNvPr>
          <p:cNvSpPr txBox="1">
            <a:spLocks/>
          </p:cNvSpPr>
          <p:nvPr/>
        </p:nvSpPr>
        <p:spPr>
          <a:xfrm>
            <a:off x="1254036" y="1854305"/>
            <a:ext cx="8503920" cy="424485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dirty="0">
              <a:latin typeface="Söhne"/>
            </a:endParaRPr>
          </a:p>
          <a:p>
            <a:pPr marL="0" indent="0">
              <a:buNone/>
            </a:pPr>
            <a:r>
              <a:rPr lang="en-US" dirty="0">
                <a:latin typeface="Söhne"/>
              </a:rPr>
              <a:t>Data School Down Under</a:t>
            </a:r>
          </a:p>
          <a:p>
            <a:pPr lvl="1"/>
            <a:r>
              <a:rPr lang="en-US" dirty="0">
                <a:latin typeface="Söhne"/>
              </a:rPr>
              <a:t>WHO WE ARE</a:t>
            </a:r>
          </a:p>
          <a:p>
            <a:pPr lvl="1"/>
            <a:r>
              <a:rPr lang="en-US" dirty="0">
                <a:latin typeface="Söhne"/>
              </a:rPr>
              <a:t>REQUIREMENT FROM JACK</a:t>
            </a:r>
          </a:p>
          <a:p>
            <a:pPr lvl="1"/>
            <a:r>
              <a:rPr lang="en-US" dirty="0">
                <a:latin typeface="Söhne"/>
              </a:rPr>
              <a:t>OUR CONSULTANTS</a:t>
            </a:r>
          </a:p>
          <a:p>
            <a:pPr lvl="1"/>
            <a:r>
              <a:rPr lang="en-US" dirty="0">
                <a:latin typeface="Söhne"/>
              </a:rPr>
              <a:t>ALTERYX SHOWCASE</a:t>
            </a:r>
          </a:p>
          <a:p>
            <a:pPr lvl="1"/>
            <a:r>
              <a:rPr lang="en-US" dirty="0">
                <a:latin typeface="Söhne"/>
              </a:rPr>
              <a:t>TABLEAU SHOWCASE</a:t>
            </a:r>
          </a:p>
          <a:p>
            <a:pPr lvl="1"/>
            <a:r>
              <a:rPr lang="en-US" dirty="0">
                <a:latin typeface="Söhne"/>
              </a:rPr>
              <a:t>Q &amp; A</a:t>
            </a:r>
          </a:p>
        </p:txBody>
      </p:sp>
    </p:spTree>
    <p:extLst>
      <p:ext uri="{BB962C8B-B14F-4D97-AF65-F5344CB8AC3E}">
        <p14:creationId xmlns:p14="http://schemas.microsoft.com/office/powerpoint/2010/main" val="1466436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11033004" y="376561"/>
            <a:ext cx="1597954" cy="6103131"/>
            <a:chOff x="0" y="0"/>
            <a:chExt cx="874407" cy="3339658"/>
          </a:xfrm>
          <a:solidFill>
            <a:srgbClr val="297DE0"/>
          </a:solidFill>
        </p:grpSpPr>
        <p:sp>
          <p:nvSpPr>
            <p:cNvPr id="5" name="Freeform 5"/>
            <p:cNvSpPr/>
            <p:nvPr/>
          </p:nvSpPr>
          <p:spPr>
            <a:xfrm>
              <a:off x="0" y="0"/>
              <a:ext cx="874407" cy="3339659"/>
            </a:xfrm>
            <a:custGeom>
              <a:avLst/>
              <a:gdLst/>
              <a:ahLst/>
              <a:cxnLst/>
              <a:rect l="l" t="t" r="r" b="b"/>
              <a:pathLst>
                <a:path w="874407" h="3339659">
                  <a:moveTo>
                    <a:pt x="0" y="0"/>
                  </a:moveTo>
                  <a:lnTo>
                    <a:pt x="874407" y="0"/>
                  </a:lnTo>
                  <a:lnTo>
                    <a:pt x="874407" y="3339659"/>
                  </a:lnTo>
                  <a:lnTo>
                    <a:pt x="0" y="3339659"/>
                  </a:lnTo>
                  <a:close/>
                </a:path>
              </a:pathLst>
            </a:custGeom>
            <a:grpFill/>
          </p:spPr>
          <p:txBody>
            <a:bodyPr/>
            <a:lstStyle/>
            <a:p>
              <a:endParaRPr lang="en-AU" sz="1200"/>
            </a:p>
          </p:txBody>
        </p:sp>
      </p:grpSp>
      <p:grpSp>
        <p:nvGrpSpPr>
          <p:cNvPr id="8" name="Group 8"/>
          <p:cNvGrpSpPr/>
          <p:nvPr/>
        </p:nvGrpSpPr>
        <p:grpSpPr>
          <a:xfrm>
            <a:off x="413025" y="5448503"/>
            <a:ext cx="1090643" cy="1088897"/>
            <a:chOff x="0" y="0"/>
            <a:chExt cx="6350000" cy="6339840"/>
          </a:xfrm>
          <a:solidFill>
            <a:srgbClr val="0A2140"/>
          </a:solidFill>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txBody>
            <a:bodyPr/>
            <a:lstStyle/>
            <a:p>
              <a:endParaRPr lang="en-AU" sz="1200"/>
            </a:p>
          </p:txBody>
        </p:sp>
      </p:grpSp>
      <p:grpSp>
        <p:nvGrpSpPr>
          <p:cNvPr id="10" name="Group 10"/>
          <p:cNvGrpSpPr/>
          <p:nvPr/>
        </p:nvGrpSpPr>
        <p:grpSpPr>
          <a:xfrm rot="5400000">
            <a:off x="412152" y="377434"/>
            <a:ext cx="1090643" cy="1088897"/>
            <a:chOff x="0" y="0"/>
            <a:chExt cx="6350000" cy="6339840"/>
          </a:xfrm>
          <a:solidFill>
            <a:srgbClr val="0A2140"/>
          </a:solidFill>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txBody>
            <a:bodyPr/>
            <a:lstStyle/>
            <a:p>
              <a:endParaRPr lang="en-AU" sz="1200"/>
            </a:p>
          </p:txBody>
        </p:sp>
      </p:grpSp>
      <p:sp>
        <p:nvSpPr>
          <p:cNvPr id="12" name="TextBox 12"/>
          <p:cNvSpPr txBox="1"/>
          <p:nvPr/>
        </p:nvSpPr>
        <p:spPr>
          <a:xfrm>
            <a:off x="360019" y="1171176"/>
            <a:ext cx="5455517" cy="538609"/>
          </a:xfrm>
          <a:prstGeom prst="rect">
            <a:avLst/>
          </a:prstGeom>
        </p:spPr>
        <p:txBody>
          <a:bodyPr lIns="0" tIns="0" rIns="0" bIns="0" rtlCol="0" anchor="t">
            <a:spAutoFit/>
          </a:bodyPr>
          <a:lstStyle/>
          <a:p>
            <a:pPr algn="ctr">
              <a:lnSpc>
                <a:spcPts val="4200"/>
              </a:lnSpc>
            </a:pPr>
            <a:r>
              <a:rPr lang="en-US" sz="4000" spc="200" dirty="0">
                <a:solidFill>
                  <a:srgbClr val="2B4A9D"/>
                </a:solidFill>
                <a:latin typeface="Poppins Ultra-Bold"/>
              </a:rPr>
              <a:t>WHO WE ARE</a:t>
            </a:r>
          </a:p>
        </p:txBody>
      </p:sp>
      <p:sp>
        <p:nvSpPr>
          <p:cNvPr id="23" name="Content Placeholder 2">
            <a:extLst>
              <a:ext uri="{FF2B5EF4-FFF2-40B4-BE49-F238E27FC236}">
                <a16:creationId xmlns:a16="http://schemas.microsoft.com/office/drawing/2014/main" id="{DA31E19F-5C20-81BD-27DA-7942ECF82DBC}"/>
              </a:ext>
            </a:extLst>
          </p:cNvPr>
          <p:cNvSpPr txBox="1">
            <a:spLocks/>
          </p:cNvSpPr>
          <p:nvPr/>
        </p:nvSpPr>
        <p:spPr>
          <a:xfrm>
            <a:off x="1254036" y="1854305"/>
            <a:ext cx="8503920" cy="424485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dirty="0">
              <a:latin typeface="Söhne"/>
            </a:endParaRPr>
          </a:p>
          <a:p>
            <a:pPr marL="0" indent="0">
              <a:buNone/>
            </a:pPr>
            <a:r>
              <a:rPr lang="en-US" dirty="0">
                <a:latin typeface="Söhne"/>
              </a:rPr>
              <a:t>Data School Down Under</a:t>
            </a:r>
          </a:p>
          <a:p>
            <a:pPr lvl="1"/>
            <a:r>
              <a:rPr lang="en-US" dirty="0">
                <a:latin typeface="Söhne"/>
              </a:rPr>
              <a:t>Powered by MIP </a:t>
            </a:r>
          </a:p>
          <a:p>
            <a:pPr lvl="1"/>
            <a:r>
              <a:rPr lang="en-US" dirty="0">
                <a:latin typeface="Söhne"/>
              </a:rPr>
              <a:t>Sydney, Melbourne and </a:t>
            </a:r>
            <a:r>
              <a:rPr lang="en-US" b="1" dirty="0">
                <a:latin typeface="Söhne"/>
              </a:rPr>
              <a:t>Brisbane</a:t>
            </a:r>
          </a:p>
          <a:p>
            <a:pPr lvl="1"/>
            <a:r>
              <a:rPr lang="en-US" dirty="0">
                <a:latin typeface="Söhne"/>
              </a:rPr>
              <a:t>4	months of immersive training focused on Tableau, Alteryx and Power BI</a:t>
            </a:r>
          </a:p>
          <a:p>
            <a:pPr lvl="1"/>
            <a:r>
              <a:rPr lang="en-US" dirty="0">
                <a:latin typeface="Söhne"/>
              </a:rPr>
              <a:t>2 years of consulting engagements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81829-CFA1-CFF5-B037-2A5B0F8F6C84}"/>
            </a:ext>
          </a:extLst>
        </p:cNvPr>
        <p:cNvGrpSpPr/>
        <p:nvPr/>
      </p:nvGrpSpPr>
      <p:grpSpPr>
        <a:xfrm>
          <a:off x="0" y="0"/>
          <a:ext cx="0" cy="0"/>
          <a:chOff x="0" y="0"/>
          <a:chExt cx="0" cy="0"/>
        </a:xfrm>
      </p:grpSpPr>
      <p:grpSp>
        <p:nvGrpSpPr>
          <p:cNvPr id="4" name="Group 4">
            <a:extLst>
              <a:ext uri="{FF2B5EF4-FFF2-40B4-BE49-F238E27FC236}">
                <a16:creationId xmlns:a16="http://schemas.microsoft.com/office/drawing/2014/main" id="{CF31F9B0-3C46-8A53-9E63-326B45E10925}"/>
              </a:ext>
            </a:extLst>
          </p:cNvPr>
          <p:cNvGrpSpPr/>
          <p:nvPr/>
        </p:nvGrpSpPr>
        <p:grpSpPr>
          <a:xfrm>
            <a:off x="11033004" y="376561"/>
            <a:ext cx="1597954" cy="6103131"/>
            <a:chOff x="0" y="0"/>
            <a:chExt cx="874407" cy="3339658"/>
          </a:xfrm>
          <a:solidFill>
            <a:srgbClr val="297DE0"/>
          </a:solidFill>
        </p:grpSpPr>
        <p:sp>
          <p:nvSpPr>
            <p:cNvPr id="5" name="Freeform 5">
              <a:extLst>
                <a:ext uri="{FF2B5EF4-FFF2-40B4-BE49-F238E27FC236}">
                  <a16:creationId xmlns:a16="http://schemas.microsoft.com/office/drawing/2014/main" id="{56892F1A-BF41-F911-7332-6A7372F2018D}"/>
                </a:ext>
              </a:extLst>
            </p:cNvPr>
            <p:cNvSpPr/>
            <p:nvPr/>
          </p:nvSpPr>
          <p:spPr>
            <a:xfrm>
              <a:off x="0" y="0"/>
              <a:ext cx="874407" cy="3339659"/>
            </a:xfrm>
            <a:custGeom>
              <a:avLst/>
              <a:gdLst/>
              <a:ahLst/>
              <a:cxnLst/>
              <a:rect l="l" t="t" r="r" b="b"/>
              <a:pathLst>
                <a:path w="874407" h="3339659">
                  <a:moveTo>
                    <a:pt x="0" y="0"/>
                  </a:moveTo>
                  <a:lnTo>
                    <a:pt x="874407" y="0"/>
                  </a:lnTo>
                  <a:lnTo>
                    <a:pt x="874407" y="3339659"/>
                  </a:lnTo>
                  <a:lnTo>
                    <a:pt x="0" y="3339659"/>
                  </a:lnTo>
                  <a:close/>
                </a:path>
              </a:pathLst>
            </a:custGeom>
            <a:grpFill/>
          </p:spPr>
          <p:txBody>
            <a:bodyPr/>
            <a:lstStyle/>
            <a:p>
              <a:endParaRPr lang="en-AU" sz="1200"/>
            </a:p>
          </p:txBody>
        </p:sp>
      </p:grpSp>
      <p:grpSp>
        <p:nvGrpSpPr>
          <p:cNvPr id="8" name="Group 8">
            <a:extLst>
              <a:ext uri="{FF2B5EF4-FFF2-40B4-BE49-F238E27FC236}">
                <a16:creationId xmlns:a16="http://schemas.microsoft.com/office/drawing/2014/main" id="{1F101943-6261-EA1E-B503-4F03A9510411}"/>
              </a:ext>
            </a:extLst>
          </p:cNvPr>
          <p:cNvGrpSpPr/>
          <p:nvPr/>
        </p:nvGrpSpPr>
        <p:grpSpPr>
          <a:xfrm>
            <a:off x="413025" y="5448503"/>
            <a:ext cx="1090643" cy="1088897"/>
            <a:chOff x="0" y="0"/>
            <a:chExt cx="6350000" cy="6339840"/>
          </a:xfrm>
          <a:solidFill>
            <a:srgbClr val="0A2140"/>
          </a:solidFill>
        </p:grpSpPr>
        <p:sp>
          <p:nvSpPr>
            <p:cNvPr id="9" name="Freeform 9">
              <a:extLst>
                <a:ext uri="{FF2B5EF4-FFF2-40B4-BE49-F238E27FC236}">
                  <a16:creationId xmlns:a16="http://schemas.microsoft.com/office/drawing/2014/main" id="{8152C1FE-9278-787A-905F-0CBC67EB3653}"/>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txBody>
            <a:bodyPr/>
            <a:lstStyle/>
            <a:p>
              <a:endParaRPr lang="en-AU" sz="1200"/>
            </a:p>
          </p:txBody>
        </p:sp>
      </p:grpSp>
      <p:grpSp>
        <p:nvGrpSpPr>
          <p:cNvPr id="10" name="Group 10">
            <a:extLst>
              <a:ext uri="{FF2B5EF4-FFF2-40B4-BE49-F238E27FC236}">
                <a16:creationId xmlns:a16="http://schemas.microsoft.com/office/drawing/2014/main" id="{97312484-6A6C-1E0A-F334-ABE8A6E92BCA}"/>
              </a:ext>
            </a:extLst>
          </p:cNvPr>
          <p:cNvGrpSpPr/>
          <p:nvPr/>
        </p:nvGrpSpPr>
        <p:grpSpPr>
          <a:xfrm rot="5400000">
            <a:off x="412152" y="377434"/>
            <a:ext cx="1090643" cy="1088897"/>
            <a:chOff x="0" y="0"/>
            <a:chExt cx="6350000" cy="6339840"/>
          </a:xfrm>
          <a:solidFill>
            <a:srgbClr val="0A2140"/>
          </a:solidFill>
        </p:grpSpPr>
        <p:sp>
          <p:nvSpPr>
            <p:cNvPr id="11" name="Freeform 11">
              <a:extLst>
                <a:ext uri="{FF2B5EF4-FFF2-40B4-BE49-F238E27FC236}">
                  <a16:creationId xmlns:a16="http://schemas.microsoft.com/office/drawing/2014/main" id="{6B44544D-DB4D-4835-9BB4-854EDD8829EF}"/>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txBody>
            <a:bodyPr/>
            <a:lstStyle/>
            <a:p>
              <a:endParaRPr lang="en-AU" sz="1200"/>
            </a:p>
          </p:txBody>
        </p:sp>
      </p:grpSp>
      <p:sp>
        <p:nvSpPr>
          <p:cNvPr id="12" name="TextBox 12">
            <a:extLst>
              <a:ext uri="{FF2B5EF4-FFF2-40B4-BE49-F238E27FC236}">
                <a16:creationId xmlns:a16="http://schemas.microsoft.com/office/drawing/2014/main" id="{2F880EFE-F6C3-D891-E333-4ADEEA1BAF6D}"/>
              </a:ext>
            </a:extLst>
          </p:cNvPr>
          <p:cNvSpPr txBox="1"/>
          <p:nvPr/>
        </p:nvSpPr>
        <p:spPr>
          <a:xfrm>
            <a:off x="360019" y="1171176"/>
            <a:ext cx="9363101" cy="538609"/>
          </a:xfrm>
          <a:prstGeom prst="rect">
            <a:avLst/>
          </a:prstGeom>
        </p:spPr>
        <p:txBody>
          <a:bodyPr wrap="square" lIns="0" tIns="0" rIns="0" bIns="0" rtlCol="0" anchor="t">
            <a:spAutoFit/>
          </a:bodyPr>
          <a:lstStyle/>
          <a:p>
            <a:pPr algn="ctr">
              <a:lnSpc>
                <a:spcPts val="4200"/>
              </a:lnSpc>
            </a:pPr>
            <a:r>
              <a:rPr lang="en-US" sz="4000" spc="200" dirty="0">
                <a:solidFill>
                  <a:srgbClr val="2B4A9D"/>
                </a:solidFill>
                <a:latin typeface="Poppins Ultra-Bold"/>
              </a:rPr>
              <a:t>REQUIREMENT FROM JACK</a:t>
            </a:r>
          </a:p>
        </p:txBody>
      </p:sp>
      <p:sp>
        <p:nvSpPr>
          <p:cNvPr id="2" name="Content Placeholder 2">
            <a:extLst>
              <a:ext uri="{FF2B5EF4-FFF2-40B4-BE49-F238E27FC236}">
                <a16:creationId xmlns:a16="http://schemas.microsoft.com/office/drawing/2014/main" id="{62130477-49BD-F046-047E-9DA6E1860E2E}"/>
              </a:ext>
            </a:extLst>
          </p:cNvPr>
          <p:cNvSpPr txBox="1">
            <a:spLocks/>
          </p:cNvSpPr>
          <p:nvPr/>
        </p:nvSpPr>
        <p:spPr>
          <a:xfrm>
            <a:off x="1253490" y="2391550"/>
            <a:ext cx="9685020" cy="37995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0000"/>
                </a:solidFill>
                <a:latin typeface="Calibri" panose="020F0502020204030204" pitchFamily="34" charset="0"/>
              </a:rPr>
              <a:t>Use Alteryx to build automation workflow for Qld Crash Data</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Use Tableau to build a story</a:t>
            </a:r>
            <a:endParaRPr lang="en-AU" dirty="0"/>
          </a:p>
        </p:txBody>
      </p:sp>
    </p:spTree>
    <p:extLst>
      <p:ext uri="{BB962C8B-B14F-4D97-AF65-F5344CB8AC3E}">
        <p14:creationId xmlns:p14="http://schemas.microsoft.com/office/powerpoint/2010/main" val="3500911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900E30-962F-C796-82BF-33B14D0E28C8}"/>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1943E1C1-E2EA-CC4A-E1C3-60066118426F}"/>
              </a:ext>
            </a:extLst>
          </p:cNvPr>
          <p:cNvSpPr/>
          <p:nvPr/>
        </p:nvSpPr>
        <p:spPr>
          <a:xfrm rot="-1753206">
            <a:off x="-742203" y="2902905"/>
            <a:ext cx="17188995" cy="6390775"/>
          </a:xfrm>
          <a:prstGeom prst="rect">
            <a:avLst/>
          </a:prstGeom>
          <a:solidFill>
            <a:srgbClr val="405684">
              <a:alpha val="4706"/>
            </a:srgbClr>
          </a:solidFill>
        </p:spPr>
        <p:txBody>
          <a:bodyPr/>
          <a:lstStyle/>
          <a:p>
            <a:endParaRPr lang="en-AU" sz="1200"/>
          </a:p>
        </p:txBody>
      </p:sp>
      <p:grpSp>
        <p:nvGrpSpPr>
          <p:cNvPr id="5" name="Group 5">
            <a:extLst>
              <a:ext uri="{FF2B5EF4-FFF2-40B4-BE49-F238E27FC236}">
                <a16:creationId xmlns:a16="http://schemas.microsoft.com/office/drawing/2014/main" id="{C24E6E40-F91E-BFA8-4938-C0C38160C2CF}"/>
              </a:ext>
            </a:extLst>
          </p:cNvPr>
          <p:cNvGrpSpPr/>
          <p:nvPr/>
        </p:nvGrpSpPr>
        <p:grpSpPr>
          <a:xfrm>
            <a:off x="16464465" y="1964425"/>
            <a:ext cx="2742073" cy="1935553"/>
            <a:chOff x="0" y="0"/>
            <a:chExt cx="1500474" cy="1059142"/>
          </a:xfrm>
        </p:grpSpPr>
        <p:sp>
          <p:nvSpPr>
            <p:cNvPr id="6" name="Freeform 6">
              <a:extLst>
                <a:ext uri="{FF2B5EF4-FFF2-40B4-BE49-F238E27FC236}">
                  <a16:creationId xmlns:a16="http://schemas.microsoft.com/office/drawing/2014/main" id="{CF2754D5-D844-0887-388B-A92A0FC0117C}"/>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a:p>
          </p:txBody>
        </p:sp>
      </p:grpSp>
      <p:sp>
        <p:nvSpPr>
          <p:cNvPr id="12" name="TextBox 12">
            <a:extLst>
              <a:ext uri="{FF2B5EF4-FFF2-40B4-BE49-F238E27FC236}">
                <a16:creationId xmlns:a16="http://schemas.microsoft.com/office/drawing/2014/main" id="{87650F71-2B30-EF8A-6FA3-74C2393E0782}"/>
              </a:ext>
            </a:extLst>
          </p:cNvPr>
          <p:cNvSpPr txBox="1"/>
          <p:nvPr/>
        </p:nvSpPr>
        <p:spPr>
          <a:xfrm>
            <a:off x="16755128" y="2903197"/>
            <a:ext cx="2160749" cy="264431"/>
          </a:xfrm>
          <a:prstGeom prst="rect">
            <a:avLst/>
          </a:prstGeom>
        </p:spPr>
        <p:txBody>
          <a:bodyPr lIns="0" tIns="0" rIns="0" bIns="0" rtlCol="0" anchor="t">
            <a:spAutoFit/>
          </a:bodyPr>
          <a:lstStyle/>
          <a:p>
            <a:pPr algn="ctr">
              <a:lnSpc>
                <a:spcPts val="2167"/>
              </a:lnSpc>
            </a:pPr>
            <a:r>
              <a:rPr lang="en-US" sz="1667" spc="33" dirty="0" err="1">
                <a:solidFill>
                  <a:srgbClr val="FFFFFF"/>
                </a:solidFill>
                <a:latin typeface="Montserrat"/>
              </a:rPr>
              <a:t>Pujiang</a:t>
            </a:r>
            <a:r>
              <a:rPr lang="en-US" sz="1667" spc="33" dirty="0">
                <a:solidFill>
                  <a:srgbClr val="FFFFFF"/>
                </a:solidFill>
                <a:latin typeface="Montserrat"/>
              </a:rPr>
              <a:t> Zhang</a:t>
            </a:r>
          </a:p>
        </p:txBody>
      </p:sp>
      <p:grpSp>
        <p:nvGrpSpPr>
          <p:cNvPr id="18" name="Group 17">
            <a:extLst>
              <a:ext uri="{FF2B5EF4-FFF2-40B4-BE49-F238E27FC236}">
                <a16:creationId xmlns:a16="http://schemas.microsoft.com/office/drawing/2014/main" id="{F9E72FAB-F6BB-B71E-D079-BBB80B10CAC7}"/>
              </a:ext>
            </a:extLst>
          </p:cNvPr>
          <p:cNvGrpSpPr/>
          <p:nvPr/>
        </p:nvGrpSpPr>
        <p:grpSpPr>
          <a:xfrm>
            <a:off x="685800" y="5081336"/>
            <a:ext cx="1150418" cy="1150418"/>
            <a:chOff x="685800" y="5081336"/>
            <a:chExt cx="1150418" cy="1150418"/>
          </a:xfrm>
        </p:grpSpPr>
        <p:sp>
          <p:nvSpPr>
            <p:cNvPr id="16" name="Freeform 16">
              <a:extLst>
                <a:ext uri="{FF2B5EF4-FFF2-40B4-BE49-F238E27FC236}">
                  <a16:creationId xmlns:a16="http://schemas.microsoft.com/office/drawing/2014/main" id="{529AABD8-31EA-0231-02F6-11CEF6CACDE4}"/>
                </a:ext>
              </a:extLst>
            </p:cNvPr>
            <p:cNvSpPr/>
            <p:nvPr/>
          </p:nvSpPr>
          <p:spPr>
            <a:xfrm>
              <a:off x="804523" y="5200059"/>
              <a:ext cx="912972" cy="912972"/>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2">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17" name="Freeform 17">
              <a:extLst>
                <a:ext uri="{FF2B5EF4-FFF2-40B4-BE49-F238E27FC236}">
                  <a16:creationId xmlns:a16="http://schemas.microsoft.com/office/drawing/2014/main" id="{617AFBFC-CA16-F5C4-2454-C82511C14DB1}"/>
                </a:ext>
              </a:extLst>
            </p:cNvPr>
            <p:cNvSpPr/>
            <p:nvPr/>
          </p:nvSpPr>
          <p:spPr>
            <a:xfrm>
              <a:off x="685800" y="5081336"/>
              <a:ext cx="1150418" cy="1150418"/>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dirty="0"/>
            </a:p>
          </p:txBody>
        </p:sp>
      </p:grpSp>
      <p:sp>
        <p:nvSpPr>
          <p:cNvPr id="28" name="TextBox 28">
            <a:extLst>
              <a:ext uri="{FF2B5EF4-FFF2-40B4-BE49-F238E27FC236}">
                <a16:creationId xmlns:a16="http://schemas.microsoft.com/office/drawing/2014/main" id="{579F0D81-BF00-8700-9ED0-4A314899F4DA}"/>
              </a:ext>
            </a:extLst>
          </p:cNvPr>
          <p:cNvSpPr txBox="1"/>
          <p:nvPr/>
        </p:nvSpPr>
        <p:spPr>
          <a:xfrm>
            <a:off x="16464465" y="2463194"/>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Leader</a:t>
            </a:r>
          </a:p>
        </p:txBody>
      </p:sp>
      <p:sp>
        <p:nvSpPr>
          <p:cNvPr id="31" name="TextBox 31">
            <a:extLst>
              <a:ext uri="{FF2B5EF4-FFF2-40B4-BE49-F238E27FC236}">
                <a16:creationId xmlns:a16="http://schemas.microsoft.com/office/drawing/2014/main" id="{12FEBD98-3DC3-FA8F-CA8B-E9C0DCF2BE09}"/>
              </a:ext>
            </a:extLst>
          </p:cNvPr>
          <p:cNvSpPr txBox="1"/>
          <p:nvPr/>
        </p:nvSpPr>
        <p:spPr>
          <a:xfrm>
            <a:off x="685800" y="829066"/>
            <a:ext cx="7239000" cy="487313"/>
          </a:xfrm>
          <a:prstGeom prst="rect">
            <a:avLst/>
          </a:prstGeom>
        </p:spPr>
        <p:txBody>
          <a:bodyPr wrap="square" lIns="0" tIns="0" rIns="0" bIns="0" rtlCol="0" anchor="t">
            <a:spAutoFit/>
          </a:bodyPr>
          <a:lstStyle/>
          <a:p>
            <a:pPr>
              <a:lnSpc>
                <a:spcPts val="3841"/>
              </a:lnSpc>
            </a:pPr>
            <a:r>
              <a:rPr lang="en-US" sz="3920" spc="-231" dirty="0">
                <a:solidFill>
                  <a:srgbClr val="212423"/>
                </a:solidFill>
                <a:latin typeface="Montserrat Ultra-Bold Italics"/>
              </a:rPr>
              <a:t>DATA SCHOOL CONSULTANTS</a:t>
            </a:r>
          </a:p>
        </p:txBody>
      </p:sp>
      <p:sp>
        <p:nvSpPr>
          <p:cNvPr id="35" name="AutoShape 35">
            <a:extLst>
              <a:ext uri="{FF2B5EF4-FFF2-40B4-BE49-F238E27FC236}">
                <a16:creationId xmlns:a16="http://schemas.microsoft.com/office/drawing/2014/main" id="{1F148B72-8AC9-E679-CCA0-092C7313D0FF}"/>
              </a:ext>
            </a:extLst>
          </p:cNvPr>
          <p:cNvSpPr/>
          <p:nvPr/>
        </p:nvSpPr>
        <p:spPr>
          <a:xfrm rot="-2700000">
            <a:off x="10427665" y="6028867"/>
            <a:ext cx="3528671" cy="1658267"/>
          </a:xfrm>
          <a:prstGeom prst="rect">
            <a:avLst/>
          </a:prstGeom>
          <a:solidFill>
            <a:srgbClr val="47586F"/>
          </a:solidFill>
        </p:spPr>
        <p:txBody>
          <a:bodyPr/>
          <a:lstStyle/>
          <a:p>
            <a:endParaRPr lang="en-AU" sz="1200"/>
          </a:p>
        </p:txBody>
      </p:sp>
      <p:sp>
        <p:nvSpPr>
          <p:cNvPr id="36" name="AutoShape 36">
            <a:extLst>
              <a:ext uri="{FF2B5EF4-FFF2-40B4-BE49-F238E27FC236}">
                <a16:creationId xmlns:a16="http://schemas.microsoft.com/office/drawing/2014/main" id="{E3CD6321-BD9A-C753-004F-EB5CE4744CC5}"/>
              </a:ext>
            </a:extLst>
          </p:cNvPr>
          <p:cNvSpPr/>
          <p:nvPr/>
        </p:nvSpPr>
        <p:spPr>
          <a:xfrm rot="-2700000">
            <a:off x="-1764335" y="-829134"/>
            <a:ext cx="3528671" cy="1658267"/>
          </a:xfrm>
          <a:prstGeom prst="rect">
            <a:avLst/>
          </a:prstGeom>
          <a:solidFill>
            <a:srgbClr val="47586F"/>
          </a:solidFill>
        </p:spPr>
        <p:txBody>
          <a:bodyPr/>
          <a:lstStyle/>
          <a:p>
            <a:endParaRPr lang="en-AU" sz="1200"/>
          </a:p>
        </p:txBody>
      </p:sp>
      <p:grpSp>
        <p:nvGrpSpPr>
          <p:cNvPr id="38" name="Group 15">
            <a:extLst>
              <a:ext uri="{FF2B5EF4-FFF2-40B4-BE49-F238E27FC236}">
                <a16:creationId xmlns:a16="http://schemas.microsoft.com/office/drawing/2014/main" id="{0C98F933-EDEF-1AFA-5004-3C3814692ED2}"/>
              </a:ext>
            </a:extLst>
          </p:cNvPr>
          <p:cNvGrpSpPr>
            <a:grpSpLocks noChangeAspect="1"/>
          </p:cNvGrpSpPr>
          <p:nvPr/>
        </p:nvGrpSpPr>
        <p:grpSpPr>
          <a:xfrm>
            <a:off x="2249977" y="5088779"/>
            <a:ext cx="1150418" cy="1150418"/>
            <a:chOff x="0" y="0"/>
            <a:chExt cx="6350000" cy="6350000"/>
          </a:xfrm>
        </p:grpSpPr>
        <p:sp>
          <p:nvSpPr>
            <p:cNvPr id="39" name="Freeform 16">
              <a:extLst>
                <a:ext uri="{FF2B5EF4-FFF2-40B4-BE49-F238E27FC236}">
                  <a16:creationId xmlns:a16="http://schemas.microsoft.com/office/drawing/2014/main" id="{45C29878-EF0E-7C02-0269-B9F1C9291DDE}"/>
                </a:ext>
              </a:extLst>
            </p:cNvPr>
            <p:cNvSpPr/>
            <p:nvPr/>
          </p:nvSpPr>
          <p:spPr>
            <a:xfrm>
              <a:off x="655319" y="655319"/>
              <a:ext cx="5039362" cy="5039362"/>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3">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40" name="Freeform 17">
              <a:extLst>
                <a:ext uri="{FF2B5EF4-FFF2-40B4-BE49-F238E27FC236}">
                  <a16:creationId xmlns:a16="http://schemas.microsoft.com/office/drawing/2014/main" id="{303FC337-A830-E1A9-8C7E-44485532ED3B}"/>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dirty="0"/>
            </a:p>
          </p:txBody>
        </p:sp>
      </p:grpSp>
      <p:grpSp>
        <p:nvGrpSpPr>
          <p:cNvPr id="41" name="Group 15">
            <a:extLst>
              <a:ext uri="{FF2B5EF4-FFF2-40B4-BE49-F238E27FC236}">
                <a16:creationId xmlns:a16="http://schemas.microsoft.com/office/drawing/2014/main" id="{9EB9F38F-D88A-9A5B-22A4-6A5E152C5174}"/>
              </a:ext>
            </a:extLst>
          </p:cNvPr>
          <p:cNvGrpSpPr>
            <a:grpSpLocks noChangeAspect="1"/>
          </p:cNvGrpSpPr>
          <p:nvPr/>
        </p:nvGrpSpPr>
        <p:grpSpPr>
          <a:xfrm>
            <a:off x="3847478" y="5079923"/>
            <a:ext cx="1150418" cy="1150418"/>
            <a:chOff x="0" y="0"/>
            <a:chExt cx="6350000" cy="6350000"/>
          </a:xfrm>
        </p:grpSpPr>
        <p:sp>
          <p:nvSpPr>
            <p:cNvPr id="42" name="Freeform 16">
              <a:extLst>
                <a:ext uri="{FF2B5EF4-FFF2-40B4-BE49-F238E27FC236}">
                  <a16:creationId xmlns:a16="http://schemas.microsoft.com/office/drawing/2014/main" id="{BB8EB09D-C8EE-21F0-752B-0F96B73EF2F7}"/>
                </a:ext>
              </a:extLst>
            </p:cNvPr>
            <p:cNvSpPr/>
            <p:nvPr/>
          </p:nvSpPr>
          <p:spPr>
            <a:xfrm>
              <a:off x="655319" y="655319"/>
              <a:ext cx="5039362" cy="5039362"/>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4">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43" name="Freeform 17">
              <a:extLst>
                <a:ext uri="{FF2B5EF4-FFF2-40B4-BE49-F238E27FC236}">
                  <a16:creationId xmlns:a16="http://schemas.microsoft.com/office/drawing/2014/main" id="{413F1D00-7A87-1C5D-8839-C589B0E321C0}"/>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dirty="0"/>
            </a:p>
          </p:txBody>
        </p:sp>
      </p:grpSp>
      <p:grpSp>
        <p:nvGrpSpPr>
          <p:cNvPr id="44" name="Group 15">
            <a:extLst>
              <a:ext uri="{FF2B5EF4-FFF2-40B4-BE49-F238E27FC236}">
                <a16:creationId xmlns:a16="http://schemas.microsoft.com/office/drawing/2014/main" id="{32B426B9-DA09-8BA2-1395-3068E1BC5ED4}"/>
              </a:ext>
            </a:extLst>
          </p:cNvPr>
          <p:cNvGrpSpPr>
            <a:grpSpLocks noChangeAspect="1"/>
          </p:cNvGrpSpPr>
          <p:nvPr/>
        </p:nvGrpSpPr>
        <p:grpSpPr>
          <a:xfrm>
            <a:off x="7038586" y="5091488"/>
            <a:ext cx="1150418" cy="1150418"/>
            <a:chOff x="0" y="0"/>
            <a:chExt cx="6350000" cy="6350000"/>
          </a:xfrm>
        </p:grpSpPr>
        <p:sp>
          <p:nvSpPr>
            <p:cNvPr id="45" name="Freeform 16">
              <a:extLst>
                <a:ext uri="{FF2B5EF4-FFF2-40B4-BE49-F238E27FC236}">
                  <a16:creationId xmlns:a16="http://schemas.microsoft.com/office/drawing/2014/main" id="{F250EE30-DEEB-B7FE-E837-ED7F4E43978D}"/>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5">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46" name="Freeform 17">
              <a:extLst>
                <a:ext uri="{FF2B5EF4-FFF2-40B4-BE49-F238E27FC236}">
                  <a16:creationId xmlns:a16="http://schemas.microsoft.com/office/drawing/2014/main" id="{C489D157-9F73-C7CE-2E7E-3B0E54080A9C}"/>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dirty="0"/>
            </a:p>
          </p:txBody>
        </p:sp>
      </p:grpSp>
      <p:grpSp>
        <p:nvGrpSpPr>
          <p:cNvPr id="47" name="Group 15">
            <a:extLst>
              <a:ext uri="{FF2B5EF4-FFF2-40B4-BE49-F238E27FC236}">
                <a16:creationId xmlns:a16="http://schemas.microsoft.com/office/drawing/2014/main" id="{E78DFBA5-F427-1279-8628-53182BEA51B5}"/>
              </a:ext>
            </a:extLst>
          </p:cNvPr>
          <p:cNvGrpSpPr>
            <a:grpSpLocks noChangeAspect="1"/>
          </p:cNvGrpSpPr>
          <p:nvPr/>
        </p:nvGrpSpPr>
        <p:grpSpPr>
          <a:xfrm>
            <a:off x="8633003" y="5088779"/>
            <a:ext cx="1150418" cy="1150418"/>
            <a:chOff x="0" y="0"/>
            <a:chExt cx="6350000" cy="6350000"/>
          </a:xfrm>
        </p:grpSpPr>
        <p:sp>
          <p:nvSpPr>
            <p:cNvPr id="48" name="Freeform 16">
              <a:extLst>
                <a:ext uri="{FF2B5EF4-FFF2-40B4-BE49-F238E27FC236}">
                  <a16:creationId xmlns:a16="http://schemas.microsoft.com/office/drawing/2014/main" id="{89EB318F-1D98-1CDA-8EF4-C790F1EC222A}"/>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6">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49" name="Freeform 17">
              <a:extLst>
                <a:ext uri="{FF2B5EF4-FFF2-40B4-BE49-F238E27FC236}">
                  <a16:creationId xmlns:a16="http://schemas.microsoft.com/office/drawing/2014/main" id="{11D95C67-F4B3-E563-44AB-D82F40431EB5}"/>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dirty="0"/>
            </a:p>
          </p:txBody>
        </p:sp>
      </p:grpSp>
      <p:grpSp>
        <p:nvGrpSpPr>
          <p:cNvPr id="50" name="Group 15">
            <a:extLst>
              <a:ext uri="{FF2B5EF4-FFF2-40B4-BE49-F238E27FC236}">
                <a16:creationId xmlns:a16="http://schemas.microsoft.com/office/drawing/2014/main" id="{FB2279D1-8199-C085-F790-9E1DD3FBB847}"/>
              </a:ext>
            </a:extLst>
          </p:cNvPr>
          <p:cNvGrpSpPr>
            <a:grpSpLocks noChangeAspect="1"/>
          </p:cNvGrpSpPr>
          <p:nvPr/>
        </p:nvGrpSpPr>
        <p:grpSpPr>
          <a:xfrm>
            <a:off x="10229581" y="5088779"/>
            <a:ext cx="1150418" cy="1150418"/>
            <a:chOff x="0" y="0"/>
            <a:chExt cx="6350000" cy="6350000"/>
          </a:xfrm>
        </p:grpSpPr>
        <p:sp>
          <p:nvSpPr>
            <p:cNvPr id="51" name="Freeform 16">
              <a:extLst>
                <a:ext uri="{FF2B5EF4-FFF2-40B4-BE49-F238E27FC236}">
                  <a16:creationId xmlns:a16="http://schemas.microsoft.com/office/drawing/2014/main" id="{5647A7A1-F2D4-EE99-9304-1AF895AAC8AE}"/>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7">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52" name="Freeform 17">
              <a:extLst>
                <a:ext uri="{FF2B5EF4-FFF2-40B4-BE49-F238E27FC236}">
                  <a16:creationId xmlns:a16="http://schemas.microsoft.com/office/drawing/2014/main" id="{056330A5-7063-F601-117B-841FF616F596}"/>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dirty="0"/>
            </a:p>
          </p:txBody>
        </p:sp>
      </p:grpSp>
      <p:grpSp>
        <p:nvGrpSpPr>
          <p:cNvPr id="53" name="Group 15">
            <a:extLst>
              <a:ext uri="{FF2B5EF4-FFF2-40B4-BE49-F238E27FC236}">
                <a16:creationId xmlns:a16="http://schemas.microsoft.com/office/drawing/2014/main" id="{2F284A7C-5BF3-9807-9BF4-B3E6A5DBC645}"/>
              </a:ext>
            </a:extLst>
          </p:cNvPr>
          <p:cNvGrpSpPr>
            <a:grpSpLocks noChangeAspect="1"/>
          </p:cNvGrpSpPr>
          <p:nvPr/>
        </p:nvGrpSpPr>
        <p:grpSpPr>
          <a:xfrm>
            <a:off x="5450808" y="5079923"/>
            <a:ext cx="1150418" cy="1150418"/>
            <a:chOff x="0" y="0"/>
            <a:chExt cx="6350000" cy="6350000"/>
          </a:xfrm>
        </p:grpSpPr>
        <p:sp>
          <p:nvSpPr>
            <p:cNvPr id="54" name="Freeform 16">
              <a:extLst>
                <a:ext uri="{FF2B5EF4-FFF2-40B4-BE49-F238E27FC236}">
                  <a16:creationId xmlns:a16="http://schemas.microsoft.com/office/drawing/2014/main" id="{FA638A31-2A55-49AF-60D4-8FC42487AA8D}"/>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8">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55" name="Freeform 17">
              <a:extLst>
                <a:ext uri="{FF2B5EF4-FFF2-40B4-BE49-F238E27FC236}">
                  <a16:creationId xmlns:a16="http://schemas.microsoft.com/office/drawing/2014/main" id="{753F71AB-2174-6A43-05BC-A4A1A8B2129A}"/>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dirty="0"/>
            </a:p>
          </p:txBody>
        </p:sp>
      </p:grpSp>
      <p:grpSp>
        <p:nvGrpSpPr>
          <p:cNvPr id="19" name="Group 5">
            <a:extLst>
              <a:ext uri="{FF2B5EF4-FFF2-40B4-BE49-F238E27FC236}">
                <a16:creationId xmlns:a16="http://schemas.microsoft.com/office/drawing/2014/main" id="{87F11A2C-7A25-3987-0130-0494FE6CCEC6}"/>
              </a:ext>
            </a:extLst>
          </p:cNvPr>
          <p:cNvGrpSpPr/>
          <p:nvPr/>
        </p:nvGrpSpPr>
        <p:grpSpPr>
          <a:xfrm>
            <a:off x="22957708" y="1994698"/>
            <a:ext cx="2742073" cy="1935553"/>
            <a:chOff x="0" y="0"/>
            <a:chExt cx="1500474" cy="1059142"/>
          </a:xfrm>
        </p:grpSpPr>
        <p:sp>
          <p:nvSpPr>
            <p:cNvPr id="20" name="Freeform 6">
              <a:extLst>
                <a:ext uri="{FF2B5EF4-FFF2-40B4-BE49-F238E27FC236}">
                  <a16:creationId xmlns:a16="http://schemas.microsoft.com/office/drawing/2014/main" id="{E9886F91-016B-09F4-DB4D-813EB66FA67B}"/>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a:p>
          </p:txBody>
        </p:sp>
      </p:grpSp>
      <p:sp>
        <p:nvSpPr>
          <p:cNvPr id="24" name="TextBox 12">
            <a:extLst>
              <a:ext uri="{FF2B5EF4-FFF2-40B4-BE49-F238E27FC236}">
                <a16:creationId xmlns:a16="http://schemas.microsoft.com/office/drawing/2014/main" id="{7F11C383-2E8B-393D-97B4-8C4D353449D0}"/>
              </a:ext>
            </a:extLst>
          </p:cNvPr>
          <p:cNvSpPr txBox="1"/>
          <p:nvPr/>
        </p:nvSpPr>
        <p:spPr>
          <a:xfrm>
            <a:off x="23248371" y="2933470"/>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Nihal Peshwani</a:t>
            </a:r>
          </a:p>
        </p:txBody>
      </p:sp>
      <p:grpSp>
        <p:nvGrpSpPr>
          <p:cNvPr id="25" name="Group 21">
            <a:extLst>
              <a:ext uri="{FF2B5EF4-FFF2-40B4-BE49-F238E27FC236}">
                <a16:creationId xmlns:a16="http://schemas.microsoft.com/office/drawing/2014/main" id="{A9FE31BE-8499-B572-FD80-AAA05A30599A}"/>
              </a:ext>
            </a:extLst>
          </p:cNvPr>
          <p:cNvGrpSpPr>
            <a:grpSpLocks noChangeAspect="1"/>
          </p:cNvGrpSpPr>
          <p:nvPr/>
        </p:nvGrpSpPr>
        <p:grpSpPr>
          <a:xfrm>
            <a:off x="20068157" y="2044117"/>
            <a:ext cx="1949913" cy="1949913"/>
            <a:chOff x="0" y="0"/>
            <a:chExt cx="6350000" cy="6350000"/>
          </a:xfrm>
        </p:grpSpPr>
        <p:sp>
          <p:nvSpPr>
            <p:cNvPr id="26" name="Freeform 22">
              <a:extLst>
                <a:ext uri="{FF2B5EF4-FFF2-40B4-BE49-F238E27FC236}">
                  <a16:creationId xmlns:a16="http://schemas.microsoft.com/office/drawing/2014/main" id="{FE4AFF6B-E169-8DE7-8C56-A30E0C5E8E63}"/>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3">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27" name="Freeform 23">
              <a:extLst>
                <a:ext uri="{FF2B5EF4-FFF2-40B4-BE49-F238E27FC236}">
                  <a16:creationId xmlns:a16="http://schemas.microsoft.com/office/drawing/2014/main" id="{3353D236-B07E-9D1B-CAA1-F7482025F160}"/>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sp>
        <p:nvSpPr>
          <p:cNvPr id="29" name="TextBox 28">
            <a:extLst>
              <a:ext uri="{FF2B5EF4-FFF2-40B4-BE49-F238E27FC236}">
                <a16:creationId xmlns:a16="http://schemas.microsoft.com/office/drawing/2014/main" id="{9F989B2D-B8BC-5814-9516-8C160B9B2CA9}"/>
              </a:ext>
            </a:extLst>
          </p:cNvPr>
          <p:cNvSpPr txBox="1"/>
          <p:nvPr/>
        </p:nvSpPr>
        <p:spPr>
          <a:xfrm>
            <a:off x="22957708" y="2493467"/>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Member</a:t>
            </a:r>
          </a:p>
        </p:txBody>
      </p:sp>
      <p:grpSp>
        <p:nvGrpSpPr>
          <p:cNvPr id="30" name="Group 5">
            <a:extLst>
              <a:ext uri="{FF2B5EF4-FFF2-40B4-BE49-F238E27FC236}">
                <a16:creationId xmlns:a16="http://schemas.microsoft.com/office/drawing/2014/main" id="{76A3B90C-E98B-24B8-FC42-4A2D928E8C55}"/>
              </a:ext>
            </a:extLst>
          </p:cNvPr>
          <p:cNvGrpSpPr/>
          <p:nvPr/>
        </p:nvGrpSpPr>
        <p:grpSpPr>
          <a:xfrm>
            <a:off x="29738277" y="1962133"/>
            <a:ext cx="2742073" cy="1935553"/>
            <a:chOff x="0" y="0"/>
            <a:chExt cx="1500474" cy="1059142"/>
          </a:xfrm>
        </p:grpSpPr>
        <p:sp>
          <p:nvSpPr>
            <p:cNvPr id="32" name="Freeform 6">
              <a:extLst>
                <a:ext uri="{FF2B5EF4-FFF2-40B4-BE49-F238E27FC236}">
                  <a16:creationId xmlns:a16="http://schemas.microsoft.com/office/drawing/2014/main" id="{4EAA489E-5EAE-574C-6B71-4E2161C76092}"/>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dirty="0"/>
            </a:p>
          </p:txBody>
        </p:sp>
      </p:grpSp>
      <p:sp>
        <p:nvSpPr>
          <p:cNvPr id="33" name="TextBox 12">
            <a:extLst>
              <a:ext uri="{FF2B5EF4-FFF2-40B4-BE49-F238E27FC236}">
                <a16:creationId xmlns:a16="http://schemas.microsoft.com/office/drawing/2014/main" id="{3E5771AC-23E6-3C93-737B-1E1860FF5386}"/>
              </a:ext>
            </a:extLst>
          </p:cNvPr>
          <p:cNvSpPr txBox="1"/>
          <p:nvPr/>
        </p:nvSpPr>
        <p:spPr>
          <a:xfrm>
            <a:off x="30028940" y="2900905"/>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Aarti Nauhria</a:t>
            </a:r>
          </a:p>
        </p:txBody>
      </p:sp>
      <p:grpSp>
        <p:nvGrpSpPr>
          <p:cNvPr id="34" name="Group 21">
            <a:extLst>
              <a:ext uri="{FF2B5EF4-FFF2-40B4-BE49-F238E27FC236}">
                <a16:creationId xmlns:a16="http://schemas.microsoft.com/office/drawing/2014/main" id="{4AF78CE1-24C2-E8DD-007A-37018E2ACEA0}"/>
              </a:ext>
            </a:extLst>
          </p:cNvPr>
          <p:cNvGrpSpPr>
            <a:grpSpLocks noChangeAspect="1"/>
          </p:cNvGrpSpPr>
          <p:nvPr/>
        </p:nvGrpSpPr>
        <p:grpSpPr>
          <a:xfrm>
            <a:off x="26848726" y="2011552"/>
            <a:ext cx="1949913" cy="1949913"/>
            <a:chOff x="0" y="0"/>
            <a:chExt cx="6350000" cy="6350000"/>
          </a:xfrm>
        </p:grpSpPr>
        <p:sp>
          <p:nvSpPr>
            <p:cNvPr id="37" name="Freeform 22">
              <a:extLst>
                <a:ext uri="{FF2B5EF4-FFF2-40B4-BE49-F238E27FC236}">
                  <a16:creationId xmlns:a16="http://schemas.microsoft.com/office/drawing/2014/main" id="{C8848FC2-DBD8-8656-8B04-2D9B66ACB5AD}"/>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4">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56" name="Freeform 23">
              <a:extLst>
                <a:ext uri="{FF2B5EF4-FFF2-40B4-BE49-F238E27FC236}">
                  <a16:creationId xmlns:a16="http://schemas.microsoft.com/office/drawing/2014/main" id="{EF273E6B-BF39-279D-6424-378FD939BF2B}"/>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sp>
        <p:nvSpPr>
          <p:cNvPr id="57" name="TextBox 28">
            <a:extLst>
              <a:ext uri="{FF2B5EF4-FFF2-40B4-BE49-F238E27FC236}">
                <a16:creationId xmlns:a16="http://schemas.microsoft.com/office/drawing/2014/main" id="{CA780B5D-23DA-E051-2C41-43212EF6E810}"/>
              </a:ext>
            </a:extLst>
          </p:cNvPr>
          <p:cNvSpPr txBox="1"/>
          <p:nvPr/>
        </p:nvSpPr>
        <p:spPr>
          <a:xfrm>
            <a:off x="29738277" y="2460902"/>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Member</a:t>
            </a:r>
          </a:p>
        </p:txBody>
      </p:sp>
      <p:grpSp>
        <p:nvGrpSpPr>
          <p:cNvPr id="58" name="Group 5">
            <a:extLst>
              <a:ext uri="{FF2B5EF4-FFF2-40B4-BE49-F238E27FC236}">
                <a16:creationId xmlns:a16="http://schemas.microsoft.com/office/drawing/2014/main" id="{975C06F6-A70B-649D-92BC-ED53425B1868}"/>
              </a:ext>
            </a:extLst>
          </p:cNvPr>
          <p:cNvGrpSpPr/>
          <p:nvPr/>
        </p:nvGrpSpPr>
        <p:grpSpPr>
          <a:xfrm>
            <a:off x="36309539" y="1920716"/>
            <a:ext cx="2742073" cy="1935553"/>
            <a:chOff x="0" y="0"/>
            <a:chExt cx="1500474" cy="1059142"/>
          </a:xfrm>
        </p:grpSpPr>
        <p:sp>
          <p:nvSpPr>
            <p:cNvPr id="59" name="Freeform 6">
              <a:extLst>
                <a:ext uri="{FF2B5EF4-FFF2-40B4-BE49-F238E27FC236}">
                  <a16:creationId xmlns:a16="http://schemas.microsoft.com/office/drawing/2014/main" id="{93DDEF0D-6D05-ABAD-9722-82420C546E61}"/>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dirty="0"/>
            </a:p>
          </p:txBody>
        </p:sp>
      </p:grpSp>
      <p:sp>
        <p:nvSpPr>
          <p:cNvPr id="60" name="TextBox 12">
            <a:extLst>
              <a:ext uri="{FF2B5EF4-FFF2-40B4-BE49-F238E27FC236}">
                <a16:creationId xmlns:a16="http://schemas.microsoft.com/office/drawing/2014/main" id="{78E32AE3-330F-3F77-E14A-52675C1683BA}"/>
              </a:ext>
            </a:extLst>
          </p:cNvPr>
          <p:cNvSpPr txBox="1"/>
          <p:nvPr/>
        </p:nvSpPr>
        <p:spPr>
          <a:xfrm>
            <a:off x="36600202" y="2859488"/>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Wasnik Malla</a:t>
            </a:r>
          </a:p>
        </p:txBody>
      </p:sp>
      <p:grpSp>
        <p:nvGrpSpPr>
          <p:cNvPr id="61" name="Group 21">
            <a:extLst>
              <a:ext uri="{FF2B5EF4-FFF2-40B4-BE49-F238E27FC236}">
                <a16:creationId xmlns:a16="http://schemas.microsoft.com/office/drawing/2014/main" id="{59926A77-15B1-280F-24CE-3607D029E5C9}"/>
              </a:ext>
            </a:extLst>
          </p:cNvPr>
          <p:cNvGrpSpPr>
            <a:grpSpLocks noChangeAspect="1"/>
          </p:cNvGrpSpPr>
          <p:nvPr/>
        </p:nvGrpSpPr>
        <p:grpSpPr>
          <a:xfrm>
            <a:off x="33419988" y="1970135"/>
            <a:ext cx="1949913" cy="1949913"/>
            <a:chOff x="0" y="0"/>
            <a:chExt cx="6350000" cy="6350000"/>
          </a:xfrm>
        </p:grpSpPr>
        <p:sp>
          <p:nvSpPr>
            <p:cNvPr id="62" name="Freeform 22">
              <a:extLst>
                <a:ext uri="{FF2B5EF4-FFF2-40B4-BE49-F238E27FC236}">
                  <a16:creationId xmlns:a16="http://schemas.microsoft.com/office/drawing/2014/main" id="{A7ED98B1-C66D-B826-0299-9314716AF8F7}"/>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5">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63" name="Freeform 23">
              <a:extLst>
                <a:ext uri="{FF2B5EF4-FFF2-40B4-BE49-F238E27FC236}">
                  <a16:creationId xmlns:a16="http://schemas.microsoft.com/office/drawing/2014/main" id="{88318A54-6A6E-6FE6-A8FF-822D9E03A43E}"/>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sp>
        <p:nvSpPr>
          <p:cNvPr id="64" name="TextBox 28">
            <a:extLst>
              <a:ext uri="{FF2B5EF4-FFF2-40B4-BE49-F238E27FC236}">
                <a16:creationId xmlns:a16="http://schemas.microsoft.com/office/drawing/2014/main" id="{1F72B21B-82D1-FA7E-A57B-0AD41FB15665}"/>
              </a:ext>
            </a:extLst>
          </p:cNvPr>
          <p:cNvSpPr txBox="1"/>
          <p:nvPr/>
        </p:nvSpPr>
        <p:spPr>
          <a:xfrm>
            <a:off x="36309539" y="2419485"/>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Member</a:t>
            </a:r>
          </a:p>
        </p:txBody>
      </p:sp>
      <p:grpSp>
        <p:nvGrpSpPr>
          <p:cNvPr id="65" name="Group 5">
            <a:extLst>
              <a:ext uri="{FF2B5EF4-FFF2-40B4-BE49-F238E27FC236}">
                <a16:creationId xmlns:a16="http://schemas.microsoft.com/office/drawing/2014/main" id="{8DA6F17E-D314-AB63-0E3D-5760ED17C52C}"/>
              </a:ext>
            </a:extLst>
          </p:cNvPr>
          <p:cNvGrpSpPr/>
          <p:nvPr/>
        </p:nvGrpSpPr>
        <p:grpSpPr>
          <a:xfrm>
            <a:off x="43159567" y="1959636"/>
            <a:ext cx="2742073" cy="1935553"/>
            <a:chOff x="0" y="0"/>
            <a:chExt cx="1500474" cy="1059142"/>
          </a:xfrm>
        </p:grpSpPr>
        <p:sp>
          <p:nvSpPr>
            <p:cNvPr id="66" name="Freeform 6">
              <a:extLst>
                <a:ext uri="{FF2B5EF4-FFF2-40B4-BE49-F238E27FC236}">
                  <a16:creationId xmlns:a16="http://schemas.microsoft.com/office/drawing/2014/main" id="{919B54D0-DB51-F4EC-7F22-530ABAE1AC47}"/>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dirty="0"/>
            </a:p>
          </p:txBody>
        </p:sp>
      </p:grpSp>
      <p:sp>
        <p:nvSpPr>
          <p:cNvPr id="67" name="TextBox 12">
            <a:extLst>
              <a:ext uri="{FF2B5EF4-FFF2-40B4-BE49-F238E27FC236}">
                <a16:creationId xmlns:a16="http://schemas.microsoft.com/office/drawing/2014/main" id="{98E577B9-8E3E-7C82-2138-CF30537B4C82}"/>
              </a:ext>
            </a:extLst>
          </p:cNvPr>
          <p:cNvSpPr txBox="1"/>
          <p:nvPr/>
        </p:nvSpPr>
        <p:spPr>
          <a:xfrm>
            <a:off x="43450230" y="2898408"/>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Juan Cedano</a:t>
            </a:r>
          </a:p>
        </p:txBody>
      </p:sp>
      <p:sp>
        <p:nvSpPr>
          <p:cNvPr id="68" name="TextBox 28">
            <a:extLst>
              <a:ext uri="{FF2B5EF4-FFF2-40B4-BE49-F238E27FC236}">
                <a16:creationId xmlns:a16="http://schemas.microsoft.com/office/drawing/2014/main" id="{7428009B-0418-D2C4-7DFB-E223170EFA43}"/>
              </a:ext>
            </a:extLst>
          </p:cNvPr>
          <p:cNvSpPr txBox="1"/>
          <p:nvPr/>
        </p:nvSpPr>
        <p:spPr>
          <a:xfrm>
            <a:off x="43159567" y="2458405"/>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Member</a:t>
            </a:r>
          </a:p>
        </p:txBody>
      </p:sp>
      <p:grpSp>
        <p:nvGrpSpPr>
          <p:cNvPr id="69" name="Group 21">
            <a:extLst>
              <a:ext uri="{FF2B5EF4-FFF2-40B4-BE49-F238E27FC236}">
                <a16:creationId xmlns:a16="http://schemas.microsoft.com/office/drawing/2014/main" id="{2AC28A85-F45D-FC27-F8AB-666736465E37}"/>
              </a:ext>
            </a:extLst>
          </p:cNvPr>
          <p:cNvGrpSpPr>
            <a:grpSpLocks noChangeAspect="1"/>
          </p:cNvGrpSpPr>
          <p:nvPr/>
        </p:nvGrpSpPr>
        <p:grpSpPr>
          <a:xfrm>
            <a:off x="39948467" y="1943754"/>
            <a:ext cx="1949913" cy="1949913"/>
            <a:chOff x="0" y="0"/>
            <a:chExt cx="6350000" cy="6350000"/>
          </a:xfrm>
        </p:grpSpPr>
        <p:sp>
          <p:nvSpPr>
            <p:cNvPr id="70" name="Freeform 22">
              <a:extLst>
                <a:ext uri="{FF2B5EF4-FFF2-40B4-BE49-F238E27FC236}">
                  <a16:creationId xmlns:a16="http://schemas.microsoft.com/office/drawing/2014/main" id="{2266A385-AECD-47CD-6DA9-E714BFFA5546}"/>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6">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71" name="Freeform 23">
              <a:extLst>
                <a:ext uri="{FF2B5EF4-FFF2-40B4-BE49-F238E27FC236}">
                  <a16:creationId xmlns:a16="http://schemas.microsoft.com/office/drawing/2014/main" id="{F39757B9-BD9C-EE9C-4D0E-6F4E1E70885F}"/>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grpSp>
        <p:nvGrpSpPr>
          <p:cNvPr id="72" name="Group 5">
            <a:extLst>
              <a:ext uri="{FF2B5EF4-FFF2-40B4-BE49-F238E27FC236}">
                <a16:creationId xmlns:a16="http://schemas.microsoft.com/office/drawing/2014/main" id="{DDA25034-00E0-150A-7275-C1D8D56CDECB}"/>
              </a:ext>
            </a:extLst>
          </p:cNvPr>
          <p:cNvGrpSpPr/>
          <p:nvPr/>
        </p:nvGrpSpPr>
        <p:grpSpPr>
          <a:xfrm>
            <a:off x="49961257" y="1959636"/>
            <a:ext cx="2742073" cy="1935553"/>
            <a:chOff x="0" y="0"/>
            <a:chExt cx="1500474" cy="1059142"/>
          </a:xfrm>
        </p:grpSpPr>
        <p:sp>
          <p:nvSpPr>
            <p:cNvPr id="73" name="Freeform 6">
              <a:extLst>
                <a:ext uri="{FF2B5EF4-FFF2-40B4-BE49-F238E27FC236}">
                  <a16:creationId xmlns:a16="http://schemas.microsoft.com/office/drawing/2014/main" id="{87C74564-03F8-D7E3-9F0C-DBF8143FF024}"/>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dirty="0"/>
            </a:p>
          </p:txBody>
        </p:sp>
      </p:grpSp>
      <p:sp>
        <p:nvSpPr>
          <p:cNvPr id="74" name="TextBox 12">
            <a:extLst>
              <a:ext uri="{FF2B5EF4-FFF2-40B4-BE49-F238E27FC236}">
                <a16:creationId xmlns:a16="http://schemas.microsoft.com/office/drawing/2014/main" id="{3E98E245-E635-AC89-0376-43A3259D75A7}"/>
              </a:ext>
            </a:extLst>
          </p:cNvPr>
          <p:cNvSpPr txBox="1"/>
          <p:nvPr/>
        </p:nvSpPr>
        <p:spPr>
          <a:xfrm>
            <a:off x="50343041" y="2898408"/>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Rodrigo Diaz</a:t>
            </a:r>
          </a:p>
        </p:txBody>
      </p:sp>
      <p:grpSp>
        <p:nvGrpSpPr>
          <p:cNvPr id="75" name="Group 21">
            <a:extLst>
              <a:ext uri="{FF2B5EF4-FFF2-40B4-BE49-F238E27FC236}">
                <a16:creationId xmlns:a16="http://schemas.microsoft.com/office/drawing/2014/main" id="{AF353239-B41B-EE6E-749A-1DF9F94BDBA9}"/>
              </a:ext>
            </a:extLst>
          </p:cNvPr>
          <p:cNvGrpSpPr>
            <a:grpSpLocks noChangeAspect="1"/>
          </p:cNvGrpSpPr>
          <p:nvPr/>
        </p:nvGrpSpPr>
        <p:grpSpPr>
          <a:xfrm>
            <a:off x="47162827" y="2009055"/>
            <a:ext cx="1949913" cy="1949913"/>
            <a:chOff x="0" y="0"/>
            <a:chExt cx="6350000" cy="6350000"/>
          </a:xfrm>
        </p:grpSpPr>
        <p:sp>
          <p:nvSpPr>
            <p:cNvPr id="76" name="Freeform 22">
              <a:extLst>
                <a:ext uri="{FF2B5EF4-FFF2-40B4-BE49-F238E27FC236}">
                  <a16:creationId xmlns:a16="http://schemas.microsoft.com/office/drawing/2014/main" id="{D6427F2B-7592-A39B-6DAF-5091D54CB03E}"/>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7">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77" name="Freeform 23">
              <a:extLst>
                <a:ext uri="{FF2B5EF4-FFF2-40B4-BE49-F238E27FC236}">
                  <a16:creationId xmlns:a16="http://schemas.microsoft.com/office/drawing/2014/main" id="{C76947C9-2B0E-BEAC-2D73-02D198EDE006}"/>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sp>
        <p:nvSpPr>
          <p:cNvPr id="78" name="TextBox 28">
            <a:extLst>
              <a:ext uri="{FF2B5EF4-FFF2-40B4-BE49-F238E27FC236}">
                <a16:creationId xmlns:a16="http://schemas.microsoft.com/office/drawing/2014/main" id="{06EFD8CF-AE53-DBB0-CF2E-D49D6C02029E}"/>
              </a:ext>
            </a:extLst>
          </p:cNvPr>
          <p:cNvSpPr txBox="1"/>
          <p:nvPr/>
        </p:nvSpPr>
        <p:spPr>
          <a:xfrm>
            <a:off x="50052378" y="2458405"/>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Member</a:t>
            </a:r>
          </a:p>
        </p:txBody>
      </p:sp>
      <p:grpSp>
        <p:nvGrpSpPr>
          <p:cNvPr id="79" name="Group 5">
            <a:extLst>
              <a:ext uri="{FF2B5EF4-FFF2-40B4-BE49-F238E27FC236}">
                <a16:creationId xmlns:a16="http://schemas.microsoft.com/office/drawing/2014/main" id="{7A636C79-F159-4AB9-F090-F925F8AF180F}"/>
              </a:ext>
            </a:extLst>
          </p:cNvPr>
          <p:cNvGrpSpPr/>
          <p:nvPr/>
        </p:nvGrpSpPr>
        <p:grpSpPr>
          <a:xfrm>
            <a:off x="56762947" y="1959636"/>
            <a:ext cx="2742073" cy="1935553"/>
            <a:chOff x="0" y="0"/>
            <a:chExt cx="1500474" cy="1059142"/>
          </a:xfrm>
        </p:grpSpPr>
        <p:sp>
          <p:nvSpPr>
            <p:cNvPr id="80" name="Freeform 6">
              <a:extLst>
                <a:ext uri="{FF2B5EF4-FFF2-40B4-BE49-F238E27FC236}">
                  <a16:creationId xmlns:a16="http://schemas.microsoft.com/office/drawing/2014/main" id="{5CACE15A-580C-60EA-AEC9-892745F55274}"/>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dirty="0"/>
            </a:p>
          </p:txBody>
        </p:sp>
      </p:grpSp>
      <p:sp>
        <p:nvSpPr>
          <p:cNvPr id="81" name="TextBox 12">
            <a:extLst>
              <a:ext uri="{FF2B5EF4-FFF2-40B4-BE49-F238E27FC236}">
                <a16:creationId xmlns:a16="http://schemas.microsoft.com/office/drawing/2014/main" id="{A8D921E8-9746-9D24-5AFC-F2E1C2B29105}"/>
              </a:ext>
            </a:extLst>
          </p:cNvPr>
          <p:cNvSpPr txBox="1"/>
          <p:nvPr/>
        </p:nvSpPr>
        <p:spPr>
          <a:xfrm>
            <a:off x="57120860" y="2898408"/>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Kazi </a:t>
            </a:r>
            <a:r>
              <a:rPr lang="en-US" sz="1667" spc="33" dirty="0" err="1">
                <a:solidFill>
                  <a:srgbClr val="FFFFFF"/>
                </a:solidFill>
                <a:latin typeface="Montserrat"/>
              </a:rPr>
              <a:t>Rffat</a:t>
            </a:r>
            <a:r>
              <a:rPr lang="en-US" sz="1667" spc="33" dirty="0">
                <a:solidFill>
                  <a:srgbClr val="FFFFFF"/>
                </a:solidFill>
                <a:latin typeface="Montserrat"/>
              </a:rPr>
              <a:t> Hossain</a:t>
            </a:r>
          </a:p>
        </p:txBody>
      </p:sp>
      <p:grpSp>
        <p:nvGrpSpPr>
          <p:cNvPr id="82" name="Group 21">
            <a:extLst>
              <a:ext uri="{FF2B5EF4-FFF2-40B4-BE49-F238E27FC236}">
                <a16:creationId xmlns:a16="http://schemas.microsoft.com/office/drawing/2014/main" id="{1BD2232E-6FE0-F8BD-610F-14EAF9D2BAB5}"/>
              </a:ext>
            </a:extLst>
          </p:cNvPr>
          <p:cNvGrpSpPr>
            <a:grpSpLocks noChangeAspect="1"/>
          </p:cNvGrpSpPr>
          <p:nvPr/>
        </p:nvGrpSpPr>
        <p:grpSpPr>
          <a:xfrm>
            <a:off x="53940646" y="2009055"/>
            <a:ext cx="1949913" cy="1949913"/>
            <a:chOff x="0" y="0"/>
            <a:chExt cx="6350000" cy="6350000"/>
          </a:xfrm>
        </p:grpSpPr>
        <p:sp>
          <p:nvSpPr>
            <p:cNvPr id="83" name="Freeform 22">
              <a:extLst>
                <a:ext uri="{FF2B5EF4-FFF2-40B4-BE49-F238E27FC236}">
                  <a16:creationId xmlns:a16="http://schemas.microsoft.com/office/drawing/2014/main" id="{37C147DA-2519-9863-BC23-5382DE535AC1}"/>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8">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84" name="Freeform 23">
              <a:extLst>
                <a:ext uri="{FF2B5EF4-FFF2-40B4-BE49-F238E27FC236}">
                  <a16:creationId xmlns:a16="http://schemas.microsoft.com/office/drawing/2014/main" id="{02A915F7-EA52-A035-2413-03EDF859B805}"/>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sp>
        <p:nvSpPr>
          <p:cNvPr id="85" name="TextBox 28">
            <a:extLst>
              <a:ext uri="{FF2B5EF4-FFF2-40B4-BE49-F238E27FC236}">
                <a16:creationId xmlns:a16="http://schemas.microsoft.com/office/drawing/2014/main" id="{C23DDDB2-FF79-5B57-6466-422C816DE8FE}"/>
              </a:ext>
            </a:extLst>
          </p:cNvPr>
          <p:cNvSpPr txBox="1"/>
          <p:nvPr/>
        </p:nvSpPr>
        <p:spPr>
          <a:xfrm>
            <a:off x="56830197" y="2458405"/>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Member</a:t>
            </a:r>
          </a:p>
        </p:txBody>
      </p:sp>
    </p:spTree>
    <p:extLst>
      <p:ext uri="{BB962C8B-B14F-4D97-AF65-F5344CB8AC3E}">
        <p14:creationId xmlns:p14="http://schemas.microsoft.com/office/powerpoint/2010/main" val="40468683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46FB68-8761-C930-9604-0576E24E5F03}"/>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6139B77B-4EBB-6121-EA5C-AD618A2B7E7C}"/>
              </a:ext>
            </a:extLst>
          </p:cNvPr>
          <p:cNvSpPr/>
          <p:nvPr/>
        </p:nvSpPr>
        <p:spPr>
          <a:xfrm rot="-1753206">
            <a:off x="-742203" y="2902905"/>
            <a:ext cx="17188995" cy="6390775"/>
          </a:xfrm>
          <a:prstGeom prst="rect">
            <a:avLst/>
          </a:prstGeom>
          <a:solidFill>
            <a:srgbClr val="405684">
              <a:alpha val="4706"/>
            </a:srgbClr>
          </a:solidFill>
        </p:spPr>
        <p:txBody>
          <a:bodyPr/>
          <a:lstStyle/>
          <a:p>
            <a:endParaRPr lang="en-AU" sz="1200"/>
          </a:p>
        </p:txBody>
      </p:sp>
      <p:grpSp>
        <p:nvGrpSpPr>
          <p:cNvPr id="5" name="Group 5">
            <a:extLst>
              <a:ext uri="{FF2B5EF4-FFF2-40B4-BE49-F238E27FC236}">
                <a16:creationId xmlns:a16="http://schemas.microsoft.com/office/drawing/2014/main" id="{90F51A28-43E0-AC58-6044-F6A566DB5B74}"/>
              </a:ext>
            </a:extLst>
          </p:cNvPr>
          <p:cNvGrpSpPr/>
          <p:nvPr/>
        </p:nvGrpSpPr>
        <p:grpSpPr>
          <a:xfrm>
            <a:off x="16464465" y="1964425"/>
            <a:ext cx="2742073" cy="1935553"/>
            <a:chOff x="0" y="0"/>
            <a:chExt cx="1500474" cy="1059142"/>
          </a:xfrm>
        </p:grpSpPr>
        <p:sp>
          <p:nvSpPr>
            <p:cNvPr id="6" name="Freeform 6">
              <a:extLst>
                <a:ext uri="{FF2B5EF4-FFF2-40B4-BE49-F238E27FC236}">
                  <a16:creationId xmlns:a16="http://schemas.microsoft.com/office/drawing/2014/main" id="{775DADC9-78ED-9349-4DAB-A7ACDAE8C7D2}"/>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a:p>
          </p:txBody>
        </p:sp>
      </p:grpSp>
      <p:sp>
        <p:nvSpPr>
          <p:cNvPr id="12" name="TextBox 12">
            <a:extLst>
              <a:ext uri="{FF2B5EF4-FFF2-40B4-BE49-F238E27FC236}">
                <a16:creationId xmlns:a16="http://schemas.microsoft.com/office/drawing/2014/main" id="{03C14E9B-5A39-C2BF-19A3-81A54A2202C1}"/>
              </a:ext>
            </a:extLst>
          </p:cNvPr>
          <p:cNvSpPr txBox="1"/>
          <p:nvPr/>
        </p:nvSpPr>
        <p:spPr>
          <a:xfrm>
            <a:off x="16755128" y="2903197"/>
            <a:ext cx="2160749" cy="264431"/>
          </a:xfrm>
          <a:prstGeom prst="rect">
            <a:avLst/>
          </a:prstGeom>
        </p:spPr>
        <p:txBody>
          <a:bodyPr lIns="0" tIns="0" rIns="0" bIns="0" rtlCol="0" anchor="t">
            <a:spAutoFit/>
          </a:bodyPr>
          <a:lstStyle/>
          <a:p>
            <a:pPr algn="ctr">
              <a:lnSpc>
                <a:spcPts val="2167"/>
              </a:lnSpc>
            </a:pPr>
            <a:r>
              <a:rPr lang="en-US" sz="1667" spc="33" dirty="0" err="1">
                <a:solidFill>
                  <a:srgbClr val="FFFFFF"/>
                </a:solidFill>
                <a:latin typeface="Montserrat"/>
              </a:rPr>
              <a:t>Pujiang</a:t>
            </a:r>
            <a:r>
              <a:rPr lang="en-US" sz="1667" spc="33" dirty="0">
                <a:solidFill>
                  <a:srgbClr val="FFFFFF"/>
                </a:solidFill>
                <a:latin typeface="Montserrat"/>
              </a:rPr>
              <a:t> Zhang</a:t>
            </a:r>
          </a:p>
        </p:txBody>
      </p:sp>
      <p:sp>
        <p:nvSpPr>
          <p:cNvPr id="28" name="TextBox 28">
            <a:extLst>
              <a:ext uri="{FF2B5EF4-FFF2-40B4-BE49-F238E27FC236}">
                <a16:creationId xmlns:a16="http://schemas.microsoft.com/office/drawing/2014/main" id="{39B03AE1-5EE1-F9B7-A1DB-86C45185C5BA}"/>
              </a:ext>
            </a:extLst>
          </p:cNvPr>
          <p:cNvSpPr txBox="1"/>
          <p:nvPr/>
        </p:nvSpPr>
        <p:spPr>
          <a:xfrm>
            <a:off x="16464465" y="2463194"/>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Leader</a:t>
            </a:r>
          </a:p>
        </p:txBody>
      </p:sp>
      <p:sp>
        <p:nvSpPr>
          <p:cNvPr id="35" name="AutoShape 35">
            <a:extLst>
              <a:ext uri="{FF2B5EF4-FFF2-40B4-BE49-F238E27FC236}">
                <a16:creationId xmlns:a16="http://schemas.microsoft.com/office/drawing/2014/main" id="{71801530-042C-59CA-B46B-683FFAFEEAD6}"/>
              </a:ext>
            </a:extLst>
          </p:cNvPr>
          <p:cNvSpPr/>
          <p:nvPr/>
        </p:nvSpPr>
        <p:spPr>
          <a:xfrm rot="-2700000">
            <a:off x="10427665" y="6028867"/>
            <a:ext cx="3528671" cy="1658267"/>
          </a:xfrm>
          <a:prstGeom prst="rect">
            <a:avLst/>
          </a:prstGeom>
          <a:solidFill>
            <a:srgbClr val="47586F"/>
          </a:solidFill>
        </p:spPr>
        <p:txBody>
          <a:bodyPr/>
          <a:lstStyle/>
          <a:p>
            <a:endParaRPr lang="en-AU" sz="1200"/>
          </a:p>
        </p:txBody>
      </p:sp>
      <p:sp>
        <p:nvSpPr>
          <p:cNvPr id="36" name="AutoShape 36">
            <a:extLst>
              <a:ext uri="{FF2B5EF4-FFF2-40B4-BE49-F238E27FC236}">
                <a16:creationId xmlns:a16="http://schemas.microsoft.com/office/drawing/2014/main" id="{D686D256-75AC-5879-9C06-D672A46258BF}"/>
              </a:ext>
            </a:extLst>
          </p:cNvPr>
          <p:cNvSpPr/>
          <p:nvPr/>
        </p:nvSpPr>
        <p:spPr>
          <a:xfrm rot="-2700000">
            <a:off x="-1764335" y="-829134"/>
            <a:ext cx="3528671" cy="1658267"/>
          </a:xfrm>
          <a:prstGeom prst="rect">
            <a:avLst/>
          </a:prstGeom>
          <a:solidFill>
            <a:srgbClr val="47586F"/>
          </a:solidFill>
        </p:spPr>
        <p:txBody>
          <a:bodyPr/>
          <a:lstStyle/>
          <a:p>
            <a:endParaRPr lang="en-AU" sz="1200"/>
          </a:p>
        </p:txBody>
      </p:sp>
      <p:grpSp>
        <p:nvGrpSpPr>
          <p:cNvPr id="38" name="Group 15">
            <a:extLst>
              <a:ext uri="{FF2B5EF4-FFF2-40B4-BE49-F238E27FC236}">
                <a16:creationId xmlns:a16="http://schemas.microsoft.com/office/drawing/2014/main" id="{7C5D26F0-CED0-075E-AAB6-3C5698355927}"/>
              </a:ext>
            </a:extLst>
          </p:cNvPr>
          <p:cNvGrpSpPr>
            <a:grpSpLocks noChangeAspect="1"/>
          </p:cNvGrpSpPr>
          <p:nvPr/>
        </p:nvGrpSpPr>
        <p:grpSpPr>
          <a:xfrm>
            <a:off x="2249977" y="5088779"/>
            <a:ext cx="1150418" cy="1150418"/>
            <a:chOff x="0" y="0"/>
            <a:chExt cx="6350000" cy="6350000"/>
          </a:xfrm>
        </p:grpSpPr>
        <p:sp>
          <p:nvSpPr>
            <p:cNvPr id="39" name="Freeform 16">
              <a:extLst>
                <a:ext uri="{FF2B5EF4-FFF2-40B4-BE49-F238E27FC236}">
                  <a16:creationId xmlns:a16="http://schemas.microsoft.com/office/drawing/2014/main" id="{BC02BB35-0E84-21ED-6072-5EF6A04C6610}"/>
                </a:ext>
              </a:extLst>
            </p:cNvPr>
            <p:cNvSpPr/>
            <p:nvPr/>
          </p:nvSpPr>
          <p:spPr>
            <a:xfrm>
              <a:off x="655319" y="655319"/>
              <a:ext cx="5039362" cy="5039362"/>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2">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40" name="Freeform 17">
              <a:extLst>
                <a:ext uri="{FF2B5EF4-FFF2-40B4-BE49-F238E27FC236}">
                  <a16:creationId xmlns:a16="http://schemas.microsoft.com/office/drawing/2014/main" id="{420D4146-F0C2-F0BA-43E9-513B6D7F259E}"/>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dirty="0"/>
            </a:p>
          </p:txBody>
        </p:sp>
      </p:grpSp>
      <p:grpSp>
        <p:nvGrpSpPr>
          <p:cNvPr id="41" name="Group 15">
            <a:extLst>
              <a:ext uri="{FF2B5EF4-FFF2-40B4-BE49-F238E27FC236}">
                <a16:creationId xmlns:a16="http://schemas.microsoft.com/office/drawing/2014/main" id="{82996A0B-68C4-B639-992C-8E8160552CC3}"/>
              </a:ext>
            </a:extLst>
          </p:cNvPr>
          <p:cNvGrpSpPr>
            <a:grpSpLocks noChangeAspect="1"/>
          </p:cNvGrpSpPr>
          <p:nvPr/>
        </p:nvGrpSpPr>
        <p:grpSpPr>
          <a:xfrm>
            <a:off x="3847478" y="5079923"/>
            <a:ext cx="1150418" cy="1150418"/>
            <a:chOff x="0" y="0"/>
            <a:chExt cx="6350000" cy="6350000"/>
          </a:xfrm>
        </p:grpSpPr>
        <p:sp>
          <p:nvSpPr>
            <p:cNvPr id="42" name="Freeform 16">
              <a:extLst>
                <a:ext uri="{FF2B5EF4-FFF2-40B4-BE49-F238E27FC236}">
                  <a16:creationId xmlns:a16="http://schemas.microsoft.com/office/drawing/2014/main" id="{FF9E4537-8F48-AC1A-5E5E-1D1C0B5AEECA}"/>
                </a:ext>
              </a:extLst>
            </p:cNvPr>
            <p:cNvSpPr/>
            <p:nvPr/>
          </p:nvSpPr>
          <p:spPr>
            <a:xfrm>
              <a:off x="655319" y="655319"/>
              <a:ext cx="5039362" cy="5039362"/>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3">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43" name="Freeform 17">
              <a:extLst>
                <a:ext uri="{FF2B5EF4-FFF2-40B4-BE49-F238E27FC236}">
                  <a16:creationId xmlns:a16="http://schemas.microsoft.com/office/drawing/2014/main" id="{D70EE10E-E84B-0C37-290F-3F6E7812E3D5}"/>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dirty="0"/>
            </a:p>
          </p:txBody>
        </p:sp>
      </p:grpSp>
      <p:grpSp>
        <p:nvGrpSpPr>
          <p:cNvPr id="44" name="Group 15">
            <a:extLst>
              <a:ext uri="{FF2B5EF4-FFF2-40B4-BE49-F238E27FC236}">
                <a16:creationId xmlns:a16="http://schemas.microsoft.com/office/drawing/2014/main" id="{607B1D37-0EB3-9E8D-B117-AA65269173AD}"/>
              </a:ext>
            </a:extLst>
          </p:cNvPr>
          <p:cNvGrpSpPr>
            <a:grpSpLocks noChangeAspect="1"/>
          </p:cNvGrpSpPr>
          <p:nvPr/>
        </p:nvGrpSpPr>
        <p:grpSpPr>
          <a:xfrm>
            <a:off x="7038586" y="5091488"/>
            <a:ext cx="1150418" cy="1150418"/>
            <a:chOff x="0" y="0"/>
            <a:chExt cx="6350000" cy="6350000"/>
          </a:xfrm>
        </p:grpSpPr>
        <p:sp>
          <p:nvSpPr>
            <p:cNvPr id="45" name="Freeform 16">
              <a:extLst>
                <a:ext uri="{FF2B5EF4-FFF2-40B4-BE49-F238E27FC236}">
                  <a16:creationId xmlns:a16="http://schemas.microsoft.com/office/drawing/2014/main" id="{6DD90C78-3F2D-451E-E32B-30F3B59137EC}"/>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4">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46" name="Freeform 17">
              <a:extLst>
                <a:ext uri="{FF2B5EF4-FFF2-40B4-BE49-F238E27FC236}">
                  <a16:creationId xmlns:a16="http://schemas.microsoft.com/office/drawing/2014/main" id="{9CEA2B76-FFB8-3AB5-1196-1BF6F069D991}"/>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dirty="0"/>
            </a:p>
          </p:txBody>
        </p:sp>
      </p:grpSp>
      <p:grpSp>
        <p:nvGrpSpPr>
          <p:cNvPr id="47" name="Group 15">
            <a:extLst>
              <a:ext uri="{FF2B5EF4-FFF2-40B4-BE49-F238E27FC236}">
                <a16:creationId xmlns:a16="http://schemas.microsoft.com/office/drawing/2014/main" id="{8FB36CF8-B36C-85F9-56CE-EAA5583473A2}"/>
              </a:ext>
            </a:extLst>
          </p:cNvPr>
          <p:cNvGrpSpPr>
            <a:grpSpLocks noChangeAspect="1"/>
          </p:cNvGrpSpPr>
          <p:nvPr/>
        </p:nvGrpSpPr>
        <p:grpSpPr>
          <a:xfrm>
            <a:off x="8633003" y="5088779"/>
            <a:ext cx="1150418" cy="1150418"/>
            <a:chOff x="0" y="0"/>
            <a:chExt cx="6350000" cy="6350000"/>
          </a:xfrm>
        </p:grpSpPr>
        <p:sp>
          <p:nvSpPr>
            <p:cNvPr id="48" name="Freeform 16">
              <a:extLst>
                <a:ext uri="{FF2B5EF4-FFF2-40B4-BE49-F238E27FC236}">
                  <a16:creationId xmlns:a16="http://schemas.microsoft.com/office/drawing/2014/main" id="{64A102C5-97CC-CA95-FD67-2A99E13BE470}"/>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5">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49" name="Freeform 17">
              <a:extLst>
                <a:ext uri="{FF2B5EF4-FFF2-40B4-BE49-F238E27FC236}">
                  <a16:creationId xmlns:a16="http://schemas.microsoft.com/office/drawing/2014/main" id="{9EA1FC4D-B3B2-11A5-FBB4-EB38AB898489}"/>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dirty="0"/>
            </a:p>
          </p:txBody>
        </p:sp>
      </p:grpSp>
      <p:grpSp>
        <p:nvGrpSpPr>
          <p:cNvPr id="50" name="Group 15">
            <a:extLst>
              <a:ext uri="{FF2B5EF4-FFF2-40B4-BE49-F238E27FC236}">
                <a16:creationId xmlns:a16="http://schemas.microsoft.com/office/drawing/2014/main" id="{05357BB8-C886-0E44-864C-E1BA9D04BE62}"/>
              </a:ext>
            </a:extLst>
          </p:cNvPr>
          <p:cNvGrpSpPr>
            <a:grpSpLocks noChangeAspect="1"/>
          </p:cNvGrpSpPr>
          <p:nvPr/>
        </p:nvGrpSpPr>
        <p:grpSpPr>
          <a:xfrm>
            <a:off x="10229581" y="5088779"/>
            <a:ext cx="1150418" cy="1150418"/>
            <a:chOff x="0" y="0"/>
            <a:chExt cx="6350000" cy="6350000"/>
          </a:xfrm>
        </p:grpSpPr>
        <p:sp>
          <p:nvSpPr>
            <p:cNvPr id="51" name="Freeform 16">
              <a:extLst>
                <a:ext uri="{FF2B5EF4-FFF2-40B4-BE49-F238E27FC236}">
                  <a16:creationId xmlns:a16="http://schemas.microsoft.com/office/drawing/2014/main" id="{C536F0E0-452A-7E62-F3E0-82FA3080E11D}"/>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6">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52" name="Freeform 17">
              <a:extLst>
                <a:ext uri="{FF2B5EF4-FFF2-40B4-BE49-F238E27FC236}">
                  <a16:creationId xmlns:a16="http://schemas.microsoft.com/office/drawing/2014/main" id="{A94EECA7-DEA0-2E11-3530-ED00AAF07D95}"/>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dirty="0"/>
            </a:p>
          </p:txBody>
        </p:sp>
      </p:grpSp>
      <p:grpSp>
        <p:nvGrpSpPr>
          <p:cNvPr id="53" name="Group 15">
            <a:extLst>
              <a:ext uri="{FF2B5EF4-FFF2-40B4-BE49-F238E27FC236}">
                <a16:creationId xmlns:a16="http://schemas.microsoft.com/office/drawing/2014/main" id="{D6610FD8-3EC5-EC5E-FE98-C8CA77402AFE}"/>
              </a:ext>
            </a:extLst>
          </p:cNvPr>
          <p:cNvGrpSpPr>
            <a:grpSpLocks noChangeAspect="1"/>
          </p:cNvGrpSpPr>
          <p:nvPr/>
        </p:nvGrpSpPr>
        <p:grpSpPr>
          <a:xfrm>
            <a:off x="5450808" y="5079923"/>
            <a:ext cx="1150418" cy="1150418"/>
            <a:chOff x="0" y="0"/>
            <a:chExt cx="6350000" cy="6350000"/>
          </a:xfrm>
        </p:grpSpPr>
        <p:sp>
          <p:nvSpPr>
            <p:cNvPr id="54" name="Freeform 16">
              <a:extLst>
                <a:ext uri="{FF2B5EF4-FFF2-40B4-BE49-F238E27FC236}">
                  <a16:creationId xmlns:a16="http://schemas.microsoft.com/office/drawing/2014/main" id="{6FE85DB5-BFF1-5B19-3288-A9F510A57A73}"/>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7">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55" name="Freeform 17">
              <a:extLst>
                <a:ext uri="{FF2B5EF4-FFF2-40B4-BE49-F238E27FC236}">
                  <a16:creationId xmlns:a16="http://schemas.microsoft.com/office/drawing/2014/main" id="{D96E7D01-EF31-C8D7-F83C-34835E5CCAC5}"/>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dirty="0"/>
            </a:p>
          </p:txBody>
        </p:sp>
      </p:grpSp>
      <p:grpSp>
        <p:nvGrpSpPr>
          <p:cNvPr id="19" name="Group 5">
            <a:extLst>
              <a:ext uri="{FF2B5EF4-FFF2-40B4-BE49-F238E27FC236}">
                <a16:creationId xmlns:a16="http://schemas.microsoft.com/office/drawing/2014/main" id="{63F23A4E-37BF-9DF4-B817-FD114CB14192}"/>
              </a:ext>
            </a:extLst>
          </p:cNvPr>
          <p:cNvGrpSpPr/>
          <p:nvPr/>
        </p:nvGrpSpPr>
        <p:grpSpPr>
          <a:xfrm>
            <a:off x="22957708" y="1994698"/>
            <a:ext cx="2742073" cy="1935553"/>
            <a:chOff x="0" y="0"/>
            <a:chExt cx="1500474" cy="1059142"/>
          </a:xfrm>
        </p:grpSpPr>
        <p:sp>
          <p:nvSpPr>
            <p:cNvPr id="20" name="Freeform 6">
              <a:extLst>
                <a:ext uri="{FF2B5EF4-FFF2-40B4-BE49-F238E27FC236}">
                  <a16:creationId xmlns:a16="http://schemas.microsoft.com/office/drawing/2014/main" id="{0F34D953-FFC2-6129-9FA6-E5F03246490F}"/>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a:p>
          </p:txBody>
        </p:sp>
      </p:grpSp>
      <p:sp>
        <p:nvSpPr>
          <p:cNvPr id="24" name="TextBox 12">
            <a:extLst>
              <a:ext uri="{FF2B5EF4-FFF2-40B4-BE49-F238E27FC236}">
                <a16:creationId xmlns:a16="http://schemas.microsoft.com/office/drawing/2014/main" id="{AD180A56-2D25-F336-F365-E624F079B1CA}"/>
              </a:ext>
            </a:extLst>
          </p:cNvPr>
          <p:cNvSpPr txBox="1"/>
          <p:nvPr/>
        </p:nvSpPr>
        <p:spPr>
          <a:xfrm>
            <a:off x="23248371" y="2933470"/>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Nihal Peshwani</a:t>
            </a:r>
          </a:p>
        </p:txBody>
      </p:sp>
      <p:grpSp>
        <p:nvGrpSpPr>
          <p:cNvPr id="25" name="Group 21">
            <a:extLst>
              <a:ext uri="{FF2B5EF4-FFF2-40B4-BE49-F238E27FC236}">
                <a16:creationId xmlns:a16="http://schemas.microsoft.com/office/drawing/2014/main" id="{B5C1719D-E045-426E-2746-846B08196666}"/>
              </a:ext>
            </a:extLst>
          </p:cNvPr>
          <p:cNvGrpSpPr>
            <a:grpSpLocks noChangeAspect="1"/>
          </p:cNvGrpSpPr>
          <p:nvPr/>
        </p:nvGrpSpPr>
        <p:grpSpPr>
          <a:xfrm>
            <a:off x="20068157" y="2044117"/>
            <a:ext cx="1949913" cy="1949913"/>
            <a:chOff x="0" y="0"/>
            <a:chExt cx="6350000" cy="6350000"/>
          </a:xfrm>
        </p:grpSpPr>
        <p:sp>
          <p:nvSpPr>
            <p:cNvPr id="26" name="Freeform 22">
              <a:extLst>
                <a:ext uri="{FF2B5EF4-FFF2-40B4-BE49-F238E27FC236}">
                  <a16:creationId xmlns:a16="http://schemas.microsoft.com/office/drawing/2014/main" id="{20736C9C-A5DD-A64D-50FC-1D1758E4CCFB}"/>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2">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27" name="Freeform 23">
              <a:extLst>
                <a:ext uri="{FF2B5EF4-FFF2-40B4-BE49-F238E27FC236}">
                  <a16:creationId xmlns:a16="http://schemas.microsoft.com/office/drawing/2014/main" id="{9B83E1D3-225E-2C33-95AF-8F0DA8C995FA}"/>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sp>
        <p:nvSpPr>
          <p:cNvPr id="29" name="TextBox 28">
            <a:extLst>
              <a:ext uri="{FF2B5EF4-FFF2-40B4-BE49-F238E27FC236}">
                <a16:creationId xmlns:a16="http://schemas.microsoft.com/office/drawing/2014/main" id="{9C5EEAEC-04B1-F6B3-5327-C71FE2A037C1}"/>
              </a:ext>
            </a:extLst>
          </p:cNvPr>
          <p:cNvSpPr txBox="1"/>
          <p:nvPr/>
        </p:nvSpPr>
        <p:spPr>
          <a:xfrm>
            <a:off x="22957708" y="2493467"/>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Member</a:t>
            </a:r>
          </a:p>
        </p:txBody>
      </p:sp>
      <p:grpSp>
        <p:nvGrpSpPr>
          <p:cNvPr id="30" name="Group 5">
            <a:extLst>
              <a:ext uri="{FF2B5EF4-FFF2-40B4-BE49-F238E27FC236}">
                <a16:creationId xmlns:a16="http://schemas.microsoft.com/office/drawing/2014/main" id="{4168CAAA-8311-2222-A0A7-27A50832C61A}"/>
              </a:ext>
            </a:extLst>
          </p:cNvPr>
          <p:cNvGrpSpPr/>
          <p:nvPr/>
        </p:nvGrpSpPr>
        <p:grpSpPr>
          <a:xfrm>
            <a:off x="29738277" y="1962133"/>
            <a:ext cx="2742073" cy="1935553"/>
            <a:chOff x="0" y="0"/>
            <a:chExt cx="1500474" cy="1059142"/>
          </a:xfrm>
        </p:grpSpPr>
        <p:sp>
          <p:nvSpPr>
            <p:cNvPr id="32" name="Freeform 6">
              <a:extLst>
                <a:ext uri="{FF2B5EF4-FFF2-40B4-BE49-F238E27FC236}">
                  <a16:creationId xmlns:a16="http://schemas.microsoft.com/office/drawing/2014/main" id="{12C25BC3-4C4C-7CE3-247C-E0B72561E969}"/>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dirty="0"/>
            </a:p>
          </p:txBody>
        </p:sp>
      </p:grpSp>
      <p:sp>
        <p:nvSpPr>
          <p:cNvPr id="33" name="TextBox 12">
            <a:extLst>
              <a:ext uri="{FF2B5EF4-FFF2-40B4-BE49-F238E27FC236}">
                <a16:creationId xmlns:a16="http://schemas.microsoft.com/office/drawing/2014/main" id="{15ED1555-E085-383D-C62A-4527FBA161FB}"/>
              </a:ext>
            </a:extLst>
          </p:cNvPr>
          <p:cNvSpPr txBox="1"/>
          <p:nvPr/>
        </p:nvSpPr>
        <p:spPr>
          <a:xfrm>
            <a:off x="30028940" y="2900905"/>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Aarti Nauhria</a:t>
            </a:r>
          </a:p>
        </p:txBody>
      </p:sp>
      <p:grpSp>
        <p:nvGrpSpPr>
          <p:cNvPr id="34" name="Group 21">
            <a:extLst>
              <a:ext uri="{FF2B5EF4-FFF2-40B4-BE49-F238E27FC236}">
                <a16:creationId xmlns:a16="http://schemas.microsoft.com/office/drawing/2014/main" id="{2A3B9243-9F64-4A1D-A1E1-8E60CC63059B}"/>
              </a:ext>
            </a:extLst>
          </p:cNvPr>
          <p:cNvGrpSpPr>
            <a:grpSpLocks noChangeAspect="1"/>
          </p:cNvGrpSpPr>
          <p:nvPr/>
        </p:nvGrpSpPr>
        <p:grpSpPr>
          <a:xfrm>
            <a:off x="26848726" y="2011552"/>
            <a:ext cx="1949913" cy="1949913"/>
            <a:chOff x="0" y="0"/>
            <a:chExt cx="6350000" cy="6350000"/>
          </a:xfrm>
        </p:grpSpPr>
        <p:sp>
          <p:nvSpPr>
            <p:cNvPr id="37" name="Freeform 22">
              <a:extLst>
                <a:ext uri="{FF2B5EF4-FFF2-40B4-BE49-F238E27FC236}">
                  <a16:creationId xmlns:a16="http://schemas.microsoft.com/office/drawing/2014/main" id="{F395D8C0-21C6-5D5D-0003-2E2A1508F434}"/>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3">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56" name="Freeform 23">
              <a:extLst>
                <a:ext uri="{FF2B5EF4-FFF2-40B4-BE49-F238E27FC236}">
                  <a16:creationId xmlns:a16="http://schemas.microsoft.com/office/drawing/2014/main" id="{0BAE34DC-0857-4AEB-D38A-1672D194B923}"/>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sp>
        <p:nvSpPr>
          <p:cNvPr id="57" name="TextBox 28">
            <a:extLst>
              <a:ext uri="{FF2B5EF4-FFF2-40B4-BE49-F238E27FC236}">
                <a16:creationId xmlns:a16="http://schemas.microsoft.com/office/drawing/2014/main" id="{40288208-6E08-5D87-77CC-12BF259890C3}"/>
              </a:ext>
            </a:extLst>
          </p:cNvPr>
          <p:cNvSpPr txBox="1"/>
          <p:nvPr/>
        </p:nvSpPr>
        <p:spPr>
          <a:xfrm>
            <a:off x="29738277" y="2460902"/>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Member</a:t>
            </a:r>
          </a:p>
        </p:txBody>
      </p:sp>
      <p:grpSp>
        <p:nvGrpSpPr>
          <p:cNvPr id="58" name="Group 5">
            <a:extLst>
              <a:ext uri="{FF2B5EF4-FFF2-40B4-BE49-F238E27FC236}">
                <a16:creationId xmlns:a16="http://schemas.microsoft.com/office/drawing/2014/main" id="{A6B07736-2969-70A6-3180-1001D7D40511}"/>
              </a:ext>
            </a:extLst>
          </p:cNvPr>
          <p:cNvGrpSpPr/>
          <p:nvPr/>
        </p:nvGrpSpPr>
        <p:grpSpPr>
          <a:xfrm>
            <a:off x="36309539" y="1920716"/>
            <a:ext cx="2742073" cy="1935553"/>
            <a:chOff x="0" y="0"/>
            <a:chExt cx="1500474" cy="1059142"/>
          </a:xfrm>
        </p:grpSpPr>
        <p:sp>
          <p:nvSpPr>
            <p:cNvPr id="59" name="Freeform 6">
              <a:extLst>
                <a:ext uri="{FF2B5EF4-FFF2-40B4-BE49-F238E27FC236}">
                  <a16:creationId xmlns:a16="http://schemas.microsoft.com/office/drawing/2014/main" id="{75776CC7-B47E-4380-93D2-CEFD427DB67F}"/>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dirty="0"/>
            </a:p>
          </p:txBody>
        </p:sp>
      </p:grpSp>
      <p:sp>
        <p:nvSpPr>
          <p:cNvPr id="60" name="TextBox 12">
            <a:extLst>
              <a:ext uri="{FF2B5EF4-FFF2-40B4-BE49-F238E27FC236}">
                <a16:creationId xmlns:a16="http://schemas.microsoft.com/office/drawing/2014/main" id="{CBFBF6AE-2F94-F37B-6173-05CAE6C3DC87}"/>
              </a:ext>
            </a:extLst>
          </p:cNvPr>
          <p:cNvSpPr txBox="1"/>
          <p:nvPr/>
        </p:nvSpPr>
        <p:spPr>
          <a:xfrm>
            <a:off x="36600202" y="2859488"/>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Wasnik Malla</a:t>
            </a:r>
          </a:p>
        </p:txBody>
      </p:sp>
      <p:grpSp>
        <p:nvGrpSpPr>
          <p:cNvPr id="61" name="Group 21">
            <a:extLst>
              <a:ext uri="{FF2B5EF4-FFF2-40B4-BE49-F238E27FC236}">
                <a16:creationId xmlns:a16="http://schemas.microsoft.com/office/drawing/2014/main" id="{EE22EBBE-2FD0-C063-6435-F114314921AF}"/>
              </a:ext>
            </a:extLst>
          </p:cNvPr>
          <p:cNvGrpSpPr>
            <a:grpSpLocks noChangeAspect="1"/>
          </p:cNvGrpSpPr>
          <p:nvPr/>
        </p:nvGrpSpPr>
        <p:grpSpPr>
          <a:xfrm>
            <a:off x="33419988" y="1970135"/>
            <a:ext cx="1949913" cy="1949913"/>
            <a:chOff x="0" y="0"/>
            <a:chExt cx="6350000" cy="6350000"/>
          </a:xfrm>
        </p:grpSpPr>
        <p:sp>
          <p:nvSpPr>
            <p:cNvPr id="62" name="Freeform 22">
              <a:extLst>
                <a:ext uri="{FF2B5EF4-FFF2-40B4-BE49-F238E27FC236}">
                  <a16:creationId xmlns:a16="http://schemas.microsoft.com/office/drawing/2014/main" id="{E42D77A9-387E-6204-2253-458AC729CD3D}"/>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4">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63" name="Freeform 23">
              <a:extLst>
                <a:ext uri="{FF2B5EF4-FFF2-40B4-BE49-F238E27FC236}">
                  <a16:creationId xmlns:a16="http://schemas.microsoft.com/office/drawing/2014/main" id="{1850A7F3-9982-858A-C1F4-46DB87D5A776}"/>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sp>
        <p:nvSpPr>
          <p:cNvPr id="64" name="TextBox 28">
            <a:extLst>
              <a:ext uri="{FF2B5EF4-FFF2-40B4-BE49-F238E27FC236}">
                <a16:creationId xmlns:a16="http://schemas.microsoft.com/office/drawing/2014/main" id="{E8378D56-9076-3A19-91CB-A6A3944F6242}"/>
              </a:ext>
            </a:extLst>
          </p:cNvPr>
          <p:cNvSpPr txBox="1"/>
          <p:nvPr/>
        </p:nvSpPr>
        <p:spPr>
          <a:xfrm>
            <a:off x="36309539" y="2419485"/>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Member</a:t>
            </a:r>
          </a:p>
        </p:txBody>
      </p:sp>
      <p:grpSp>
        <p:nvGrpSpPr>
          <p:cNvPr id="65" name="Group 5">
            <a:extLst>
              <a:ext uri="{FF2B5EF4-FFF2-40B4-BE49-F238E27FC236}">
                <a16:creationId xmlns:a16="http://schemas.microsoft.com/office/drawing/2014/main" id="{0C820D03-A290-E4CA-595B-0F0E190E7798}"/>
              </a:ext>
            </a:extLst>
          </p:cNvPr>
          <p:cNvGrpSpPr/>
          <p:nvPr/>
        </p:nvGrpSpPr>
        <p:grpSpPr>
          <a:xfrm>
            <a:off x="43159567" y="1959636"/>
            <a:ext cx="2742073" cy="1935553"/>
            <a:chOff x="0" y="0"/>
            <a:chExt cx="1500474" cy="1059142"/>
          </a:xfrm>
        </p:grpSpPr>
        <p:sp>
          <p:nvSpPr>
            <p:cNvPr id="66" name="Freeform 6">
              <a:extLst>
                <a:ext uri="{FF2B5EF4-FFF2-40B4-BE49-F238E27FC236}">
                  <a16:creationId xmlns:a16="http://schemas.microsoft.com/office/drawing/2014/main" id="{3532DA01-3385-E4FA-4176-8492667104D0}"/>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dirty="0"/>
            </a:p>
          </p:txBody>
        </p:sp>
      </p:grpSp>
      <p:sp>
        <p:nvSpPr>
          <p:cNvPr id="67" name="TextBox 12">
            <a:extLst>
              <a:ext uri="{FF2B5EF4-FFF2-40B4-BE49-F238E27FC236}">
                <a16:creationId xmlns:a16="http://schemas.microsoft.com/office/drawing/2014/main" id="{09F09345-0426-FD9D-9495-15CEFF9081D3}"/>
              </a:ext>
            </a:extLst>
          </p:cNvPr>
          <p:cNvSpPr txBox="1"/>
          <p:nvPr/>
        </p:nvSpPr>
        <p:spPr>
          <a:xfrm>
            <a:off x="43450230" y="2898408"/>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Juan Cedano</a:t>
            </a:r>
          </a:p>
        </p:txBody>
      </p:sp>
      <p:sp>
        <p:nvSpPr>
          <p:cNvPr id="68" name="TextBox 28">
            <a:extLst>
              <a:ext uri="{FF2B5EF4-FFF2-40B4-BE49-F238E27FC236}">
                <a16:creationId xmlns:a16="http://schemas.microsoft.com/office/drawing/2014/main" id="{DE006828-E1E5-0EA8-35CC-EC378B76CE61}"/>
              </a:ext>
            </a:extLst>
          </p:cNvPr>
          <p:cNvSpPr txBox="1"/>
          <p:nvPr/>
        </p:nvSpPr>
        <p:spPr>
          <a:xfrm>
            <a:off x="43159567" y="2458405"/>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Member</a:t>
            </a:r>
          </a:p>
        </p:txBody>
      </p:sp>
      <p:grpSp>
        <p:nvGrpSpPr>
          <p:cNvPr id="69" name="Group 21">
            <a:extLst>
              <a:ext uri="{FF2B5EF4-FFF2-40B4-BE49-F238E27FC236}">
                <a16:creationId xmlns:a16="http://schemas.microsoft.com/office/drawing/2014/main" id="{FD8F3E65-D39C-F09D-B888-4CA19484D667}"/>
              </a:ext>
            </a:extLst>
          </p:cNvPr>
          <p:cNvGrpSpPr>
            <a:grpSpLocks noChangeAspect="1"/>
          </p:cNvGrpSpPr>
          <p:nvPr/>
        </p:nvGrpSpPr>
        <p:grpSpPr>
          <a:xfrm>
            <a:off x="39948467" y="1943754"/>
            <a:ext cx="1949913" cy="1949913"/>
            <a:chOff x="0" y="0"/>
            <a:chExt cx="6350000" cy="6350000"/>
          </a:xfrm>
        </p:grpSpPr>
        <p:sp>
          <p:nvSpPr>
            <p:cNvPr id="70" name="Freeform 22">
              <a:extLst>
                <a:ext uri="{FF2B5EF4-FFF2-40B4-BE49-F238E27FC236}">
                  <a16:creationId xmlns:a16="http://schemas.microsoft.com/office/drawing/2014/main" id="{A9C92671-9040-6DEE-9E4F-1472AC4C143C}"/>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5">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71" name="Freeform 23">
              <a:extLst>
                <a:ext uri="{FF2B5EF4-FFF2-40B4-BE49-F238E27FC236}">
                  <a16:creationId xmlns:a16="http://schemas.microsoft.com/office/drawing/2014/main" id="{2C7651C9-A415-9D84-538D-3D6950798C68}"/>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grpSp>
        <p:nvGrpSpPr>
          <p:cNvPr id="72" name="Group 5">
            <a:extLst>
              <a:ext uri="{FF2B5EF4-FFF2-40B4-BE49-F238E27FC236}">
                <a16:creationId xmlns:a16="http://schemas.microsoft.com/office/drawing/2014/main" id="{CF7A1090-1DE0-29DF-2B86-CDA958010C0B}"/>
              </a:ext>
            </a:extLst>
          </p:cNvPr>
          <p:cNvGrpSpPr/>
          <p:nvPr/>
        </p:nvGrpSpPr>
        <p:grpSpPr>
          <a:xfrm>
            <a:off x="49961257" y="1959636"/>
            <a:ext cx="2742073" cy="1935553"/>
            <a:chOff x="0" y="0"/>
            <a:chExt cx="1500474" cy="1059142"/>
          </a:xfrm>
        </p:grpSpPr>
        <p:sp>
          <p:nvSpPr>
            <p:cNvPr id="73" name="Freeform 6">
              <a:extLst>
                <a:ext uri="{FF2B5EF4-FFF2-40B4-BE49-F238E27FC236}">
                  <a16:creationId xmlns:a16="http://schemas.microsoft.com/office/drawing/2014/main" id="{BA90AAFE-2068-64DB-8036-CB513F2F40CC}"/>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dirty="0"/>
            </a:p>
          </p:txBody>
        </p:sp>
      </p:grpSp>
      <p:sp>
        <p:nvSpPr>
          <p:cNvPr id="74" name="TextBox 12">
            <a:extLst>
              <a:ext uri="{FF2B5EF4-FFF2-40B4-BE49-F238E27FC236}">
                <a16:creationId xmlns:a16="http://schemas.microsoft.com/office/drawing/2014/main" id="{25735C57-10DE-B04A-FCCA-DF5CA9EB1162}"/>
              </a:ext>
            </a:extLst>
          </p:cNvPr>
          <p:cNvSpPr txBox="1"/>
          <p:nvPr/>
        </p:nvSpPr>
        <p:spPr>
          <a:xfrm>
            <a:off x="50343041" y="2898408"/>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Rodrigo Diaz</a:t>
            </a:r>
          </a:p>
        </p:txBody>
      </p:sp>
      <p:grpSp>
        <p:nvGrpSpPr>
          <p:cNvPr id="75" name="Group 21">
            <a:extLst>
              <a:ext uri="{FF2B5EF4-FFF2-40B4-BE49-F238E27FC236}">
                <a16:creationId xmlns:a16="http://schemas.microsoft.com/office/drawing/2014/main" id="{1AC816FC-98E2-7025-CC8F-782E1F424EB4}"/>
              </a:ext>
            </a:extLst>
          </p:cNvPr>
          <p:cNvGrpSpPr>
            <a:grpSpLocks noChangeAspect="1"/>
          </p:cNvGrpSpPr>
          <p:nvPr/>
        </p:nvGrpSpPr>
        <p:grpSpPr>
          <a:xfrm>
            <a:off x="47162827" y="2009055"/>
            <a:ext cx="1949913" cy="1949913"/>
            <a:chOff x="0" y="0"/>
            <a:chExt cx="6350000" cy="6350000"/>
          </a:xfrm>
        </p:grpSpPr>
        <p:sp>
          <p:nvSpPr>
            <p:cNvPr id="76" name="Freeform 22">
              <a:extLst>
                <a:ext uri="{FF2B5EF4-FFF2-40B4-BE49-F238E27FC236}">
                  <a16:creationId xmlns:a16="http://schemas.microsoft.com/office/drawing/2014/main" id="{063EFFA5-03EF-4881-AAE0-C7A5402674A8}"/>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6">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77" name="Freeform 23">
              <a:extLst>
                <a:ext uri="{FF2B5EF4-FFF2-40B4-BE49-F238E27FC236}">
                  <a16:creationId xmlns:a16="http://schemas.microsoft.com/office/drawing/2014/main" id="{B9769DF3-9DCB-38A5-7169-7D5E0B9C91AB}"/>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sp>
        <p:nvSpPr>
          <p:cNvPr id="78" name="TextBox 28">
            <a:extLst>
              <a:ext uri="{FF2B5EF4-FFF2-40B4-BE49-F238E27FC236}">
                <a16:creationId xmlns:a16="http://schemas.microsoft.com/office/drawing/2014/main" id="{A8D3E259-211A-EAB1-359E-B01B90B6FB4C}"/>
              </a:ext>
            </a:extLst>
          </p:cNvPr>
          <p:cNvSpPr txBox="1"/>
          <p:nvPr/>
        </p:nvSpPr>
        <p:spPr>
          <a:xfrm>
            <a:off x="50052378" y="2458405"/>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Member</a:t>
            </a:r>
          </a:p>
        </p:txBody>
      </p:sp>
      <p:grpSp>
        <p:nvGrpSpPr>
          <p:cNvPr id="79" name="Group 5">
            <a:extLst>
              <a:ext uri="{FF2B5EF4-FFF2-40B4-BE49-F238E27FC236}">
                <a16:creationId xmlns:a16="http://schemas.microsoft.com/office/drawing/2014/main" id="{F1A9BBDA-F802-C984-8A5D-2BD9B8A5D5A5}"/>
              </a:ext>
            </a:extLst>
          </p:cNvPr>
          <p:cNvGrpSpPr/>
          <p:nvPr/>
        </p:nvGrpSpPr>
        <p:grpSpPr>
          <a:xfrm>
            <a:off x="56762947" y="1959636"/>
            <a:ext cx="2742073" cy="1935553"/>
            <a:chOff x="0" y="0"/>
            <a:chExt cx="1500474" cy="1059142"/>
          </a:xfrm>
        </p:grpSpPr>
        <p:sp>
          <p:nvSpPr>
            <p:cNvPr id="80" name="Freeform 6">
              <a:extLst>
                <a:ext uri="{FF2B5EF4-FFF2-40B4-BE49-F238E27FC236}">
                  <a16:creationId xmlns:a16="http://schemas.microsoft.com/office/drawing/2014/main" id="{EAFB50FB-0389-32F6-B4D7-3EBAFA40AA2F}"/>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dirty="0"/>
            </a:p>
          </p:txBody>
        </p:sp>
      </p:grpSp>
      <p:sp>
        <p:nvSpPr>
          <p:cNvPr id="81" name="TextBox 12">
            <a:extLst>
              <a:ext uri="{FF2B5EF4-FFF2-40B4-BE49-F238E27FC236}">
                <a16:creationId xmlns:a16="http://schemas.microsoft.com/office/drawing/2014/main" id="{3B71702F-5518-EE89-38E8-41D86EFF0CA4}"/>
              </a:ext>
            </a:extLst>
          </p:cNvPr>
          <p:cNvSpPr txBox="1"/>
          <p:nvPr/>
        </p:nvSpPr>
        <p:spPr>
          <a:xfrm>
            <a:off x="57120860" y="2898408"/>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Kazi </a:t>
            </a:r>
            <a:r>
              <a:rPr lang="en-US" sz="1667" spc="33" dirty="0" err="1">
                <a:solidFill>
                  <a:srgbClr val="FFFFFF"/>
                </a:solidFill>
                <a:latin typeface="Montserrat"/>
              </a:rPr>
              <a:t>Rffat</a:t>
            </a:r>
            <a:r>
              <a:rPr lang="en-US" sz="1667" spc="33" dirty="0">
                <a:solidFill>
                  <a:srgbClr val="FFFFFF"/>
                </a:solidFill>
                <a:latin typeface="Montserrat"/>
              </a:rPr>
              <a:t> Hossain</a:t>
            </a:r>
          </a:p>
        </p:txBody>
      </p:sp>
      <p:grpSp>
        <p:nvGrpSpPr>
          <p:cNvPr id="82" name="Group 21">
            <a:extLst>
              <a:ext uri="{FF2B5EF4-FFF2-40B4-BE49-F238E27FC236}">
                <a16:creationId xmlns:a16="http://schemas.microsoft.com/office/drawing/2014/main" id="{C58D3B0F-5DFE-91EB-6FED-4DC1814A5BF1}"/>
              </a:ext>
            </a:extLst>
          </p:cNvPr>
          <p:cNvGrpSpPr>
            <a:grpSpLocks noChangeAspect="1"/>
          </p:cNvGrpSpPr>
          <p:nvPr/>
        </p:nvGrpSpPr>
        <p:grpSpPr>
          <a:xfrm>
            <a:off x="53940646" y="2009055"/>
            <a:ext cx="1949913" cy="1949913"/>
            <a:chOff x="0" y="0"/>
            <a:chExt cx="6350000" cy="6350000"/>
          </a:xfrm>
        </p:grpSpPr>
        <p:sp>
          <p:nvSpPr>
            <p:cNvPr id="83" name="Freeform 22">
              <a:extLst>
                <a:ext uri="{FF2B5EF4-FFF2-40B4-BE49-F238E27FC236}">
                  <a16:creationId xmlns:a16="http://schemas.microsoft.com/office/drawing/2014/main" id="{D6F7AFB2-A67F-E79C-6ABD-FDFC1C1EB308}"/>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7">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84" name="Freeform 23">
              <a:extLst>
                <a:ext uri="{FF2B5EF4-FFF2-40B4-BE49-F238E27FC236}">
                  <a16:creationId xmlns:a16="http://schemas.microsoft.com/office/drawing/2014/main" id="{FC98FF4C-767C-DF93-D64E-77897CDF1D79}"/>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sp>
        <p:nvSpPr>
          <p:cNvPr id="85" name="TextBox 28">
            <a:extLst>
              <a:ext uri="{FF2B5EF4-FFF2-40B4-BE49-F238E27FC236}">
                <a16:creationId xmlns:a16="http://schemas.microsoft.com/office/drawing/2014/main" id="{1E4B5AAE-FDDF-578B-9501-C700B912E3FD}"/>
              </a:ext>
            </a:extLst>
          </p:cNvPr>
          <p:cNvSpPr txBox="1"/>
          <p:nvPr/>
        </p:nvSpPr>
        <p:spPr>
          <a:xfrm>
            <a:off x="56830197" y="2458405"/>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Member</a:t>
            </a:r>
          </a:p>
        </p:txBody>
      </p:sp>
      <p:grpSp>
        <p:nvGrpSpPr>
          <p:cNvPr id="3" name="Group 5">
            <a:extLst>
              <a:ext uri="{FF2B5EF4-FFF2-40B4-BE49-F238E27FC236}">
                <a16:creationId xmlns:a16="http://schemas.microsoft.com/office/drawing/2014/main" id="{427F1675-3E59-1377-8F26-26CE4531098A}"/>
              </a:ext>
            </a:extLst>
          </p:cNvPr>
          <p:cNvGrpSpPr/>
          <p:nvPr/>
        </p:nvGrpSpPr>
        <p:grpSpPr>
          <a:xfrm>
            <a:off x="5726204" y="2154818"/>
            <a:ext cx="2742073" cy="1935553"/>
            <a:chOff x="0" y="0"/>
            <a:chExt cx="1500474" cy="1059142"/>
          </a:xfrm>
          <a:solidFill>
            <a:srgbClr val="47586F"/>
          </a:solidFill>
        </p:grpSpPr>
        <p:sp>
          <p:nvSpPr>
            <p:cNvPr id="4" name="Freeform 6">
              <a:extLst>
                <a:ext uri="{FF2B5EF4-FFF2-40B4-BE49-F238E27FC236}">
                  <a16:creationId xmlns:a16="http://schemas.microsoft.com/office/drawing/2014/main" id="{3FA4FDFF-2901-8F76-FA9C-F5A460A454D6}"/>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grpFill/>
          </p:spPr>
          <p:txBody>
            <a:bodyPr/>
            <a:lstStyle/>
            <a:p>
              <a:endParaRPr lang="en-AU" sz="1200"/>
            </a:p>
          </p:txBody>
        </p:sp>
      </p:grpSp>
      <p:sp>
        <p:nvSpPr>
          <p:cNvPr id="7" name="TextBox 12">
            <a:extLst>
              <a:ext uri="{FF2B5EF4-FFF2-40B4-BE49-F238E27FC236}">
                <a16:creationId xmlns:a16="http://schemas.microsoft.com/office/drawing/2014/main" id="{607E7905-3676-664A-E91E-62D25E1D12D4}"/>
              </a:ext>
            </a:extLst>
          </p:cNvPr>
          <p:cNvSpPr txBox="1"/>
          <p:nvPr/>
        </p:nvSpPr>
        <p:spPr>
          <a:xfrm>
            <a:off x="6016867" y="3197469"/>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Pujiang Zhang</a:t>
            </a:r>
          </a:p>
        </p:txBody>
      </p:sp>
      <p:sp>
        <p:nvSpPr>
          <p:cNvPr id="8" name="TextBox 28">
            <a:extLst>
              <a:ext uri="{FF2B5EF4-FFF2-40B4-BE49-F238E27FC236}">
                <a16:creationId xmlns:a16="http://schemas.microsoft.com/office/drawing/2014/main" id="{5DAD215B-63EB-4524-48AA-721F544EC62C}"/>
              </a:ext>
            </a:extLst>
          </p:cNvPr>
          <p:cNvSpPr txBox="1"/>
          <p:nvPr/>
        </p:nvSpPr>
        <p:spPr>
          <a:xfrm>
            <a:off x="5726204" y="2630141"/>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Leader</a:t>
            </a:r>
          </a:p>
        </p:txBody>
      </p:sp>
      <p:grpSp>
        <p:nvGrpSpPr>
          <p:cNvPr id="9" name="Group 21">
            <a:extLst>
              <a:ext uri="{FF2B5EF4-FFF2-40B4-BE49-F238E27FC236}">
                <a16:creationId xmlns:a16="http://schemas.microsoft.com/office/drawing/2014/main" id="{8175D60C-DC4E-536E-7A1A-BAB4D755EA93}"/>
              </a:ext>
            </a:extLst>
          </p:cNvPr>
          <p:cNvGrpSpPr>
            <a:grpSpLocks noChangeAspect="1"/>
          </p:cNvGrpSpPr>
          <p:nvPr/>
        </p:nvGrpSpPr>
        <p:grpSpPr>
          <a:xfrm>
            <a:off x="2836653" y="2180791"/>
            <a:ext cx="1949913" cy="1949913"/>
            <a:chOff x="0" y="0"/>
            <a:chExt cx="6350000" cy="6350000"/>
          </a:xfrm>
        </p:grpSpPr>
        <p:sp>
          <p:nvSpPr>
            <p:cNvPr id="10" name="Freeform 22">
              <a:extLst>
                <a:ext uri="{FF2B5EF4-FFF2-40B4-BE49-F238E27FC236}">
                  <a16:creationId xmlns:a16="http://schemas.microsoft.com/office/drawing/2014/main" id="{5A2AFC7F-31E9-67BA-8C7E-F32DB62CB5AA}"/>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8">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11" name="Freeform 23">
              <a:extLst>
                <a:ext uri="{FF2B5EF4-FFF2-40B4-BE49-F238E27FC236}">
                  <a16:creationId xmlns:a16="http://schemas.microsoft.com/office/drawing/2014/main" id="{B8A690A0-35F6-3CB2-C8A4-B77DE7DBBDF0}"/>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sp>
        <p:nvSpPr>
          <p:cNvPr id="13" name="TextBox 31">
            <a:extLst>
              <a:ext uri="{FF2B5EF4-FFF2-40B4-BE49-F238E27FC236}">
                <a16:creationId xmlns:a16="http://schemas.microsoft.com/office/drawing/2014/main" id="{0A16BFC3-7C76-6726-3F36-E74B5BD21B26}"/>
              </a:ext>
            </a:extLst>
          </p:cNvPr>
          <p:cNvSpPr txBox="1"/>
          <p:nvPr/>
        </p:nvSpPr>
        <p:spPr>
          <a:xfrm>
            <a:off x="685800" y="829066"/>
            <a:ext cx="7239000" cy="487313"/>
          </a:xfrm>
          <a:prstGeom prst="rect">
            <a:avLst/>
          </a:prstGeom>
        </p:spPr>
        <p:txBody>
          <a:bodyPr wrap="square" lIns="0" tIns="0" rIns="0" bIns="0" rtlCol="0" anchor="t">
            <a:spAutoFit/>
          </a:bodyPr>
          <a:lstStyle/>
          <a:p>
            <a:pPr>
              <a:lnSpc>
                <a:spcPts val="3841"/>
              </a:lnSpc>
            </a:pPr>
            <a:r>
              <a:rPr lang="en-US" sz="3920" spc="-231" dirty="0">
                <a:solidFill>
                  <a:srgbClr val="212423"/>
                </a:solidFill>
                <a:latin typeface="Montserrat Ultra-Bold Italics"/>
              </a:rPr>
              <a:t>DATA SCHOOL CONSULTANTS</a:t>
            </a:r>
          </a:p>
        </p:txBody>
      </p:sp>
    </p:spTree>
    <p:extLst>
      <p:ext uri="{BB962C8B-B14F-4D97-AF65-F5344CB8AC3E}">
        <p14:creationId xmlns:p14="http://schemas.microsoft.com/office/powerpoint/2010/main" val="1242023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45B0C-66CA-9AEC-8378-1F72ECD3E651}"/>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6DA7F464-5E6D-9569-59BA-ABC38A59F66C}"/>
              </a:ext>
            </a:extLst>
          </p:cNvPr>
          <p:cNvSpPr/>
          <p:nvPr/>
        </p:nvSpPr>
        <p:spPr>
          <a:xfrm rot="-1753206">
            <a:off x="-742203" y="2902905"/>
            <a:ext cx="17188995" cy="6390775"/>
          </a:xfrm>
          <a:prstGeom prst="rect">
            <a:avLst/>
          </a:prstGeom>
          <a:solidFill>
            <a:srgbClr val="405684">
              <a:alpha val="4706"/>
            </a:srgbClr>
          </a:solidFill>
        </p:spPr>
        <p:txBody>
          <a:bodyPr/>
          <a:lstStyle/>
          <a:p>
            <a:endParaRPr lang="en-AU" sz="1200"/>
          </a:p>
        </p:txBody>
      </p:sp>
      <p:sp>
        <p:nvSpPr>
          <p:cNvPr id="12" name="TextBox 12">
            <a:extLst>
              <a:ext uri="{FF2B5EF4-FFF2-40B4-BE49-F238E27FC236}">
                <a16:creationId xmlns:a16="http://schemas.microsoft.com/office/drawing/2014/main" id="{EBAE9E42-D4F4-872E-75C3-127AC020F56A}"/>
              </a:ext>
            </a:extLst>
          </p:cNvPr>
          <p:cNvSpPr txBox="1"/>
          <p:nvPr/>
        </p:nvSpPr>
        <p:spPr>
          <a:xfrm>
            <a:off x="-13431844" y="3051706"/>
            <a:ext cx="2160749" cy="264431"/>
          </a:xfrm>
          <a:prstGeom prst="rect">
            <a:avLst/>
          </a:prstGeom>
        </p:spPr>
        <p:txBody>
          <a:bodyPr lIns="0" tIns="0" rIns="0" bIns="0" rtlCol="0" anchor="t">
            <a:spAutoFit/>
          </a:bodyPr>
          <a:lstStyle/>
          <a:p>
            <a:pPr algn="ctr">
              <a:lnSpc>
                <a:spcPts val="2167"/>
              </a:lnSpc>
            </a:pPr>
            <a:r>
              <a:rPr lang="en-US" sz="1667" spc="33" dirty="0" err="1">
                <a:solidFill>
                  <a:srgbClr val="FFFFFF"/>
                </a:solidFill>
                <a:latin typeface="Montserrat"/>
              </a:rPr>
              <a:t>Pujiang</a:t>
            </a:r>
            <a:r>
              <a:rPr lang="en-US" sz="1667" spc="33" dirty="0">
                <a:solidFill>
                  <a:srgbClr val="FFFFFF"/>
                </a:solidFill>
                <a:latin typeface="Montserrat"/>
              </a:rPr>
              <a:t> Zhang</a:t>
            </a:r>
          </a:p>
        </p:txBody>
      </p:sp>
      <p:grpSp>
        <p:nvGrpSpPr>
          <p:cNvPr id="3" name="Group 2">
            <a:extLst>
              <a:ext uri="{FF2B5EF4-FFF2-40B4-BE49-F238E27FC236}">
                <a16:creationId xmlns:a16="http://schemas.microsoft.com/office/drawing/2014/main" id="{3F5D8766-B662-A48F-B91B-89BB68B97960}"/>
              </a:ext>
            </a:extLst>
          </p:cNvPr>
          <p:cNvGrpSpPr/>
          <p:nvPr/>
        </p:nvGrpSpPr>
        <p:grpSpPr>
          <a:xfrm>
            <a:off x="685800" y="5081336"/>
            <a:ext cx="1150418" cy="1150418"/>
            <a:chOff x="685800" y="5081336"/>
            <a:chExt cx="1150418" cy="1150418"/>
          </a:xfrm>
        </p:grpSpPr>
        <p:sp>
          <p:nvSpPr>
            <p:cNvPr id="16" name="Freeform 16">
              <a:extLst>
                <a:ext uri="{FF2B5EF4-FFF2-40B4-BE49-F238E27FC236}">
                  <a16:creationId xmlns:a16="http://schemas.microsoft.com/office/drawing/2014/main" id="{ACABAD2F-B203-C4BD-B1A0-7B888656EF1C}"/>
                </a:ext>
              </a:extLst>
            </p:cNvPr>
            <p:cNvSpPr/>
            <p:nvPr/>
          </p:nvSpPr>
          <p:spPr>
            <a:xfrm>
              <a:off x="804523" y="5200059"/>
              <a:ext cx="912972" cy="912972"/>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2">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17" name="Freeform 17">
              <a:extLst>
                <a:ext uri="{FF2B5EF4-FFF2-40B4-BE49-F238E27FC236}">
                  <a16:creationId xmlns:a16="http://schemas.microsoft.com/office/drawing/2014/main" id="{E3ED390F-C172-BFC1-8A69-E246BFC8607B}"/>
                </a:ext>
              </a:extLst>
            </p:cNvPr>
            <p:cNvSpPr/>
            <p:nvPr/>
          </p:nvSpPr>
          <p:spPr>
            <a:xfrm>
              <a:off x="685800" y="5081336"/>
              <a:ext cx="1150418" cy="1150418"/>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97DE0"/>
            </a:solidFill>
          </p:spPr>
          <p:txBody>
            <a:bodyPr/>
            <a:lstStyle/>
            <a:p>
              <a:endParaRPr lang="en-AU" sz="1200" dirty="0"/>
            </a:p>
          </p:txBody>
        </p:sp>
      </p:grpSp>
      <p:sp>
        <p:nvSpPr>
          <p:cNvPr id="28" name="TextBox 28">
            <a:extLst>
              <a:ext uri="{FF2B5EF4-FFF2-40B4-BE49-F238E27FC236}">
                <a16:creationId xmlns:a16="http://schemas.microsoft.com/office/drawing/2014/main" id="{33FFCB2F-10EF-366E-FA6B-0AA352390F96}"/>
              </a:ext>
            </a:extLst>
          </p:cNvPr>
          <p:cNvSpPr txBox="1"/>
          <p:nvPr/>
        </p:nvSpPr>
        <p:spPr>
          <a:xfrm>
            <a:off x="-13722507" y="2484378"/>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Leader</a:t>
            </a:r>
          </a:p>
        </p:txBody>
      </p:sp>
      <p:sp>
        <p:nvSpPr>
          <p:cNvPr id="35" name="AutoShape 35">
            <a:extLst>
              <a:ext uri="{FF2B5EF4-FFF2-40B4-BE49-F238E27FC236}">
                <a16:creationId xmlns:a16="http://schemas.microsoft.com/office/drawing/2014/main" id="{57998BA4-DF28-ED39-7A77-FC480AFDF778}"/>
              </a:ext>
            </a:extLst>
          </p:cNvPr>
          <p:cNvSpPr/>
          <p:nvPr/>
        </p:nvSpPr>
        <p:spPr>
          <a:xfrm rot="-2700000">
            <a:off x="10425305" y="6028867"/>
            <a:ext cx="3528671" cy="1658267"/>
          </a:xfrm>
          <a:prstGeom prst="rect">
            <a:avLst/>
          </a:prstGeom>
          <a:solidFill>
            <a:srgbClr val="47586F"/>
          </a:solidFill>
        </p:spPr>
        <p:txBody>
          <a:bodyPr/>
          <a:lstStyle/>
          <a:p>
            <a:endParaRPr lang="en-AU" sz="1200"/>
          </a:p>
        </p:txBody>
      </p:sp>
      <p:sp>
        <p:nvSpPr>
          <p:cNvPr id="36" name="AutoShape 36">
            <a:extLst>
              <a:ext uri="{FF2B5EF4-FFF2-40B4-BE49-F238E27FC236}">
                <a16:creationId xmlns:a16="http://schemas.microsoft.com/office/drawing/2014/main" id="{DEDC771A-1D19-AD61-3467-629836787A7E}"/>
              </a:ext>
            </a:extLst>
          </p:cNvPr>
          <p:cNvSpPr/>
          <p:nvPr/>
        </p:nvSpPr>
        <p:spPr>
          <a:xfrm rot="-2700000">
            <a:off x="-1766695" y="-829134"/>
            <a:ext cx="3528671" cy="1658267"/>
          </a:xfrm>
          <a:prstGeom prst="rect">
            <a:avLst/>
          </a:prstGeom>
          <a:solidFill>
            <a:srgbClr val="47586F"/>
          </a:solidFill>
        </p:spPr>
        <p:txBody>
          <a:bodyPr/>
          <a:lstStyle/>
          <a:p>
            <a:endParaRPr lang="en-AU" sz="1200"/>
          </a:p>
        </p:txBody>
      </p:sp>
      <p:grpSp>
        <p:nvGrpSpPr>
          <p:cNvPr id="41" name="Group 15">
            <a:extLst>
              <a:ext uri="{FF2B5EF4-FFF2-40B4-BE49-F238E27FC236}">
                <a16:creationId xmlns:a16="http://schemas.microsoft.com/office/drawing/2014/main" id="{F40EFA2E-20A2-F9A1-30EE-03D554B751EB}"/>
              </a:ext>
            </a:extLst>
          </p:cNvPr>
          <p:cNvGrpSpPr>
            <a:grpSpLocks noChangeAspect="1"/>
          </p:cNvGrpSpPr>
          <p:nvPr/>
        </p:nvGrpSpPr>
        <p:grpSpPr>
          <a:xfrm>
            <a:off x="5306098" y="2067056"/>
            <a:ext cx="1579803" cy="1579803"/>
            <a:chOff x="0" y="0"/>
            <a:chExt cx="6350000" cy="6350000"/>
          </a:xfrm>
        </p:grpSpPr>
        <p:sp>
          <p:nvSpPr>
            <p:cNvPr id="42" name="Freeform 16">
              <a:extLst>
                <a:ext uri="{FF2B5EF4-FFF2-40B4-BE49-F238E27FC236}">
                  <a16:creationId xmlns:a16="http://schemas.microsoft.com/office/drawing/2014/main" id="{B04705EE-52BC-A429-CB1C-999CE5A200EA}"/>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3">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43" name="Freeform 17">
              <a:extLst>
                <a:ext uri="{FF2B5EF4-FFF2-40B4-BE49-F238E27FC236}">
                  <a16:creationId xmlns:a16="http://schemas.microsoft.com/office/drawing/2014/main" id="{53DD0D89-32E3-2BE4-2110-F6557C1CD43E}"/>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dirty="0"/>
            </a:p>
          </p:txBody>
        </p:sp>
      </p:grpSp>
      <p:grpSp>
        <p:nvGrpSpPr>
          <p:cNvPr id="19" name="Group 5">
            <a:extLst>
              <a:ext uri="{FF2B5EF4-FFF2-40B4-BE49-F238E27FC236}">
                <a16:creationId xmlns:a16="http://schemas.microsoft.com/office/drawing/2014/main" id="{1B46E8C0-ACAF-8498-89BB-5A79E83B219D}"/>
              </a:ext>
            </a:extLst>
          </p:cNvPr>
          <p:cNvGrpSpPr/>
          <p:nvPr/>
        </p:nvGrpSpPr>
        <p:grpSpPr>
          <a:xfrm>
            <a:off x="1716921" y="3765582"/>
            <a:ext cx="2490645" cy="655108"/>
            <a:chOff x="0" y="0"/>
            <a:chExt cx="1500474" cy="1059142"/>
          </a:xfrm>
          <a:solidFill>
            <a:srgbClr val="47586F"/>
          </a:solidFill>
        </p:grpSpPr>
        <p:sp>
          <p:nvSpPr>
            <p:cNvPr id="20" name="Freeform 6">
              <a:extLst>
                <a:ext uri="{FF2B5EF4-FFF2-40B4-BE49-F238E27FC236}">
                  <a16:creationId xmlns:a16="http://schemas.microsoft.com/office/drawing/2014/main" id="{9C953216-2EE7-9C5B-9E4E-C494DA234BA8}"/>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grpFill/>
          </p:spPr>
          <p:txBody>
            <a:bodyPr/>
            <a:lstStyle/>
            <a:p>
              <a:endParaRPr lang="en-AU" sz="1200" dirty="0"/>
            </a:p>
          </p:txBody>
        </p:sp>
      </p:grpSp>
      <p:sp>
        <p:nvSpPr>
          <p:cNvPr id="24" name="TextBox 12">
            <a:extLst>
              <a:ext uri="{FF2B5EF4-FFF2-40B4-BE49-F238E27FC236}">
                <a16:creationId xmlns:a16="http://schemas.microsoft.com/office/drawing/2014/main" id="{E81F64E5-DC29-752C-C821-75B0A5EF814C}"/>
              </a:ext>
            </a:extLst>
          </p:cNvPr>
          <p:cNvSpPr txBox="1"/>
          <p:nvPr/>
        </p:nvSpPr>
        <p:spPr>
          <a:xfrm>
            <a:off x="1926100" y="3957388"/>
            <a:ext cx="2080235" cy="264431"/>
          </a:xfrm>
          <a:prstGeom prst="rect">
            <a:avLst/>
          </a:prstGeom>
        </p:spPr>
        <p:txBody>
          <a:bodyPr wrap="square" lIns="0" tIns="0" rIns="0" bIns="0" rtlCol="0" anchor="t">
            <a:spAutoFit/>
          </a:bodyPr>
          <a:lstStyle/>
          <a:p>
            <a:pPr algn="ctr">
              <a:lnSpc>
                <a:spcPts val="2167"/>
              </a:lnSpc>
            </a:pPr>
            <a:r>
              <a:rPr lang="en-US" sz="1667" spc="33" dirty="0">
                <a:solidFill>
                  <a:srgbClr val="FFFFFF"/>
                </a:solidFill>
                <a:latin typeface="Montserrat"/>
              </a:rPr>
              <a:t>Nihal Peshwani</a:t>
            </a:r>
          </a:p>
        </p:txBody>
      </p:sp>
      <p:grpSp>
        <p:nvGrpSpPr>
          <p:cNvPr id="25" name="Group 21">
            <a:extLst>
              <a:ext uri="{FF2B5EF4-FFF2-40B4-BE49-F238E27FC236}">
                <a16:creationId xmlns:a16="http://schemas.microsoft.com/office/drawing/2014/main" id="{7B38C2A0-37E0-BC85-7912-E7B4C1B75CF1}"/>
              </a:ext>
            </a:extLst>
          </p:cNvPr>
          <p:cNvGrpSpPr>
            <a:grpSpLocks noChangeAspect="1"/>
          </p:cNvGrpSpPr>
          <p:nvPr/>
        </p:nvGrpSpPr>
        <p:grpSpPr>
          <a:xfrm>
            <a:off x="2167945" y="2069586"/>
            <a:ext cx="1579803" cy="1579803"/>
            <a:chOff x="0" y="0"/>
            <a:chExt cx="6350000" cy="6350000"/>
          </a:xfrm>
        </p:grpSpPr>
        <p:sp>
          <p:nvSpPr>
            <p:cNvPr id="26" name="Freeform 22">
              <a:extLst>
                <a:ext uri="{FF2B5EF4-FFF2-40B4-BE49-F238E27FC236}">
                  <a16:creationId xmlns:a16="http://schemas.microsoft.com/office/drawing/2014/main" id="{A931AF4C-0942-C72D-536E-F8852BACDC45}"/>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4">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27" name="Freeform 23">
              <a:extLst>
                <a:ext uri="{FF2B5EF4-FFF2-40B4-BE49-F238E27FC236}">
                  <a16:creationId xmlns:a16="http://schemas.microsoft.com/office/drawing/2014/main" id="{2DFD8BB1-1199-D032-4C29-6DEDD150BF05}"/>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grpSp>
        <p:nvGrpSpPr>
          <p:cNvPr id="30" name="Group 5">
            <a:extLst>
              <a:ext uri="{FF2B5EF4-FFF2-40B4-BE49-F238E27FC236}">
                <a16:creationId xmlns:a16="http://schemas.microsoft.com/office/drawing/2014/main" id="{48ED573D-E390-CFE8-2814-8158499776F3}"/>
              </a:ext>
            </a:extLst>
          </p:cNvPr>
          <p:cNvGrpSpPr/>
          <p:nvPr/>
        </p:nvGrpSpPr>
        <p:grpSpPr>
          <a:xfrm>
            <a:off x="29738277" y="1962133"/>
            <a:ext cx="2742073" cy="1935553"/>
            <a:chOff x="0" y="0"/>
            <a:chExt cx="1500474" cy="1059142"/>
          </a:xfrm>
        </p:grpSpPr>
        <p:sp>
          <p:nvSpPr>
            <p:cNvPr id="32" name="Freeform 6">
              <a:extLst>
                <a:ext uri="{FF2B5EF4-FFF2-40B4-BE49-F238E27FC236}">
                  <a16:creationId xmlns:a16="http://schemas.microsoft.com/office/drawing/2014/main" id="{F6DB595A-857D-DAD3-21FD-0E885D51231C}"/>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dirty="0"/>
            </a:p>
          </p:txBody>
        </p:sp>
      </p:grpSp>
      <p:sp>
        <p:nvSpPr>
          <p:cNvPr id="33" name="TextBox 12">
            <a:extLst>
              <a:ext uri="{FF2B5EF4-FFF2-40B4-BE49-F238E27FC236}">
                <a16:creationId xmlns:a16="http://schemas.microsoft.com/office/drawing/2014/main" id="{BA4EB67A-DC6F-64C2-A4F2-8F74BB322E34}"/>
              </a:ext>
            </a:extLst>
          </p:cNvPr>
          <p:cNvSpPr txBox="1"/>
          <p:nvPr/>
        </p:nvSpPr>
        <p:spPr>
          <a:xfrm>
            <a:off x="30028940" y="2900905"/>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Aarti Nauhria</a:t>
            </a:r>
          </a:p>
        </p:txBody>
      </p:sp>
      <p:grpSp>
        <p:nvGrpSpPr>
          <p:cNvPr id="34" name="Group 21">
            <a:extLst>
              <a:ext uri="{FF2B5EF4-FFF2-40B4-BE49-F238E27FC236}">
                <a16:creationId xmlns:a16="http://schemas.microsoft.com/office/drawing/2014/main" id="{C2D2D8EC-BC25-E70F-EA15-67E895F1B32B}"/>
              </a:ext>
            </a:extLst>
          </p:cNvPr>
          <p:cNvGrpSpPr>
            <a:grpSpLocks noChangeAspect="1"/>
          </p:cNvGrpSpPr>
          <p:nvPr/>
        </p:nvGrpSpPr>
        <p:grpSpPr>
          <a:xfrm>
            <a:off x="26848726" y="2011552"/>
            <a:ext cx="1949913" cy="1949913"/>
            <a:chOff x="0" y="0"/>
            <a:chExt cx="6350000" cy="6350000"/>
          </a:xfrm>
        </p:grpSpPr>
        <p:sp>
          <p:nvSpPr>
            <p:cNvPr id="37" name="Freeform 22">
              <a:extLst>
                <a:ext uri="{FF2B5EF4-FFF2-40B4-BE49-F238E27FC236}">
                  <a16:creationId xmlns:a16="http://schemas.microsoft.com/office/drawing/2014/main" id="{1278D089-BC92-52E6-2E83-B3E028D9B85C}"/>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3">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56" name="Freeform 23">
              <a:extLst>
                <a:ext uri="{FF2B5EF4-FFF2-40B4-BE49-F238E27FC236}">
                  <a16:creationId xmlns:a16="http://schemas.microsoft.com/office/drawing/2014/main" id="{EEF5ECF1-F10B-7E0D-AB22-907BBEA14A39}"/>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sp>
        <p:nvSpPr>
          <p:cNvPr id="57" name="TextBox 28">
            <a:extLst>
              <a:ext uri="{FF2B5EF4-FFF2-40B4-BE49-F238E27FC236}">
                <a16:creationId xmlns:a16="http://schemas.microsoft.com/office/drawing/2014/main" id="{F899EC03-9E0C-70AD-0E47-040021776301}"/>
              </a:ext>
            </a:extLst>
          </p:cNvPr>
          <p:cNvSpPr txBox="1"/>
          <p:nvPr/>
        </p:nvSpPr>
        <p:spPr>
          <a:xfrm>
            <a:off x="29738277" y="2460902"/>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Member</a:t>
            </a:r>
          </a:p>
        </p:txBody>
      </p:sp>
      <p:grpSp>
        <p:nvGrpSpPr>
          <p:cNvPr id="58" name="Group 5">
            <a:extLst>
              <a:ext uri="{FF2B5EF4-FFF2-40B4-BE49-F238E27FC236}">
                <a16:creationId xmlns:a16="http://schemas.microsoft.com/office/drawing/2014/main" id="{BB6036BA-5617-4A42-F852-E51E96FC18A6}"/>
              </a:ext>
            </a:extLst>
          </p:cNvPr>
          <p:cNvGrpSpPr/>
          <p:nvPr/>
        </p:nvGrpSpPr>
        <p:grpSpPr>
          <a:xfrm>
            <a:off x="36309539" y="1920716"/>
            <a:ext cx="2742073" cy="1935553"/>
            <a:chOff x="0" y="0"/>
            <a:chExt cx="1500474" cy="1059142"/>
          </a:xfrm>
        </p:grpSpPr>
        <p:sp>
          <p:nvSpPr>
            <p:cNvPr id="59" name="Freeform 6">
              <a:extLst>
                <a:ext uri="{FF2B5EF4-FFF2-40B4-BE49-F238E27FC236}">
                  <a16:creationId xmlns:a16="http://schemas.microsoft.com/office/drawing/2014/main" id="{A33279FA-576B-2AE5-AF2B-A45AE848B928}"/>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dirty="0"/>
            </a:p>
          </p:txBody>
        </p:sp>
      </p:grpSp>
      <p:sp>
        <p:nvSpPr>
          <p:cNvPr id="60" name="TextBox 12">
            <a:extLst>
              <a:ext uri="{FF2B5EF4-FFF2-40B4-BE49-F238E27FC236}">
                <a16:creationId xmlns:a16="http://schemas.microsoft.com/office/drawing/2014/main" id="{C925A8E4-60FF-23CA-88DF-CBFE6A984368}"/>
              </a:ext>
            </a:extLst>
          </p:cNvPr>
          <p:cNvSpPr txBox="1"/>
          <p:nvPr/>
        </p:nvSpPr>
        <p:spPr>
          <a:xfrm>
            <a:off x="36600202" y="2859488"/>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Wasnik Malla</a:t>
            </a:r>
          </a:p>
        </p:txBody>
      </p:sp>
      <p:grpSp>
        <p:nvGrpSpPr>
          <p:cNvPr id="61" name="Group 21">
            <a:extLst>
              <a:ext uri="{FF2B5EF4-FFF2-40B4-BE49-F238E27FC236}">
                <a16:creationId xmlns:a16="http://schemas.microsoft.com/office/drawing/2014/main" id="{521EA0EE-D226-04DC-C688-2FB9BA365654}"/>
              </a:ext>
            </a:extLst>
          </p:cNvPr>
          <p:cNvGrpSpPr>
            <a:grpSpLocks noChangeAspect="1"/>
          </p:cNvGrpSpPr>
          <p:nvPr/>
        </p:nvGrpSpPr>
        <p:grpSpPr>
          <a:xfrm>
            <a:off x="33419988" y="1970135"/>
            <a:ext cx="1949913" cy="1949913"/>
            <a:chOff x="0" y="0"/>
            <a:chExt cx="6350000" cy="6350000"/>
          </a:xfrm>
        </p:grpSpPr>
        <p:sp>
          <p:nvSpPr>
            <p:cNvPr id="62" name="Freeform 22">
              <a:extLst>
                <a:ext uri="{FF2B5EF4-FFF2-40B4-BE49-F238E27FC236}">
                  <a16:creationId xmlns:a16="http://schemas.microsoft.com/office/drawing/2014/main" id="{56FFAB92-B767-8F5A-249C-A8D556476BC9}"/>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5">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63" name="Freeform 23">
              <a:extLst>
                <a:ext uri="{FF2B5EF4-FFF2-40B4-BE49-F238E27FC236}">
                  <a16:creationId xmlns:a16="http://schemas.microsoft.com/office/drawing/2014/main" id="{3E912658-3B4A-1660-CE7C-D280E2231355}"/>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sp>
        <p:nvSpPr>
          <p:cNvPr id="64" name="TextBox 28">
            <a:extLst>
              <a:ext uri="{FF2B5EF4-FFF2-40B4-BE49-F238E27FC236}">
                <a16:creationId xmlns:a16="http://schemas.microsoft.com/office/drawing/2014/main" id="{743AE94F-699D-104E-B4AB-0BF8D6B5BA25}"/>
              </a:ext>
            </a:extLst>
          </p:cNvPr>
          <p:cNvSpPr txBox="1"/>
          <p:nvPr/>
        </p:nvSpPr>
        <p:spPr>
          <a:xfrm>
            <a:off x="36309539" y="2419485"/>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Member</a:t>
            </a:r>
          </a:p>
        </p:txBody>
      </p:sp>
      <p:grpSp>
        <p:nvGrpSpPr>
          <p:cNvPr id="65" name="Group 5">
            <a:extLst>
              <a:ext uri="{FF2B5EF4-FFF2-40B4-BE49-F238E27FC236}">
                <a16:creationId xmlns:a16="http://schemas.microsoft.com/office/drawing/2014/main" id="{FDE175B7-1731-85AB-5339-A40FDBA7FB77}"/>
              </a:ext>
            </a:extLst>
          </p:cNvPr>
          <p:cNvGrpSpPr/>
          <p:nvPr/>
        </p:nvGrpSpPr>
        <p:grpSpPr>
          <a:xfrm>
            <a:off x="43159567" y="1959636"/>
            <a:ext cx="2742073" cy="1935553"/>
            <a:chOff x="0" y="0"/>
            <a:chExt cx="1500474" cy="1059142"/>
          </a:xfrm>
        </p:grpSpPr>
        <p:sp>
          <p:nvSpPr>
            <p:cNvPr id="66" name="Freeform 6">
              <a:extLst>
                <a:ext uri="{FF2B5EF4-FFF2-40B4-BE49-F238E27FC236}">
                  <a16:creationId xmlns:a16="http://schemas.microsoft.com/office/drawing/2014/main" id="{7607975C-B2BC-B903-9326-B8DA210783EE}"/>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dirty="0"/>
            </a:p>
          </p:txBody>
        </p:sp>
      </p:grpSp>
      <p:sp>
        <p:nvSpPr>
          <p:cNvPr id="67" name="TextBox 12">
            <a:extLst>
              <a:ext uri="{FF2B5EF4-FFF2-40B4-BE49-F238E27FC236}">
                <a16:creationId xmlns:a16="http://schemas.microsoft.com/office/drawing/2014/main" id="{B9551F67-32EC-740F-952C-4C8D866DA781}"/>
              </a:ext>
            </a:extLst>
          </p:cNvPr>
          <p:cNvSpPr txBox="1"/>
          <p:nvPr/>
        </p:nvSpPr>
        <p:spPr>
          <a:xfrm>
            <a:off x="43450230" y="2898408"/>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Juan Cedano</a:t>
            </a:r>
          </a:p>
        </p:txBody>
      </p:sp>
      <p:sp>
        <p:nvSpPr>
          <p:cNvPr id="68" name="TextBox 28">
            <a:extLst>
              <a:ext uri="{FF2B5EF4-FFF2-40B4-BE49-F238E27FC236}">
                <a16:creationId xmlns:a16="http://schemas.microsoft.com/office/drawing/2014/main" id="{1C2DA2EC-B313-8F3F-C744-0BBB3D5FBF00}"/>
              </a:ext>
            </a:extLst>
          </p:cNvPr>
          <p:cNvSpPr txBox="1"/>
          <p:nvPr/>
        </p:nvSpPr>
        <p:spPr>
          <a:xfrm>
            <a:off x="43159567" y="2458405"/>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Member</a:t>
            </a:r>
          </a:p>
        </p:txBody>
      </p:sp>
      <p:grpSp>
        <p:nvGrpSpPr>
          <p:cNvPr id="69" name="Group 21">
            <a:extLst>
              <a:ext uri="{FF2B5EF4-FFF2-40B4-BE49-F238E27FC236}">
                <a16:creationId xmlns:a16="http://schemas.microsoft.com/office/drawing/2014/main" id="{39CE34E2-40C8-63FE-DB36-EEF46721696A}"/>
              </a:ext>
            </a:extLst>
          </p:cNvPr>
          <p:cNvGrpSpPr>
            <a:grpSpLocks noChangeAspect="1"/>
          </p:cNvGrpSpPr>
          <p:nvPr/>
        </p:nvGrpSpPr>
        <p:grpSpPr>
          <a:xfrm>
            <a:off x="39948467" y="1943754"/>
            <a:ext cx="1949913" cy="1949913"/>
            <a:chOff x="0" y="0"/>
            <a:chExt cx="6350000" cy="6350000"/>
          </a:xfrm>
        </p:grpSpPr>
        <p:sp>
          <p:nvSpPr>
            <p:cNvPr id="70" name="Freeform 22">
              <a:extLst>
                <a:ext uri="{FF2B5EF4-FFF2-40B4-BE49-F238E27FC236}">
                  <a16:creationId xmlns:a16="http://schemas.microsoft.com/office/drawing/2014/main" id="{4D4CB6DE-045B-E832-0F7E-A75CBE2E13CF}"/>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6">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71" name="Freeform 23">
              <a:extLst>
                <a:ext uri="{FF2B5EF4-FFF2-40B4-BE49-F238E27FC236}">
                  <a16:creationId xmlns:a16="http://schemas.microsoft.com/office/drawing/2014/main" id="{ED58E00E-E3E9-0EAC-ABC2-FE487BF57E5A}"/>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grpSp>
        <p:nvGrpSpPr>
          <p:cNvPr id="72" name="Group 5">
            <a:extLst>
              <a:ext uri="{FF2B5EF4-FFF2-40B4-BE49-F238E27FC236}">
                <a16:creationId xmlns:a16="http://schemas.microsoft.com/office/drawing/2014/main" id="{DCB21202-220F-2404-81E9-482C7133501A}"/>
              </a:ext>
            </a:extLst>
          </p:cNvPr>
          <p:cNvGrpSpPr/>
          <p:nvPr/>
        </p:nvGrpSpPr>
        <p:grpSpPr>
          <a:xfrm>
            <a:off x="49961257" y="1959636"/>
            <a:ext cx="2742073" cy="1935553"/>
            <a:chOff x="0" y="0"/>
            <a:chExt cx="1500474" cy="1059142"/>
          </a:xfrm>
        </p:grpSpPr>
        <p:sp>
          <p:nvSpPr>
            <p:cNvPr id="73" name="Freeform 6">
              <a:extLst>
                <a:ext uri="{FF2B5EF4-FFF2-40B4-BE49-F238E27FC236}">
                  <a16:creationId xmlns:a16="http://schemas.microsoft.com/office/drawing/2014/main" id="{F90E54CE-C53D-BEFA-AD9A-9BD2EC5CFE74}"/>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dirty="0"/>
            </a:p>
          </p:txBody>
        </p:sp>
      </p:grpSp>
      <p:sp>
        <p:nvSpPr>
          <p:cNvPr id="74" name="TextBox 12">
            <a:extLst>
              <a:ext uri="{FF2B5EF4-FFF2-40B4-BE49-F238E27FC236}">
                <a16:creationId xmlns:a16="http://schemas.microsoft.com/office/drawing/2014/main" id="{A237D2B0-06AF-4827-EBC1-E38543DD1944}"/>
              </a:ext>
            </a:extLst>
          </p:cNvPr>
          <p:cNvSpPr txBox="1"/>
          <p:nvPr/>
        </p:nvSpPr>
        <p:spPr>
          <a:xfrm>
            <a:off x="50343041" y="2898408"/>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Rodrigo Diaz</a:t>
            </a:r>
          </a:p>
        </p:txBody>
      </p:sp>
      <p:grpSp>
        <p:nvGrpSpPr>
          <p:cNvPr id="75" name="Group 21">
            <a:extLst>
              <a:ext uri="{FF2B5EF4-FFF2-40B4-BE49-F238E27FC236}">
                <a16:creationId xmlns:a16="http://schemas.microsoft.com/office/drawing/2014/main" id="{ECAF8F80-2422-AB7C-5BA1-851FBE541AE7}"/>
              </a:ext>
            </a:extLst>
          </p:cNvPr>
          <p:cNvGrpSpPr>
            <a:grpSpLocks noChangeAspect="1"/>
          </p:cNvGrpSpPr>
          <p:nvPr/>
        </p:nvGrpSpPr>
        <p:grpSpPr>
          <a:xfrm>
            <a:off x="47162827" y="2009055"/>
            <a:ext cx="1949913" cy="1949913"/>
            <a:chOff x="0" y="0"/>
            <a:chExt cx="6350000" cy="6350000"/>
          </a:xfrm>
        </p:grpSpPr>
        <p:sp>
          <p:nvSpPr>
            <p:cNvPr id="76" name="Freeform 22">
              <a:extLst>
                <a:ext uri="{FF2B5EF4-FFF2-40B4-BE49-F238E27FC236}">
                  <a16:creationId xmlns:a16="http://schemas.microsoft.com/office/drawing/2014/main" id="{F04126D7-AB22-5525-18F3-2C2318EE2C32}"/>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7">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77" name="Freeform 23">
              <a:extLst>
                <a:ext uri="{FF2B5EF4-FFF2-40B4-BE49-F238E27FC236}">
                  <a16:creationId xmlns:a16="http://schemas.microsoft.com/office/drawing/2014/main" id="{F34DA239-9145-D5D6-A6D9-386E2E74C75E}"/>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sp>
        <p:nvSpPr>
          <p:cNvPr id="78" name="TextBox 28">
            <a:extLst>
              <a:ext uri="{FF2B5EF4-FFF2-40B4-BE49-F238E27FC236}">
                <a16:creationId xmlns:a16="http://schemas.microsoft.com/office/drawing/2014/main" id="{C146515F-C054-17D5-BBF2-D3280702E424}"/>
              </a:ext>
            </a:extLst>
          </p:cNvPr>
          <p:cNvSpPr txBox="1"/>
          <p:nvPr/>
        </p:nvSpPr>
        <p:spPr>
          <a:xfrm>
            <a:off x="50052378" y="2458405"/>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Member</a:t>
            </a:r>
          </a:p>
        </p:txBody>
      </p:sp>
      <p:grpSp>
        <p:nvGrpSpPr>
          <p:cNvPr id="79" name="Group 5">
            <a:extLst>
              <a:ext uri="{FF2B5EF4-FFF2-40B4-BE49-F238E27FC236}">
                <a16:creationId xmlns:a16="http://schemas.microsoft.com/office/drawing/2014/main" id="{A19CFD8D-1B82-097B-2582-80811BD86FE3}"/>
              </a:ext>
            </a:extLst>
          </p:cNvPr>
          <p:cNvGrpSpPr/>
          <p:nvPr/>
        </p:nvGrpSpPr>
        <p:grpSpPr>
          <a:xfrm>
            <a:off x="56762947" y="1959636"/>
            <a:ext cx="2742073" cy="1935553"/>
            <a:chOff x="0" y="0"/>
            <a:chExt cx="1500474" cy="1059142"/>
          </a:xfrm>
        </p:grpSpPr>
        <p:sp>
          <p:nvSpPr>
            <p:cNvPr id="80" name="Freeform 6">
              <a:extLst>
                <a:ext uri="{FF2B5EF4-FFF2-40B4-BE49-F238E27FC236}">
                  <a16:creationId xmlns:a16="http://schemas.microsoft.com/office/drawing/2014/main" id="{5C1E240D-66BC-61FC-3F52-4ADEAE83D04F}"/>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dirty="0"/>
            </a:p>
          </p:txBody>
        </p:sp>
      </p:grpSp>
      <p:sp>
        <p:nvSpPr>
          <p:cNvPr id="81" name="TextBox 12">
            <a:extLst>
              <a:ext uri="{FF2B5EF4-FFF2-40B4-BE49-F238E27FC236}">
                <a16:creationId xmlns:a16="http://schemas.microsoft.com/office/drawing/2014/main" id="{DF37D8C0-30BA-4681-14B0-1DA91AAB1DED}"/>
              </a:ext>
            </a:extLst>
          </p:cNvPr>
          <p:cNvSpPr txBox="1"/>
          <p:nvPr/>
        </p:nvSpPr>
        <p:spPr>
          <a:xfrm>
            <a:off x="57120860" y="2898408"/>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Kazi </a:t>
            </a:r>
            <a:r>
              <a:rPr lang="en-US" sz="1667" spc="33" dirty="0" err="1">
                <a:solidFill>
                  <a:srgbClr val="FFFFFF"/>
                </a:solidFill>
                <a:latin typeface="Montserrat"/>
              </a:rPr>
              <a:t>Rffat</a:t>
            </a:r>
            <a:r>
              <a:rPr lang="en-US" sz="1667" spc="33" dirty="0">
                <a:solidFill>
                  <a:srgbClr val="FFFFFF"/>
                </a:solidFill>
                <a:latin typeface="Montserrat"/>
              </a:rPr>
              <a:t> Hossain</a:t>
            </a:r>
          </a:p>
        </p:txBody>
      </p:sp>
      <p:grpSp>
        <p:nvGrpSpPr>
          <p:cNvPr id="82" name="Group 21">
            <a:extLst>
              <a:ext uri="{FF2B5EF4-FFF2-40B4-BE49-F238E27FC236}">
                <a16:creationId xmlns:a16="http://schemas.microsoft.com/office/drawing/2014/main" id="{C41759D0-B84F-38FB-2CEF-E060D4D9C2A5}"/>
              </a:ext>
            </a:extLst>
          </p:cNvPr>
          <p:cNvGrpSpPr>
            <a:grpSpLocks noChangeAspect="1"/>
          </p:cNvGrpSpPr>
          <p:nvPr/>
        </p:nvGrpSpPr>
        <p:grpSpPr>
          <a:xfrm>
            <a:off x="53940646" y="2009055"/>
            <a:ext cx="1949913" cy="1949913"/>
            <a:chOff x="0" y="0"/>
            <a:chExt cx="6350000" cy="6350000"/>
          </a:xfrm>
        </p:grpSpPr>
        <p:sp>
          <p:nvSpPr>
            <p:cNvPr id="83" name="Freeform 22">
              <a:extLst>
                <a:ext uri="{FF2B5EF4-FFF2-40B4-BE49-F238E27FC236}">
                  <a16:creationId xmlns:a16="http://schemas.microsoft.com/office/drawing/2014/main" id="{72AD2939-6DA6-0663-10FD-ACD4F4DCD221}"/>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8">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84" name="Freeform 23">
              <a:extLst>
                <a:ext uri="{FF2B5EF4-FFF2-40B4-BE49-F238E27FC236}">
                  <a16:creationId xmlns:a16="http://schemas.microsoft.com/office/drawing/2014/main" id="{83518FD3-6A51-92FA-D68B-A032BC5EE650}"/>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sp>
        <p:nvSpPr>
          <p:cNvPr id="85" name="TextBox 28">
            <a:extLst>
              <a:ext uri="{FF2B5EF4-FFF2-40B4-BE49-F238E27FC236}">
                <a16:creationId xmlns:a16="http://schemas.microsoft.com/office/drawing/2014/main" id="{8EF4ACB2-BB71-2C52-ABC0-C50B08A118BA}"/>
              </a:ext>
            </a:extLst>
          </p:cNvPr>
          <p:cNvSpPr txBox="1"/>
          <p:nvPr/>
        </p:nvSpPr>
        <p:spPr>
          <a:xfrm>
            <a:off x="56830197" y="2458405"/>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Member</a:t>
            </a:r>
          </a:p>
        </p:txBody>
      </p:sp>
      <p:grpSp>
        <p:nvGrpSpPr>
          <p:cNvPr id="9" name="Group 5">
            <a:extLst>
              <a:ext uri="{FF2B5EF4-FFF2-40B4-BE49-F238E27FC236}">
                <a16:creationId xmlns:a16="http://schemas.microsoft.com/office/drawing/2014/main" id="{94666542-0639-1F17-0701-E083536216FA}"/>
              </a:ext>
            </a:extLst>
          </p:cNvPr>
          <p:cNvGrpSpPr/>
          <p:nvPr/>
        </p:nvGrpSpPr>
        <p:grpSpPr>
          <a:xfrm>
            <a:off x="4854279" y="3765582"/>
            <a:ext cx="2490645" cy="655108"/>
            <a:chOff x="0" y="0"/>
            <a:chExt cx="1500474" cy="1059142"/>
          </a:xfrm>
          <a:solidFill>
            <a:srgbClr val="47586F"/>
          </a:solidFill>
        </p:grpSpPr>
        <p:sp>
          <p:nvSpPr>
            <p:cNvPr id="10" name="Freeform 6">
              <a:extLst>
                <a:ext uri="{FF2B5EF4-FFF2-40B4-BE49-F238E27FC236}">
                  <a16:creationId xmlns:a16="http://schemas.microsoft.com/office/drawing/2014/main" id="{4003F676-5A38-9FE2-DE35-22B41E55A3B2}"/>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grpFill/>
          </p:spPr>
          <p:txBody>
            <a:bodyPr/>
            <a:lstStyle/>
            <a:p>
              <a:endParaRPr lang="en-AU" sz="1200" dirty="0"/>
            </a:p>
          </p:txBody>
        </p:sp>
      </p:grpSp>
      <p:sp>
        <p:nvSpPr>
          <p:cNvPr id="11" name="TextBox 12">
            <a:extLst>
              <a:ext uri="{FF2B5EF4-FFF2-40B4-BE49-F238E27FC236}">
                <a16:creationId xmlns:a16="http://schemas.microsoft.com/office/drawing/2014/main" id="{E7BA4955-4FDA-0502-2ECC-956D99113573}"/>
              </a:ext>
            </a:extLst>
          </p:cNvPr>
          <p:cNvSpPr txBox="1"/>
          <p:nvPr/>
        </p:nvSpPr>
        <p:spPr>
          <a:xfrm>
            <a:off x="5063458" y="3957388"/>
            <a:ext cx="2080235" cy="264431"/>
          </a:xfrm>
          <a:prstGeom prst="rect">
            <a:avLst/>
          </a:prstGeom>
        </p:spPr>
        <p:txBody>
          <a:bodyPr wrap="square" lIns="0" tIns="0" rIns="0" bIns="0" rtlCol="0" anchor="t">
            <a:spAutoFit/>
          </a:bodyPr>
          <a:lstStyle/>
          <a:p>
            <a:pPr algn="ctr">
              <a:lnSpc>
                <a:spcPts val="2167"/>
              </a:lnSpc>
            </a:pPr>
            <a:r>
              <a:rPr lang="en-US" sz="1667" spc="33" dirty="0">
                <a:solidFill>
                  <a:srgbClr val="FFFFFF"/>
                </a:solidFill>
                <a:latin typeface="Montserrat"/>
              </a:rPr>
              <a:t>Aarti Nauhria</a:t>
            </a:r>
          </a:p>
        </p:txBody>
      </p:sp>
      <p:grpSp>
        <p:nvGrpSpPr>
          <p:cNvPr id="13" name="Group 5">
            <a:extLst>
              <a:ext uri="{FF2B5EF4-FFF2-40B4-BE49-F238E27FC236}">
                <a16:creationId xmlns:a16="http://schemas.microsoft.com/office/drawing/2014/main" id="{C898F3EB-EE97-2AD0-81A6-03C52F3B748D}"/>
              </a:ext>
            </a:extLst>
          </p:cNvPr>
          <p:cNvGrpSpPr/>
          <p:nvPr/>
        </p:nvGrpSpPr>
        <p:grpSpPr>
          <a:xfrm>
            <a:off x="7991637" y="3765582"/>
            <a:ext cx="2490645" cy="655108"/>
            <a:chOff x="0" y="0"/>
            <a:chExt cx="1500474" cy="1059142"/>
          </a:xfrm>
          <a:solidFill>
            <a:srgbClr val="47586F"/>
          </a:solidFill>
        </p:grpSpPr>
        <p:sp>
          <p:nvSpPr>
            <p:cNvPr id="14" name="Freeform 6">
              <a:extLst>
                <a:ext uri="{FF2B5EF4-FFF2-40B4-BE49-F238E27FC236}">
                  <a16:creationId xmlns:a16="http://schemas.microsoft.com/office/drawing/2014/main" id="{67BF6972-39C7-D7A6-57C0-DCADDA27281F}"/>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grpFill/>
          </p:spPr>
          <p:txBody>
            <a:bodyPr/>
            <a:lstStyle/>
            <a:p>
              <a:endParaRPr lang="en-AU" sz="1200" dirty="0"/>
            </a:p>
          </p:txBody>
        </p:sp>
      </p:grpSp>
      <p:sp>
        <p:nvSpPr>
          <p:cNvPr id="15" name="TextBox 12">
            <a:extLst>
              <a:ext uri="{FF2B5EF4-FFF2-40B4-BE49-F238E27FC236}">
                <a16:creationId xmlns:a16="http://schemas.microsoft.com/office/drawing/2014/main" id="{D0D13B12-35B0-3B75-25CD-05635F7C7310}"/>
              </a:ext>
            </a:extLst>
          </p:cNvPr>
          <p:cNvSpPr txBox="1"/>
          <p:nvPr/>
        </p:nvSpPr>
        <p:spPr>
          <a:xfrm>
            <a:off x="8200816" y="3957388"/>
            <a:ext cx="2080235" cy="264431"/>
          </a:xfrm>
          <a:prstGeom prst="rect">
            <a:avLst/>
          </a:prstGeom>
        </p:spPr>
        <p:txBody>
          <a:bodyPr wrap="square" lIns="0" tIns="0" rIns="0" bIns="0" rtlCol="0" anchor="t">
            <a:spAutoFit/>
          </a:bodyPr>
          <a:lstStyle/>
          <a:p>
            <a:pPr algn="ctr">
              <a:lnSpc>
                <a:spcPts val="2167"/>
              </a:lnSpc>
            </a:pPr>
            <a:r>
              <a:rPr lang="en-US" sz="1667" spc="33" dirty="0">
                <a:solidFill>
                  <a:srgbClr val="FFFFFF"/>
                </a:solidFill>
                <a:latin typeface="Montserrat"/>
              </a:rPr>
              <a:t>Kazi Riffat Hossain</a:t>
            </a:r>
          </a:p>
        </p:txBody>
      </p:sp>
      <p:grpSp>
        <p:nvGrpSpPr>
          <p:cNvPr id="86" name="Group 15">
            <a:extLst>
              <a:ext uri="{FF2B5EF4-FFF2-40B4-BE49-F238E27FC236}">
                <a16:creationId xmlns:a16="http://schemas.microsoft.com/office/drawing/2014/main" id="{083B394C-F612-E6B4-985B-2525A6FF50B2}"/>
              </a:ext>
            </a:extLst>
          </p:cNvPr>
          <p:cNvGrpSpPr>
            <a:grpSpLocks noChangeAspect="1"/>
          </p:cNvGrpSpPr>
          <p:nvPr/>
        </p:nvGrpSpPr>
        <p:grpSpPr>
          <a:xfrm>
            <a:off x="7038586" y="5091488"/>
            <a:ext cx="1150418" cy="1150418"/>
            <a:chOff x="0" y="0"/>
            <a:chExt cx="6350000" cy="6350000"/>
          </a:xfrm>
        </p:grpSpPr>
        <p:sp>
          <p:nvSpPr>
            <p:cNvPr id="87" name="Freeform 16">
              <a:extLst>
                <a:ext uri="{FF2B5EF4-FFF2-40B4-BE49-F238E27FC236}">
                  <a16:creationId xmlns:a16="http://schemas.microsoft.com/office/drawing/2014/main" id="{C1593FA5-F3E2-9DA3-6768-62D31E2560DE}"/>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5">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88" name="Freeform 17">
              <a:extLst>
                <a:ext uri="{FF2B5EF4-FFF2-40B4-BE49-F238E27FC236}">
                  <a16:creationId xmlns:a16="http://schemas.microsoft.com/office/drawing/2014/main" id="{D34B96C9-C44A-B849-7A85-0E0C309FDB64}"/>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dirty="0"/>
            </a:p>
          </p:txBody>
        </p:sp>
      </p:grpSp>
      <p:grpSp>
        <p:nvGrpSpPr>
          <p:cNvPr id="89" name="Group 15">
            <a:extLst>
              <a:ext uri="{FF2B5EF4-FFF2-40B4-BE49-F238E27FC236}">
                <a16:creationId xmlns:a16="http://schemas.microsoft.com/office/drawing/2014/main" id="{C5162BA5-42A0-11D2-CCBF-FD23C410DF14}"/>
              </a:ext>
            </a:extLst>
          </p:cNvPr>
          <p:cNvGrpSpPr>
            <a:grpSpLocks noChangeAspect="1"/>
          </p:cNvGrpSpPr>
          <p:nvPr/>
        </p:nvGrpSpPr>
        <p:grpSpPr>
          <a:xfrm>
            <a:off x="8633003" y="5088779"/>
            <a:ext cx="1150418" cy="1150418"/>
            <a:chOff x="0" y="0"/>
            <a:chExt cx="6350000" cy="6350000"/>
          </a:xfrm>
        </p:grpSpPr>
        <p:sp>
          <p:nvSpPr>
            <p:cNvPr id="90" name="Freeform 16">
              <a:extLst>
                <a:ext uri="{FF2B5EF4-FFF2-40B4-BE49-F238E27FC236}">
                  <a16:creationId xmlns:a16="http://schemas.microsoft.com/office/drawing/2014/main" id="{238DDCFB-E9CB-35A6-C92F-39E2330C77FC}"/>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6">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91" name="Freeform 17">
              <a:extLst>
                <a:ext uri="{FF2B5EF4-FFF2-40B4-BE49-F238E27FC236}">
                  <a16:creationId xmlns:a16="http://schemas.microsoft.com/office/drawing/2014/main" id="{135D2695-F507-DDFE-FD2E-15812066EEB1}"/>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dirty="0"/>
            </a:p>
          </p:txBody>
        </p:sp>
      </p:grpSp>
      <p:grpSp>
        <p:nvGrpSpPr>
          <p:cNvPr id="92" name="Group 15">
            <a:extLst>
              <a:ext uri="{FF2B5EF4-FFF2-40B4-BE49-F238E27FC236}">
                <a16:creationId xmlns:a16="http://schemas.microsoft.com/office/drawing/2014/main" id="{36276D2E-E486-1ABE-5EF9-62EEC515BC31}"/>
              </a:ext>
            </a:extLst>
          </p:cNvPr>
          <p:cNvGrpSpPr>
            <a:grpSpLocks noChangeAspect="1"/>
          </p:cNvGrpSpPr>
          <p:nvPr/>
        </p:nvGrpSpPr>
        <p:grpSpPr>
          <a:xfrm>
            <a:off x="10229581" y="5088779"/>
            <a:ext cx="1150418" cy="1150418"/>
            <a:chOff x="0" y="0"/>
            <a:chExt cx="6350000" cy="6350000"/>
          </a:xfrm>
        </p:grpSpPr>
        <p:sp>
          <p:nvSpPr>
            <p:cNvPr id="93" name="Freeform 16">
              <a:extLst>
                <a:ext uri="{FF2B5EF4-FFF2-40B4-BE49-F238E27FC236}">
                  <a16:creationId xmlns:a16="http://schemas.microsoft.com/office/drawing/2014/main" id="{35BF874E-FC08-1C9A-0055-6CC02DD12F7B}"/>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7">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94" name="Freeform 17">
              <a:extLst>
                <a:ext uri="{FF2B5EF4-FFF2-40B4-BE49-F238E27FC236}">
                  <a16:creationId xmlns:a16="http://schemas.microsoft.com/office/drawing/2014/main" id="{2D0AF67C-9ED0-077B-AEF6-A2EAE77659C0}"/>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dirty="0"/>
            </a:p>
          </p:txBody>
        </p:sp>
      </p:grpSp>
      <p:grpSp>
        <p:nvGrpSpPr>
          <p:cNvPr id="95" name="Group 15">
            <a:extLst>
              <a:ext uri="{FF2B5EF4-FFF2-40B4-BE49-F238E27FC236}">
                <a16:creationId xmlns:a16="http://schemas.microsoft.com/office/drawing/2014/main" id="{3B44FA29-7D4F-FDD9-36FD-71793FCA650E}"/>
              </a:ext>
            </a:extLst>
          </p:cNvPr>
          <p:cNvGrpSpPr>
            <a:grpSpLocks noChangeAspect="1"/>
          </p:cNvGrpSpPr>
          <p:nvPr/>
        </p:nvGrpSpPr>
        <p:grpSpPr>
          <a:xfrm>
            <a:off x="8448801" y="2139255"/>
            <a:ext cx="1576315" cy="1576315"/>
            <a:chOff x="0" y="0"/>
            <a:chExt cx="6350000" cy="6350000"/>
          </a:xfrm>
        </p:grpSpPr>
        <p:sp>
          <p:nvSpPr>
            <p:cNvPr id="96" name="Freeform 16">
              <a:extLst>
                <a:ext uri="{FF2B5EF4-FFF2-40B4-BE49-F238E27FC236}">
                  <a16:creationId xmlns:a16="http://schemas.microsoft.com/office/drawing/2014/main" id="{15CB628C-6378-D1A9-8D57-00B834F185A6}"/>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8">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97" name="Freeform 17">
              <a:extLst>
                <a:ext uri="{FF2B5EF4-FFF2-40B4-BE49-F238E27FC236}">
                  <a16:creationId xmlns:a16="http://schemas.microsoft.com/office/drawing/2014/main" id="{E9424900-49F3-03B4-BC1C-27C10405E58E}"/>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dirty="0"/>
            </a:p>
          </p:txBody>
        </p:sp>
      </p:grpSp>
      <p:sp>
        <p:nvSpPr>
          <p:cNvPr id="98" name="TextBox 31">
            <a:extLst>
              <a:ext uri="{FF2B5EF4-FFF2-40B4-BE49-F238E27FC236}">
                <a16:creationId xmlns:a16="http://schemas.microsoft.com/office/drawing/2014/main" id="{1D34C5AD-2E42-DBF8-0126-E298D1BC585A}"/>
              </a:ext>
            </a:extLst>
          </p:cNvPr>
          <p:cNvSpPr txBox="1"/>
          <p:nvPr/>
        </p:nvSpPr>
        <p:spPr>
          <a:xfrm>
            <a:off x="685800" y="829066"/>
            <a:ext cx="7239000" cy="487313"/>
          </a:xfrm>
          <a:prstGeom prst="rect">
            <a:avLst/>
          </a:prstGeom>
        </p:spPr>
        <p:txBody>
          <a:bodyPr wrap="square" lIns="0" tIns="0" rIns="0" bIns="0" rtlCol="0" anchor="t">
            <a:spAutoFit/>
          </a:bodyPr>
          <a:lstStyle/>
          <a:p>
            <a:pPr>
              <a:lnSpc>
                <a:spcPts val="3841"/>
              </a:lnSpc>
            </a:pPr>
            <a:r>
              <a:rPr lang="en-US" sz="3920" spc="-231" dirty="0">
                <a:solidFill>
                  <a:srgbClr val="212423"/>
                </a:solidFill>
                <a:latin typeface="Montserrat Ultra-Bold Italics"/>
              </a:rPr>
              <a:t>DATA SCHOOL CONSULTANTS</a:t>
            </a:r>
          </a:p>
        </p:txBody>
      </p:sp>
    </p:spTree>
    <p:extLst>
      <p:ext uri="{BB962C8B-B14F-4D97-AF65-F5344CB8AC3E}">
        <p14:creationId xmlns:p14="http://schemas.microsoft.com/office/powerpoint/2010/main" val="20843277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E762A2-22FD-19BC-7D39-6F59E65C33D8}"/>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9754B114-625D-2616-1FCB-59C0DDC93B38}"/>
              </a:ext>
            </a:extLst>
          </p:cNvPr>
          <p:cNvSpPr/>
          <p:nvPr/>
        </p:nvSpPr>
        <p:spPr>
          <a:xfrm rot="-1753206">
            <a:off x="-742203" y="2902905"/>
            <a:ext cx="17188995" cy="6390775"/>
          </a:xfrm>
          <a:prstGeom prst="rect">
            <a:avLst/>
          </a:prstGeom>
          <a:solidFill>
            <a:srgbClr val="405684">
              <a:alpha val="4706"/>
            </a:srgbClr>
          </a:solidFill>
        </p:spPr>
        <p:txBody>
          <a:bodyPr/>
          <a:lstStyle/>
          <a:p>
            <a:endParaRPr lang="en-AU" sz="1200"/>
          </a:p>
        </p:txBody>
      </p:sp>
      <p:sp>
        <p:nvSpPr>
          <p:cNvPr id="12" name="TextBox 12">
            <a:extLst>
              <a:ext uri="{FF2B5EF4-FFF2-40B4-BE49-F238E27FC236}">
                <a16:creationId xmlns:a16="http://schemas.microsoft.com/office/drawing/2014/main" id="{37D2F247-46F6-1A55-2EA3-9C32FA5827B1}"/>
              </a:ext>
            </a:extLst>
          </p:cNvPr>
          <p:cNvSpPr txBox="1"/>
          <p:nvPr/>
        </p:nvSpPr>
        <p:spPr>
          <a:xfrm>
            <a:off x="-13431844" y="3051706"/>
            <a:ext cx="2160749" cy="264431"/>
          </a:xfrm>
          <a:prstGeom prst="rect">
            <a:avLst/>
          </a:prstGeom>
        </p:spPr>
        <p:txBody>
          <a:bodyPr lIns="0" tIns="0" rIns="0" bIns="0" rtlCol="0" anchor="t">
            <a:spAutoFit/>
          </a:bodyPr>
          <a:lstStyle/>
          <a:p>
            <a:pPr algn="ctr">
              <a:lnSpc>
                <a:spcPts val="2167"/>
              </a:lnSpc>
            </a:pPr>
            <a:r>
              <a:rPr lang="en-US" sz="1667" spc="33" dirty="0" err="1">
                <a:solidFill>
                  <a:srgbClr val="FFFFFF"/>
                </a:solidFill>
                <a:latin typeface="Montserrat"/>
              </a:rPr>
              <a:t>Pujiang</a:t>
            </a:r>
            <a:r>
              <a:rPr lang="en-US" sz="1667" spc="33" dirty="0">
                <a:solidFill>
                  <a:srgbClr val="FFFFFF"/>
                </a:solidFill>
                <a:latin typeface="Montserrat"/>
              </a:rPr>
              <a:t> Zhang</a:t>
            </a:r>
          </a:p>
        </p:txBody>
      </p:sp>
      <p:grpSp>
        <p:nvGrpSpPr>
          <p:cNvPr id="3" name="Group 2">
            <a:extLst>
              <a:ext uri="{FF2B5EF4-FFF2-40B4-BE49-F238E27FC236}">
                <a16:creationId xmlns:a16="http://schemas.microsoft.com/office/drawing/2014/main" id="{B67B7235-592F-0E23-0024-9B108CC30A2F}"/>
              </a:ext>
            </a:extLst>
          </p:cNvPr>
          <p:cNvGrpSpPr/>
          <p:nvPr/>
        </p:nvGrpSpPr>
        <p:grpSpPr>
          <a:xfrm>
            <a:off x="685800" y="5081336"/>
            <a:ext cx="1150418" cy="1150418"/>
            <a:chOff x="685800" y="5081336"/>
            <a:chExt cx="1150418" cy="1150418"/>
          </a:xfrm>
        </p:grpSpPr>
        <p:sp>
          <p:nvSpPr>
            <p:cNvPr id="16" name="Freeform 16">
              <a:extLst>
                <a:ext uri="{FF2B5EF4-FFF2-40B4-BE49-F238E27FC236}">
                  <a16:creationId xmlns:a16="http://schemas.microsoft.com/office/drawing/2014/main" id="{1758046E-CBBA-D4C2-B919-8CCC18CF1F9D}"/>
                </a:ext>
              </a:extLst>
            </p:cNvPr>
            <p:cNvSpPr/>
            <p:nvPr/>
          </p:nvSpPr>
          <p:spPr>
            <a:xfrm>
              <a:off x="804523" y="5200059"/>
              <a:ext cx="912972" cy="912972"/>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2">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17" name="Freeform 17">
              <a:extLst>
                <a:ext uri="{FF2B5EF4-FFF2-40B4-BE49-F238E27FC236}">
                  <a16:creationId xmlns:a16="http://schemas.microsoft.com/office/drawing/2014/main" id="{3880053B-5CEF-1E6E-7ADC-864F5B9E96EE}"/>
                </a:ext>
              </a:extLst>
            </p:cNvPr>
            <p:cNvSpPr/>
            <p:nvPr/>
          </p:nvSpPr>
          <p:spPr>
            <a:xfrm>
              <a:off x="685800" y="5081336"/>
              <a:ext cx="1150418" cy="1150418"/>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97DE0"/>
            </a:solidFill>
          </p:spPr>
          <p:txBody>
            <a:bodyPr/>
            <a:lstStyle/>
            <a:p>
              <a:endParaRPr lang="en-AU" sz="1200" dirty="0"/>
            </a:p>
          </p:txBody>
        </p:sp>
      </p:grpSp>
      <p:sp>
        <p:nvSpPr>
          <p:cNvPr id="28" name="TextBox 28">
            <a:extLst>
              <a:ext uri="{FF2B5EF4-FFF2-40B4-BE49-F238E27FC236}">
                <a16:creationId xmlns:a16="http://schemas.microsoft.com/office/drawing/2014/main" id="{230D7C99-2178-A697-2053-F32550F69721}"/>
              </a:ext>
            </a:extLst>
          </p:cNvPr>
          <p:cNvSpPr txBox="1"/>
          <p:nvPr/>
        </p:nvSpPr>
        <p:spPr>
          <a:xfrm>
            <a:off x="-13722507" y="2484378"/>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Leader</a:t>
            </a:r>
          </a:p>
        </p:txBody>
      </p:sp>
      <p:sp>
        <p:nvSpPr>
          <p:cNvPr id="35" name="AutoShape 35">
            <a:extLst>
              <a:ext uri="{FF2B5EF4-FFF2-40B4-BE49-F238E27FC236}">
                <a16:creationId xmlns:a16="http://schemas.microsoft.com/office/drawing/2014/main" id="{8D47FAE1-18B9-BFE9-13D3-AEA5002DD0B2}"/>
              </a:ext>
            </a:extLst>
          </p:cNvPr>
          <p:cNvSpPr/>
          <p:nvPr/>
        </p:nvSpPr>
        <p:spPr>
          <a:xfrm rot="-2700000">
            <a:off x="10425305" y="6028867"/>
            <a:ext cx="3528671" cy="1658267"/>
          </a:xfrm>
          <a:prstGeom prst="rect">
            <a:avLst/>
          </a:prstGeom>
          <a:solidFill>
            <a:srgbClr val="47586F"/>
          </a:solidFill>
        </p:spPr>
        <p:txBody>
          <a:bodyPr/>
          <a:lstStyle/>
          <a:p>
            <a:endParaRPr lang="en-AU" sz="1200"/>
          </a:p>
        </p:txBody>
      </p:sp>
      <p:sp>
        <p:nvSpPr>
          <p:cNvPr id="36" name="AutoShape 36">
            <a:extLst>
              <a:ext uri="{FF2B5EF4-FFF2-40B4-BE49-F238E27FC236}">
                <a16:creationId xmlns:a16="http://schemas.microsoft.com/office/drawing/2014/main" id="{A158C52F-185D-1BDD-7A4F-B7DD28F2131F}"/>
              </a:ext>
            </a:extLst>
          </p:cNvPr>
          <p:cNvSpPr/>
          <p:nvPr/>
        </p:nvSpPr>
        <p:spPr>
          <a:xfrm rot="-2700000">
            <a:off x="-1766695" y="-829134"/>
            <a:ext cx="3528671" cy="1658267"/>
          </a:xfrm>
          <a:prstGeom prst="rect">
            <a:avLst/>
          </a:prstGeom>
          <a:solidFill>
            <a:srgbClr val="47586F"/>
          </a:solidFill>
        </p:spPr>
        <p:txBody>
          <a:bodyPr/>
          <a:lstStyle/>
          <a:p>
            <a:endParaRPr lang="en-AU" sz="1200"/>
          </a:p>
        </p:txBody>
      </p:sp>
      <p:grpSp>
        <p:nvGrpSpPr>
          <p:cNvPr id="19" name="Group 5">
            <a:extLst>
              <a:ext uri="{FF2B5EF4-FFF2-40B4-BE49-F238E27FC236}">
                <a16:creationId xmlns:a16="http://schemas.microsoft.com/office/drawing/2014/main" id="{DE2B8BF7-3845-BE1C-C946-B8579F0120E7}"/>
              </a:ext>
            </a:extLst>
          </p:cNvPr>
          <p:cNvGrpSpPr/>
          <p:nvPr/>
        </p:nvGrpSpPr>
        <p:grpSpPr>
          <a:xfrm>
            <a:off x="1716921" y="3765582"/>
            <a:ext cx="2490645" cy="655108"/>
            <a:chOff x="0" y="0"/>
            <a:chExt cx="1500474" cy="1059142"/>
          </a:xfrm>
          <a:solidFill>
            <a:srgbClr val="47586F"/>
          </a:solidFill>
        </p:grpSpPr>
        <p:sp>
          <p:nvSpPr>
            <p:cNvPr id="20" name="Freeform 6">
              <a:extLst>
                <a:ext uri="{FF2B5EF4-FFF2-40B4-BE49-F238E27FC236}">
                  <a16:creationId xmlns:a16="http://schemas.microsoft.com/office/drawing/2014/main" id="{C3DBAAA7-FCE6-D6D7-FFF1-966D3E0880C2}"/>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grpFill/>
          </p:spPr>
          <p:txBody>
            <a:bodyPr/>
            <a:lstStyle/>
            <a:p>
              <a:endParaRPr lang="en-AU" sz="1200" dirty="0"/>
            </a:p>
          </p:txBody>
        </p:sp>
      </p:grpSp>
      <p:sp>
        <p:nvSpPr>
          <p:cNvPr id="24" name="TextBox 12">
            <a:extLst>
              <a:ext uri="{FF2B5EF4-FFF2-40B4-BE49-F238E27FC236}">
                <a16:creationId xmlns:a16="http://schemas.microsoft.com/office/drawing/2014/main" id="{A8B2AD8C-D0DC-7B6A-75F1-ECC8BCE4D57D}"/>
              </a:ext>
            </a:extLst>
          </p:cNvPr>
          <p:cNvSpPr txBox="1"/>
          <p:nvPr/>
        </p:nvSpPr>
        <p:spPr>
          <a:xfrm>
            <a:off x="1926100" y="3957388"/>
            <a:ext cx="2080235" cy="264431"/>
          </a:xfrm>
          <a:prstGeom prst="rect">
            <a:avLst/>
          </a:prstGeom>
        </p:spPr>
        <p:txBody>
          <a:bodyPr wrap="square" lIns="0" tIns="0" rIns="0" bIns="0" rtlCol="0" anchor="t">
            <a:spAutoFit/>
          </a:bodyPr>
          <a:lstStyle/>
          <a:p>
            <a:pPr algn="ctr">
              <a:lnSpc>
                <a:spcPts val="2167"/>
              </a:lnSpc>
            </a:pPr>
            <a:r>
              <a:rPr lang="en-US" sz="1667" spc="33" dirty="0">
                <a:solidFill>
                  <a:srgbClr val="FFFFFF"/>
                </a:solidFill>
                <a:latin typeface="Montserrat"/>
              </a:rPr>
              <a:t>Wasnik Malla</a:t>
            </a:r>
          </a:p>
        </p:txBody>
      </p:sp>
      <p:grpSp>
        <p:nvGrpSpPr>
          <p:cNvPr id="30" name="Group 5">
            <a:extLst>
              <a:ext uri="{FF2B5EF4-FFF2-40B4-BE49-F238E27FC236}">
                <a16:creationId xmlns:a16="http://schemas.microsoft.com/office/drawing/2014/main" id="{8D23CA65-992D-D24F-D7DC-40DDE7113B8D}"/>
              </a:ext>
            </a:extLst>
          </p:cNvPr>
          <p:cNvGrpSpPr/>
          <p:nvPr/>
        </p:nvGrpSpPr>
        <p:grpSpPr>
          <a:xfrm>
            <a:off x="29738277" y="1962133"/>
            <a:ext cx="2742073" cy="1935553"/>
            <a:chOff x="0" y="0"/>
            <a:chExt cx="1500474" cy="1059142"/>
          </a:xfrm>
        </p:grpSpPr>
        <p:sp>
          <p:nvSpPr>
            <p:cNvPr id="32" name="Freeform 6">
              <a:extLst>
                <a:ext uri="{FF2B5EF4-FFF2-40B4-BE49-F238E27FC236}">
                  <a16:creationId xmlns:a16="http://schemas.microsoft.com/office/drawing/2014/main" id="{1CE3EF2A-00AE-3E11-01D6-4DB746BB2B22}"/>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dirty="0"/>
            </a:p>
          </p:txBody>
        </p:sp>
      </p:grpSp>
      <p:sp>
        <p:nvSpPr>
          <p:cNvPr id="33" name="TextBox 12">
            <a:extLst>
              <a:ext uri="{FF2B5EF4-FFF2-40B4-BE49-F238E27FC236}">
                <a16:creationId xmlns:a16="http://schemas.microsoft.com/office/drawing/2014/main" id="{0F044695-7D5C-4C30-1CA4-37B99B50AE14}"/>
              </a:ext>
            </a:extLst>
          </p:cNvPr>
          <p:cNvSpPr txBox="1"/>
          <p:nvPr/>
        </p:nvSpPr>
        <p:spPr>
          <a:xfrm>
            <a:off x="30028940" y="2900905"/>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Aarti Nauhria</a:t>
            </a:r>
          </a:p>
        </p:txBody>
      </p:sp>
      <p:grpSp>
        <p:nvGrpSpPr>
          <p:cNvPr id="34" name="Group 21">
            <a:extLst>
              <a:ext uri="{FF2B5EF4-FFF2-40B4-BE49-F238E27FC236}">
                <a16:creationId xmlns:a16="http://schemas.microsoft.com/office/drawing/2014/main" id="{0A9C3AD9-2671-E007-785B-86F09C1E0F11}"/>
              </a:ext>
            </a:extLst>
          </p:cNvPr>
          <p:cNvGrpSpPr>
            <a:grpSpLocks noChangeAspect="1"/>
          </p:cNvGrpSpPr>
          <p:nvPr/>
        </p:nvGrpSpPr>
        <p:grpSpPr>
          <a:xfrm>
            <a:off x="26848726" y="2011552"/>
            <a:ext cx="1949913" cy="1949913"/>
            <a:chOff x="0" y="0"/>
            <a:chExt cx="6350000" cy="6350000"/>
          </a:xfrm>
        </p:grpSpPr>
        <p:sp>
          <p:nvSpPr>
            <p:cNvPr id="37" name="Freeform 22">
              <a:extLst>
                <a:ext uri="{FF2B5EF4-FFF2-40B4-BE49-F238E27FC236}">
                  <a16:creationId xmlns:a16="http://schemas.microsoft.com/office/drawing/2014/main" id="{33849A3F-D57D-A3B8-0B24-38708AED696E}"/>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3">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56" name="Freeform 23">
              <a:extLst>
                <a:ext uri="{FF2B5EF4-FFF2-40B4-BE49-F238E27FC236}">
                  <a16:creationId xmlns:a16="http://schemas.microsoft.com/office/drawing/2014/main" id="{511ADFFB-BFBD-904D-C1CE-57D15E262AA3}"/>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sp>
        <p:nvSpPr>
          <p:cNvPr id="57" name="TextBox 28">
            <a:extLst>
              <a:ext uri="{FF2B5EF4-FFF2-40B4-BE49-F238E27FC236}">
                <a16:creationId xmlns:a16="http://schemas.microsoft.com/office/drawing/2014/main" id="{5F450C85-894F-1EBA-1D76-31256E6CC091}"/>
              </a:ext>
            </a:extLst>
          </p:cNvPr>
          <p:cNvSpPr txBox="1"/>
          <p:nvPr/>
        </p:nvSpPr>
        <p:spPr>
          <a:xfrm>
            <a:off x="29738277" y="2460902"/>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Member</a:t>
            </a:r>
          </a:p>
        </p:txBody>
      </p:sp>
      <p:grpSp>
        <p:nvGrpSpPr>
          <p:cNvPr id="58" name="Group 5">
            <a:extLst>
              <a:ext uri="{FF2B5EF4-FFF2-40B4-BE49-F238E27FC236}">
                <a16:creationId xmlns:a16="http://schemas.microsoft.com/office/drawing/2014/main" id="{24EC6EE4-F023-96C6-1A47-9EF43A4CE0FA}"/>
              </a:ext>
            </a:extLst>
          </p:cNvPr>
          <p:cNvGrpSpPr/>
          <p:nvPr/>
        </p:nvGrpSpPr>
        <p:grpSpPr>
          <a:xfrm>
            <a:off x="36309539" y="1920716"/>
            <a:ext cx="2742073" cy="1935553"/>
            <a:chOff x="0" y="0"/>
            <a:chExt cx="1500474" cy="1059142"/>
          </a:xfrm>
        </p:grpSpPr>
        <p:sp>
          <p:nvSpPr>
            <p:cNvPr id="59" name="Freeform 6">
              <a:extLst>
                <a:ext uri="{FF2B5EF4-FFF2-40B4-BE49-F238E27FC236}">
                  <a16:creationId xmlns:a16="http://schemas.microsoft.com/office/drawing/2014/main" id="{D324A6B9-9D33-8278-B28F-B835BABE71D4}"/>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dirty="0"/>
            </a:p>
          </p:txBody>
        </p:sp>
      </p:grpSp>
      <p:sp>
        <p:nvSpPr>
          <p:cNvPr id="60" name="TextBox 12">
            <a:extLst>
              <a:ext uri="{FF2B5EF4-FFF2-40B4-BE49-F238E27FC236}">
                <a16:creationId xmlns:a16="http://schemas.microsoft.com/office/drawing/2014/main" id="{1CC9190C-C5CF-F7D1-D9E2-1785CFA9AD67}"/>
              </a:ext>
            </a:extLst>
          </p:cNvPr>
          <p:cNvSpPr txBox="1"/>
          <p:nvPr/>
        </p:nvSpPr>
        <p:spPr>
          <a:xfrm>
            <a:off x="36600202" y="2859488"/>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Wasnik Malla</a:t>
            </a:r>
          </a:p>
        </p:txBody>
      </p:sp>
      <p:grpSp>
        <p:nvGrpSpPr>
          <p:cNvPr id="61" name="Group 21">
            <a:extLst>
              <a:ext uri="{FF2B5EF4-FFF2-40B4-BE49-F238E27FC236}">
                <a16:creationId xmlns:a16="http://schemas.microsoft.com/office/drawing/2014/main" id="{0A943E38-BB0A-9CD9-E5BE-8A83F888B0F4}"/>
              </a:ext>
            </a:extLst>
          </p:cNvPr>
          <p:cNvGrpSpPr>
            <a:grpSpLocks noChangeAspect="1"/>
          </p:cNvGrpSpPr>
          <p:nvPr/>
        </p:nvGrpSpPr>
        <p:grpSpPr>
          <a:xfrm>
            <a:off x="33419988" y="1970135"/>
            <a:ext cx="1949913" cy="1949913"/>
            <a:chOff x="0" y="0"/>
            <a:chExt cx="6350000" cy="6350000"/>
          </a:xfrm>
        </p:grpSpPr>
        <p:sp>
          <p:nvSpPr>
            <p:cNvPr id="62" name="Freeform 22">
              <a:extLst>
                <a:ext uri="{FF2B5EF4-FFF2-40B4-BE49-F238E27FC236}">
                  <a16:creationId xmlns:a16="http://schemas.microsoft.com/office/drawing/2014/main" id="{C23F607D-E257-04F6-3292-AF3AA200F78E}"/>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4">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63" name="Freeform 23">
              <a:extLst>
                <a:ext uri="{FF2B5EF4-FFF2-40B4-BE49-F238E27FC236}">
                  <a16:creationId xmlns:a16="http://schemas.microsoft.com/office/drawing/2014/main" id="{2D780982-4FEF-8975-CBB2-0EC408496BFC}"/>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sp>
        <p:nvSpPr>
          <p:cNvPr id="64" name="TextBox 28">
            <a:extLst>
              <a:ext uri="{FF2B5EF4-FFF2-40B4-BE49-F238E27FC236}">
                <a16:creationId xmlns:a16="http://schemas.microsoft.com/office/drawing/2014/main" id="{5F233796-541B-32F6-DFCF-5FF1A3061523}"/>
              </a:ext>
            </a:extLst>
          </p:cNvPr>
          <p:cNvSpPr txBox="1"/>
          <p:nvPr/>
        </p:nvSpPr>
        <p:spPr>
          <a:xfrm>
            <a:off x="36309539" y="2419485"/>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Member</a:t>
            </a:r>
          </a:p>
        </p:txBody>
      </p:sp>
      <p:grpSp>
        <p:nvGrpSpPr>
          <p:cNvPr id="65" name="Group 5">
            <a:extLst>
              <a:ext uri="{FF2B5EF4-FFF2-40B4-BE49-F238E27FC236}">
                <a16:creationId xmlns:a16="http://schemas.microsoft.com/office/drawing/2014/main" id="{AFD5E3A5-77CF-4A3B-77CA-2B29D2115A9C}"/>
              </a:ext>
            </a:extLst>
          </p:cNvPr>
          <p:cNvGrpSpPr/>
          <p:nvPr/>
        </p:nvGrpSpPr>
        <p:grpSpPr>
          <a:xfrm>
            <a:off x="43159567" y="1959636"/>
            <a:ext cx="2742073" cy="1935553"/>
            <a:chOff x="0" y="0"/>
            <a:chExt cx="1500474" cy="1059142"/>
          </a:xfrm>
        </p:grpSpPr>
        <p:sp>
          <p:nvSpPr>
            <p:cNvPr id="66" name="Freeform 6">
              <a:extLst>
                <a:ext uri="{FF2B5EF4-FFF2-40B4-BE49-F238E27FC236}">
                  <a16:creationId xmlns:a16="http://schemas.microsoft.com/office/drawing/2014/main" id="{28772E6A-ED8F-CE27-133E-A786E1887A31}"/>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dirty="0"/>
            </a:p>
          </p:txBody>
        </p:sp>
      </p:grpSp>
      <p:sp>
        <p:nvSpPr>
          <p:cNvPr id="67" name="TextBox 12">
            <a:extLst>
              <a:ext uri="{FF2B5EF4-FFF2-40B4-BE49-F238E27FC236}">
                <a16:creationId xmlns:a16="http://schemas.microsoft.com/office/drawing/2014/main" id="{A99869E5-E7A7-72E6-F84C-7FAFDA2776DE}"/>
              </a:ext>
            </a:extLst>
          </p:cNvPr>
          <p:cNvSpPr txBox="1"/>
          <p:nvPr/>
        </p:nvSpPr>
        <p:spPr>
          <a:xfrm>
            <a:off x="43450230" y="2898408"/>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Juan Cedano</a:t>
            </a:r>
          </a:p>
        </p:txBody>
      </p:sp>
      <p:sp>
        <p:nvSpPr>
          <p:cNvPr id="68" name="TextBox 28">
            <a:extLst>
              <a:ext uri="{FF2B5EF4-FFF2-40B4-BE49-F238E27FC236}">
                <a16:creationId xmlns:a16="http://schemas.microsoft.com/office/drawing/2014/main" id="{2CB59F5F-EA6C-7D3A-6EB5-83D32B5D35F7}"/>
              </a:ext>
            </a:extLst>
          </p:cNvPr>
          <p:cNvSpPr txBox="1"/>
          <p:nvPr/>
        </p:nvSpPr>
        <p:spPr>
          <a:xfrm>
            <a:off x="43159567" y="2458405"/>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Member</a:t>
            </a:r>
          </a:p>
        </p:txBody>
      </p:sp>
      <p:grpSp>
        <p:nvGrpSpPr>
          <p:cNvPr id="69" name="Group 21">
            <a:extLst>
              <a:ext uri="{FF2B5EF4-FFF2-40B4-BE49-F238E27FC236}">
                <a16:creationId xmlns:a16="http://schemas.microsoft.com/office/drawing/2014/main" id="{1CE3CB35-8FE9-019B-02E0-D6A68BE1634C}"/>
              </a:ext>
            </a:extLst>
          </p:cNvPr>
          <p:cNvGrpSpPr>
            <a:grpSpLocks noChangeAspect="1"/>
          </p:cNvGrpSpPr>
          <p:nvPr/>
        </p:nvGrpSpPr>
        <p:grpSpPr>
          <a:xfrm>
            <a:off x="39948467" y="1943754"/>
            <a:ext cx="1949913" cy="1949913"/>
            <a:chOff x="0" y="0"/>
            <a:chExt cx="6350000" cy="6350000"/>
          </a:xfrm>
        </p:grpSpPr>
        <p:sp>
          <p:nvSpPr>
            <p:cNvPr id="70" name="Freeform 22">
              <a:extLst>
                <a:ext uri="{FF2B5EF4-FFF2-40B4-BE49-F238E27FC236}">
                  <a16:creationId xmlns:a16="http://schemas.microsoft.com/office/drawing/2014/main" id="{51873E68-5CD9-8BBA-F896-B915A47C1577}"/>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5">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71" name="Freeform 23">
              <a:extLst>
                <a:ext uri="{FF2B5EF4-FFF2-40B4-BE49-F238E27FC236}">
                  <a16:creationId xmlns:a16="http://schemas.microsoft.com/office/drawing/2014/main" id="{47B15645-D79A-5AA0-EA84-B7091F559545}"/>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grpSp>
        <p:nvGrpSpPr>
          <p:cNvPr id="72" name="Group 5">
            <a:extLst>
              <a:ext uri="{FF2B5EF4-FFF2-40B4-BE49-F238E27FC236}">
                <a16:creationId xmlns:a16="http://schemas.microsoft.com/office/drawing/2014/main" id="{351AD6B4-E4D1-8A01-2E94-F1ED7BAFF8CA}"/>
              </a:ext>
            </a:extLst>
          </p:cNvPr>
          <p:cNvGrpSpPr/>
          <p:nvPr/>
        </p:nvGrpSpPr>
        <p:grpSpPr>
          <a:xfrm>
            <a:off x="49961257" y="1959636"/>
            <a:ext cx="2742073" cy="1935553"/>
            <a:chOff x="0" y="0"/>
            <a:chExt cx="1500474" cy="1059142"/>
          </a:xfrm>
        </p:grpSpPr>
        <p:sp>
          <p:nvSpPr>
            <p:cNvPr id="73" name="Freeform 6">
              <a:extLst>
                <a:ext uri="{FF2B5EF4-FFF2-40B4-BE49-F238E27FC236}">
                  <a16:creationId xmlns:a16="http://schemas.microsoft.com/office/drawing/2014/main" id="{B37E2C17-53AB-A597-807C-3A366FD519F2}"/>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dirty="0"/>
            </a:p>
          </p:txBody>
        </p:sp>
      </p:grpSp>
      <p:sp>
        <p:nvSpPr>
          <p:cNvPr id="74" name="TextBox 12">
            <a:extLst>
              <a:ext uri="{FF2B5EF4-FFF2-40B4-BE49-F238E27FC236}">
                <a16:creationId xmlns:a16="http://schemas.microsoft.com/office/drawing/2014/main" id="{12161E35-1A38-93B7-7D39-9C50164E2417}"/>
              </a:ext>
            </a:extLst>
          </p:cNvPr>
          <p:cNvSpPr txBox="1"/>
          <p:nvPr/>
        </p:nvSpPr>
        <p:spPr>
          <a:xfrm>
            <a:off x="50343041" y="2898408"/>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Rodrigo Diaz</a:t>
            </a:r>
          </a:p>
        </p:txBody>
      </p:sp>
      <p:grpSp>
        <p:nvGrpSpPr>
          <p:cNvPr id="75" name="Group 21">
            <a:extLst>
              <a:ext uri="{FF2B5EF4-FFF2-40B4-BE49-F238E27FC236}">
                <a16:creationId xmlns:a16="http://schemas.microsoft.com/office/drawing/2014/main" id="{CE650DFD-81EB-EF82-FDE6-F94EE9407428}"/>
              </a:ext>
            </a:extLst>
          </p:cNvPr>
          <p:cNvGrpSpPr>
            <a:grpSpLocks noChangeAspect="1"/>
          </p:cNvGrpSpPr>
          <p:nvPr/>
        </p:nvGrpSpPr>
        <p:grpSpPr>
          <a:xfrm>
            <a:off x="47162827" y="2009055"/>
            <a:ext cx="1949913" cy="1949913"/>
            <a:chOff x="0" y="0"/>
            <a:chExt cx="6350000" cy="6350000"/>
          </a:xfrm>
        </p:grpSpPr>
        <p:sp>
          <p:nvSpPr>
            <p:cNvPr id="76" name="Freeform 22">
              <a:extLst>
                <a:ext uri="{FF2B5EF4-FFF2-40B4-BE49-F238E27FC236}">
                  <a16:creationId xmlns:a16="http://schemas.microsoft.com/office/drawing/2014/main" id="{E6DAD743-DBF1-7F8B-793C-07F2E7B5B179}"/>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6">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77" name="Freeform 23">
              <a:extLst>
                <a:ext uri="{FF2B5EF4-FFF2-40B4-BE49-F238E27FC236}">
                  <a16:creationId xmlns:a16="http://schemas.microsoft.com/office/drawing/2014/main" id="{23F3C2EA-98B2-EF79-D2D8-1C04498BC685}"/>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sp>
        <p:nvSpPr>
          <p:cNvPr id="78" name="TextBox 28">
            <a:extLst>
              <a:ext uri="{FF2B5EF4-FFF2-40B4-BE49-F238E27FC236}">
                <a16:creationId xmlns:a16="http://schemas.microsoft.com/office/drawing/2014/main" id="{850DE199-6412-75F7-10CB-6AFB95292407}"/>
              </a:ext>
            </a:extLst>
          </p:cNvPr>
          <p:cNvSpPr txBox="1"/>
          <p:nvPr/>
        </p:nvSpPr>
        <p:spPr>
          <a:xfrm>
            <a:off x="50052378" y="2458405"/>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Member</a:t>
            </a:r>
          </a:p>
        </p:txBody>
      </p:sp>
      <p:grpSp>
        <p:nvGrpSpPr>
          <p:cNvPr id="79" name="Group 5">
            <a:extLst>
              <a:ext uri="{FF2B5EF4-FFF2-40B4-BE49-F238E27FC236}">
                <a16:creationId xmlns:a16="http://schemas.microsoft.com/office/drawing/2014/main" id="{D00B5C21-0CE0-9D29-9992-E81870CE955E}"/>
              </a:ext>
            </a:extLst>
          </p:cNvPr>
          <p:cNvGrpSpPr/>
          <p:nvPr/>
        </p:nvGrpSpPr>
        <p:grpSpPr>
          <a:xfrm>
            <a:off x="56762947" y="1959636"/>
            <a:ext cx="2742073" cy="1935553"/>
            <a:chOff x="0" y="0"/>
            <a:chExt cx="1500474" cy="1059142"/>
          </a:xfrm>
        </p:grpSpPr>
        <p:sp>
          <p:nvSpPr>
            <p:cNvPr id="80" name="Freeform 6">
              <a:extLst>
                <a:ext uri="{FF2B5EF4-FFF2-40B4-BE49-F238E27FC236}">
                  <a16:creationId xmlns:a16="http://schemas.microsoft.com/office/drawing/2014/main" id="{A6CCDFB5-4306-6599-882A-E1ADD45FF128}"/>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dirty="0"/>
            </a:p>
          </p:txBody>
        </p:sp>
      </p:grpSp>
      <p:sp>
        <p:nvSpPr>
          <p:cNvPr id="81" name="TextBox 12">
            <a:extLst>
              <a:ext uri="{FF2B5EF4-FFF2-40B4-BE49-F238E27FC236}">
                <a16:creationId xmlns:a16="http://schemas.microsoft.com/office/drawing/2014/main" id="{67395A22-4981-D505-3044-7402F1954CD7}"/>
              </a:ext>
            </a:extLst>
          </p:cNvPr>
          <p:cNvSpPr txBox="1"/>
          <p:nvPr/>
        </p:nvSpPr>
        <p:spPr>
          <a:xfrm>
            <a:off x="57120860" y="2898408"/>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Kazi </a:t>
            </a:r>
            <a:r>
              <a:rPr lang="en-US" sz="1667" spc="33" dirty="0" err="1">
                <a:solidFill>
                  <a:srgbClr val="FFFFFF"/>
                </a:solidFill>
                <a:latin typeface="Montserrat"/>
              </a:rPr>
              <a:t>Rffat</a:t>
            </a:r>
            <a:r>
              <a:rPr lang="en-US" sz="1667" spc="33" dirty="0">
                <a:solidFill>
                  <a:srgbClr val="FFFFFF"/>
                </a:solidFill>
                <a:latin typeface="Montserrat"/>
              </a:rPr>
              <a:t> Hossain</a:t>
            </a:r>
          </a:p>
        </p:txBody>
      </p:sp>
      <p:grpSp>
        <p:nvGrpSpPr>
          <p:cNvPr id="82" name="Group 21">
            <a:extLst>
              <a:ext uri="{FF2B5EF4-FFF2-40B4-BE49-F238E27FC236}">
                <a16:creationId xmlns:a16="http://schemas.microsoft.com/office/drawing/2014/main" id="{8F3705A8-BB65-FD67-9A0E-FCDDFDC61D1B}"/>
              </a:ext>
            </a:extLst>
          </p:cNvPr>
          <p:cNvGrpSpPr>
            <a:grpSpLocks noChangeAspect="1"/>
          </p:cNvGrpSpPr>
          <p:nvPr/>
        </p:nvGrpSpPr>
        <p:grpSpPr>
          <a:xfrm>
            <a:off x="53940646" y="2009055"/>
            <a:ext cx="1949913" cy="1949913"/>
            <a:chOff x="0" y="0"/>
            <a:chExt cx="6350000" cy="6350000"/>
          </a:xfrm>
        </p:grpSpPr>
        <p:sp>
          <p:nvSpPr>
            <p:cNvPr id="83" name="Freeform 22">
              <a:extLst>
                <a:ext uri="{FF2B5EF4-FFF2-40B4-BE49-F238E27FC236}">
                  <a16:creationId xmlns:a16="http://schemas.microsoft.com/office/drawing/2014/main" id="{A70D2E74-0E62-DE67-879F-539D3E44DE0E}"/>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7">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84" name="Freeform 23">
              <a:extLst>
                <a:ext uri="{FF2B5EF4-FFF2-40B4-BE49-F238E27FC236}">
                  <a16:creationId xmlns:a16="http://schemas.microsoft.com/office/drawing/2014/main" id="{42EACB4C-BF16-40F1-F870-CDB384C8B2D3}"/>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sp>
        <p:nvSpPr>
          <p:cNvPr id="85" name="TextBox 28">
            <a:extLst>
              <a:ext uri="{FF2B5EF4-FFF2-40B4-BE49-F238E27FC236}">
                <a16:creationId xmlns:a16="http://schemas.microsoft.com/office/drawing/2014/main" id="{F211E4F9-F3D7-E715-38A7-86212732A453}"/>
              </a:ext>
            </a:extLst>
          </p:cNvPr>
          <p:cNvSpPr txBox="1"/>
          <p:nvPr/>
        </p:nvSpPr>
        <p:spPr>
          <a:xfrm>
            <a:off x="56830197" y="2458405"/>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Member</a:t>
            </a:r>
          </a:p>
        </p:txBody>
      </p:sp>
      <p:grpSp>
        <p:nvGrpSpPr>
          <p:cNvPr id="9" name="Group 5">
            <a:extLst>
              <a:ext uri="{FF2B5EF4-FFF2-40B4-BE49-F238E27FC236}">
                <a16:creationId xmlns:a16="http://schemas.microsoft.com/office/drawing/2014/main" id="{F07F5E6E-ECB1-E9D4-19E5-B94843291628}"/>
              </a:ext>
            </a:extLst>
          </p:cNvPr>
          <p:cNvGrpSpPr/>
          <p:nvPr/>
        </p:nvGrpSpPr>
        <p:grpSpPr>
          <a:xfrm>
            <a:off x="4854279" y="3765582"/>
            <a:ext cx="2490645" cy="655108"/>
            <a:chOff x="0" y="0"/>
            <a:chExt cx="1500474" cy="1059142"/>
          </a:xfrm>
          <a:solidFill>
            <a:srgbClr val="47586F"/>
          </a:solidFill>
        </p:grpSpPr>
        <p:sp>
          <p:nvSpPr>
            <p:cNvPr id="10" name="Freeform 6">
              <a:extLst>
                <a:ext uri="{FF2B5EF4-FFF2-40B4-BE49-F238E27FC236}">
                  <a16:creationId xmlns:a16="http://schemas.microsoft.com/office/drawing/2014/main" id="{DD817209-34E2-8C58-BAE9-E53771A779F0}"/>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grpFill/>
          </p:spPr>
          <p:txBody>
            <a:bodyPr/>
            <a:lstStyle/>
            <a:p>
              <a:endParaRPr lang="en-AU" sz="1200" dirty="0"/>
            </a:p>
          </p:txBody>
        </p:sp>
      </p:grpSp>
      <p:sp>
        <p:nvSpPr>
          <p:cNvPr id="11" name="TextBox 12">
            <a:extLst>
              <a:ext uri="{FF2B5EF4-FFF2-40B4-BE49-F238E27FC236}">
                <a16:creationId xmlns:a16="http://schemas.microsoft.com/office/drawing/2014/main" id="{B4EA2F6E-390C-AF2A-D6ED-5B1CF9A7204F}"/>
              </a:ext>
            </a:extLst>
          </p:cNvPr>
          <p:cNvSpPr txBox="1"/>
          <p:nvPr/>
        </p:nvSpPr>
        <p:spPr>
          <a:xfrm>
            <a:off x="5063458" y="3957388"/>
            <a:ext cx="2080235" cy="264431"/>
          </a:xfrm>
          <a:prstGeom prst="rect">
            <a:avLst/>
          </a:prstGeom>
        </p:spPr>
        <p:txBody>
          <a:bodyPr wrap="square" lIns="0" tIns="0" rIns="0" bIns="0" rtlCol="0" anchor="t">
            <a:spAutoFit/>
          </a:bodyPr>
          <a:lstStyle/>
          <a:p>
            <a:pPr algn="ctr">
              <a:lnSpc>
                <a:spcPts val="2167"/>
              </a:lnSpc>
            </a:pPr>
            <a:r>
              <a:rPr lang="en-US" sz="1667" spc="33" dirty="0">
                <a:solidFill>
                  <a:srgbClr val="FFFFFF"/>
                </a:solidFill>
                <a:latin typeface="Montserrat"/>
              </a:rPr>
              <a:t>Juan Cedano</a:t>
            </a:r>
          </a:p>
        </p:txBody>
      </p:sp>
      <p:grpSp>
        <p:nvGrpSpPr>
          <p:cNvPr id="13" name="Group 5">
            <a:extLst>
              <a:ext uri="{FF2B5EF4-FFF2-40B4-BE49-F238E27FC236}">
                <a16:creationId xmlns:a16="http://schemas.microsoft.com/office/drawing/2014/main" id="{83DE28C0-1AED-9EA7-56B2-91D995994592}"/>
              </a:ext>
            </a:extLst>
          </p:cNvPr>
          <p:cNvGrpSpPr/>
          <p:nvPr/>
        </p:nvGrpSpPr>
        <p:grpSpPr>
          <a:xfrm>
            <a:off x="7991637" y="3765582"/>
            <a:ext cx="2490645" cy="655108"/>
            <a:chOff x="0" y="0"/>
            <a:chExt cx="1500474" cy="1059142"/>
          </a:xfrm>
          <a:solidFill>
            <a:srgbClr val="47586F"/>
          </a:solidFill>
        </p:grpSpPr>
        <p:sp>
          <p:nvSpPr>
            <p:cNvPr id="14" name="Freeform 6">
              <a:extLst>
                <a:ext uri="{FF2B5EF4-FFF2-40B4-BE49-F238E27FC236}">
                  <a16:creationId xmlns:a16="http://schemas.microsoft.com/office/drawing/2014/main" id="{072EC7FB-F927-C5CB-057D-6CFC33ABBEF2}"/>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grpFill/>
          </p:spPr>
          <p:txBody>
            <a:bodyPr/>
            <a:lstStyle/>
            <a:p>
              <a:endParaRPr lang="en-AU" sz="1200" dirty="0"/>
            </a:p>
          </p:txBody>
        </p:sp>
      </p:grpSp>
      <p:sp>
        <p:nvSpPr>
          <p:cNvPr id="15" name="TextBox 12">
            <a:extLst>
              <a:ext uri="{FF2B5EF4-FFF2-40B4-BE49-F238E27FC236}">
                <a16:creationId xmlns:a16="http://schemas.microsoft.com/office/drawing/2014/main" id="{EAF8F060-E55B-5B6B-2B2B-42B1C5D3DE4B}"/>
              </a:ext>
            </a:extLst>
          </p:cNvPr>
          <p:cNvSpPr txBox="1"/>
          <p:nvPr/>
        </p:nvSpPr>
        <p:spPr>
          <a:xfrm>
            <a:off x="8200816" y="3957388"/>
            <a:ext cx="2080235" cy="264431"/>
          </a:xfrm>
          <a:prstGeom prst="rect">
            <a:avLst/>
          </a:prstGeom>
        </p:spPr>
        <p:txBody>
          <a:bodyPr wrap="square" lIns="0" tIns="0" rIns="0" bIns="0" rtlCol="0" anchor="t">
            <a:spAutoFit/>
          </a:bodyPr>
          <a:lstStyle/>
          <a:p>
            <a:pPr algn="ctr">
              <a:lnSpc>
                <a:spcPts val="2167"/>
              </a:lnSpc>
            </a:pPr>
            <a:r>
              <a:rPr lang="en-US" sz="1667" spc="33" dirty="0">
                <a:solidFill>
                  <a:srgbClr val="FFFFFF"/>
                </a:solidFill>
                <a:latin typeface="Montserrat"/>
              </a:rPr>
              <a:t>Rodrigo Diaz</a:t>
            </a:r>
          </a:p>
        </p:txBody>
      </p:sp>
      <p:grpSp>
        <p:nvGrpSpPr>
          <p:cNvPr id="86" name="Group 15">
            <a:extLst>
              <a:ext uri="{FF2B5EF4-FFF2-40B4-BE49-F238E27FC236}">
                <a16:creationId xmlns:a16="http://schemas.microsoft.com/office/drawing/2014/main" id="{A9994695-F224-1413-C5AF-EE57665C5121}"/>
              </a:ext>
            </a:extLst>
          </p:cNvPr>
          <p:cNvGrpSpPr>
            <a:grpSpLocks noChangeAspect="1"/>
          </p:cNvGrpSpPr>
          <p:nvPr/>
        </p:nvGrpSpPr>
        <p:grpSpPr>
          <a:xfrm>
            <a:off x="2166884" y="2067056"/>
            <a:ext cx="1575252" cy="1575252"/>
            <a:chOff x="0" y="0"/>
            <a:chExt cx="6350000" cy="6350000"/>
          </a:xfrm>
        </p:grpSpPr>
        <p:sp>
          <p:nvSpPr>
            <p:cNvPr id="87" name="Freeform 16">
              <a:extLst>
                <a:ext uri="{FF2B5EF4-FFF2-40B4-BE49-F238E27FC236}">
                  <a16:creationId xmlns:a16="http://schemas.microsoft.com/office/drawing/2014/main" id="{A259787D-422C-4CB0-C7F6-034DEB9A85CF}"/>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4">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88" name="Freeform 17">
              <a:extLst>
                <a:ext uri="{FF2B5EF4-FFF2-40B4-BE49-F238E27FC236}">
                  <a16:creationId xmlns:a16="http://schemas.microsoft.com/office/drawing/2014/main" id="{AE67F0C9-69AF-342C-AC6E-8C0AC3FEBB93}"/>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dirty="0"/>
            </a:p>
          </p:txBody>
        </p:sp>
      </p:grpSp>
      <p:grpSp>
        <p:nvGrpSpPr>
          <p:cNvPr id="89" name="Group 15">
            <a:extLst>
              <a:ext uri="{FF2B5EF4-FFF2-40B4-BE49-F238E27FC236}">
                <a16:creationId xmlns:a16="http://schemas.microsoft.com/office/drawing/2014/main" id="{2A41A5F3-2F28-477D-5267-1F6A7130D11E}"/>
              </a:ext>
            </a:extLst>
          </p:cNvPr>
          <p:cNvGrpSpPr>
            <a:grpSpLocks noChangeAspect="1"/>
          </p:cNvGrpSpPr>
          <p:nvPr/>
        </p:nvGrpSpPr>
        <p:grpSpPr>
          <a:xfrm>
            <a:off x="5350846" y="2067056"/>
            <a:ext cx="1575252" cy="1575252"/>
            <a:chOff x="0" y="0"/>
            <a:chExt cx="6350000" cy="6350000"/>
          </a:xfrm>
        </p:grpSpPr>
        <p:sp>
          <p:nvSpPr>
            <p:cNvPr id="90" name="Freeform 16">
              <a:extLst>
                <a:ext uri="{FF2B5EF4-FFF2-40B4-BE49-F238E27FC236}">
                  <a16:creationId xmlns:a16="http://schemas.microsoft.com/office/drawing/2014/main" id="{FA40A2C8-3FD5-BEE5-991F-1DE50E2E37A4}"/>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5">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91" name="Freeform 17">
              <a:extLst>
                <a:ext uri="{FF2B5EF4-FFF2-40B4-BE49-F238E27FC236}">
                  <a16:creationId xmlns:a16="http://schemas.microsoft.com/office/drawing/2014/main" id="{CAAD187C-1950-2860-F6EF-01B290AF1563}"/>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dirty="0"/>
            </a:p>
          </p:txBody>
        </p:sp>
      </p:grpSp>
      <p:grpSp>
        <p:nvGrpSpPr>
          <p:cNvPr id="92" name="Group 15">
            <a:extLst>
              <a:ext uri="{FF2B5EF4-FFF2-40B4-BE49-F238E27FC236}">
                <a16:creationId xmlns:a16="http://schemas.microsoft.com/office/drawing/2014/main" id="{C5C2DF6A-1248-2EBA-2F3B-BC60A51AF870}"/>
              </a:ext>
            </a:extLst>
          </p:cNvPr>
          <p:cNvGrpSpPr>
            <a:grpSpLocks noChangeAspect="1"/>
          </p:cNvGrpSpPr>
          <p:nvPr/>
        </p:nvGrpSpPr>
        <p:grpSpPr>
          <a:xfrm>
            <a:off x="8458054" y="2063956"/>
            <a:ext cx="1575251" cy="1575251"/>
            <a:chOff x="0" y="0"/>
            <a:chExt cx="6350000" cy="6350000"/>
          </a:xfrm>
        </p:grpSpPr>
        <p:sp>
          <p:nvSpPr>
            <p:cNvPr id="93" name="Freeform 16">
              <a:extLst>
                <a:ext uri="{FF2B5EF4-FFF2-40B4-BE49-F238E27FC236}">
                  <a16:creationId xmlns:a16="http://schemas.microsoft.com/office/drawing/2014/main" id="{B5A20DBF-6616-70F0-7A46-83D817A319E3}"/>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6">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94" name="Freeform 17">
              <a:extLst>
                <a:ext uri="{FF2B5EF4-FFF2-40B4-BE49-F238E27FC236}">
                  <a16:creationId xmlns:a16="http://schemas.microsoft.com/office/drawing/2014/main" id="{1029C85B-0584-95D9-964D-FB46CE51EF9F}"/>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dirty="0"/>
            </a:p>
          </p:txBody>
        </p:sp>
      </p:grpSp>
      <p:grpSp>
        <p:nvGrpSpPr>
          <p:cNvPr id="39" name="Group 38">
            <a:extLst>
              <a:ext uri="{FF2B5EF4-FFF2-40B4-BE49-F238E27FC236}">
                <a16:creationId xmlns:a16="http://schemas.microsoft.com/office/drawing/2014/main" id="{C36B9A1C-3AA7-28EE-7A1E-7819EF1A9AFA}"/>
              </a:ext>
            </a:extLst>
          </p:cNvPr>
          <p:cNvGrpSpPr/>
          <p:nvPr/>
        </p:nvGrpSpPr>
        <p:grpSpPr>
          <a:xfrm>
            <a:off x="2249977" y="5088779"/>
            <a:ext cx="1150418" cy="1150418"/>
            <a:chOff x="2249977" y="5088779"/>
            <a:chExt cx="1150418" cy="1150418"/>
          </a:xfrm>
        </p:grpSpPr>
        <p:sp>
          <p:nvSpPr>
            <p:cNvPr id="5" name="Freeform 16">
              <a:extLst>
                <a:ext uri="{FF2B5EF4-FFF2-40B4-BE49-F238E27FC236}">
                  <a16:creationId xmlns:a16="http://schemas.microsoft.com/office/drawing/2014/main" id="{A45148E9-BC03-7100-8177-4DF7038BB4B8}"/>
                </a:ext>
              </a:extLst>
            </p:cNvPr>
            <p:cNvSpPr/>
            <p:nvPr/>
          </p:nvSpPr>
          <p:spPr>
            <a:xfrm>
              <a:off x="2368700" y="5207502"/>
              <a:ext cx="912972" cy="912972"/>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8">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6" name="Freeform 17">
              <a:extLst>
                <a:ext uri="{FF2B5EF4-FFF2-40B4-BE49-F238E27FC236}">
                  <a16:creationId xmlns:a16="http://schemas.microsoft.com/office/drawing/2014/main" id="{754DF523-684A-9797-01AD-774EBE74C7E6}"/>
                </a:ext>
              </a:extLst>
            </p:cNvPr>
            <p:cNvSpPr/>
            <p:nvPr/>
          </p:nvSpPr>
          <p:spPr>
            <a:xfrm>
              <a:off x="2249977" y="5088779"/>
              <a:ext cx="1150418" cy="1150418"/>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97DE0"/>
            </a:solidFill>
          </p:spPr>
          <p:txBody>
            <a:bodyPr/>
            <a:lstStyle/>
            <a:p>
              <a:endParaRPr lang="en-AU" sz="1200" dirty="0"/>
            </a:p>
          </p:txBody>
        </p:sp>
      </p:grpSp>
      <p:grpSp>
        <p:nvGrpSpPr>
          <p:cNvPr id="38" name="Group 37">
            <a:extLst>
              <a:ext uri="{FF2B5EF4-FFF2-40B4-BE49-F238E27FC236}">
                <a16:creationId xmlns:a16="http://schemas.microsoft.com/office/drawing/2014/main" id="{D000F8B9-6B46-9760-5FE6-1359BD448378}"/>
              </a:ext>
            </a:extLst>
          </p:cNvPr>
          <p:cNvGrpSpPr/>
          <p:nvPr/>
        </p:nvGrpSpPr>
        <p:grpSpPr>
          <a:xfrm>
            <a:off x="3847478" y="5079923"/>
            <a:ext cx="1150418" cy="1150418"/>
            <a:chOff x="3847478" y="5079923"/>
            <a:chExt cx="1150418" cy="1150418"/>
          </a:xfrm>
        </p:grpSpPr>
        <p:sp>
          <p:nvSpPr>
            <p:cNvPr id="8" name="Freeform 16">
              <a:extLst>
                <a:ext uri="{FF2B5EF4-FFF2-40B4-BE49-F238E27FC236}">
                  <a16:creationId xmlns:a16="http://schemas.microsoft.com/office/drawing/2014/main" id="{A023ABBC-670F-5183-DD6C-4A4948566C0F}"/>
                </a:ext>
              </a:extLst>
            </p:cNvPr>
            <p:cNvSpPr/>
            <p:nvPr/>
          </p:nvSpPr>
          <p:spPr>
            <a:xfrm>
              <a:off x="3966201" y="5198646"/>
              <a:ext cx="912972" cy="912972"/>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3">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18" name="Freeform 17">
              <a:extLst>
                <a:ext uri="{FF2B5EF4-FFF2-40B4-BE49-F238E27FC236}">
                  <a16:creationId xmlns:a16="http://schemas.microsoft.com/office/drawing/2014/main" id="{B521E225-D74B-B598-2A06-A9A282DA4ACF}"/>
                </a:ext>
              </a:extLst>
            </p:cNvPr>
            <p:cNvSpPr/>
            <p:nvPr/>
          </p:nvSpPr>
          <p:spPr>
            <a:xfrm>
              <a:off x="3847478" y="5079923"/>
              <a:ext cx="1150418" cy="1150418"/>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97DE0"/>
            </a:solidFill>
          </p:spPr>
          <p:txBody>
            <a:bodyPr/>
            <a:lstStyle/>
            <a:p>
              <a:endParaRPr lang="en-AU" sz="1200" dirty="0"/>
            </a:p>
          </p:txBody>
        </p:sp>
      </p:grpSp>
      <p:grpSp>
        <p:nvGrpSpPr>
          <p:cNvPr id="29" name="Group 28">
            <a:extLst>
              <a:ext uri="{FF2B5EF4-FFF2-40B4-BE49-F238E27FC236}">
                <a16:creationId xmlns:a16="http://schemas.microsoft.com/office/drawing/2014/main" id="{1401A7DA-3318-C569-2825-B605210A8FDC}"/>
              </a:ext>
            </a:extLst>
          </p:cNvPr>
          <p:cNvGrpSpPr/>
          <p:nvPr/>
        </p:nvGrpSpPr>
        <p:grpSpPr>
          <a:xfrm>
            <a:off x="5450808" y="5079923"/>
            <a:ext cx="1150418" cy="1150418"/>
            <a:chOff x="5450808" y="5079923"/>
            <a:chExt cx="1150418" cy="1150418"/>
          </a:xfrm>
        </p:grpSpPr>
        <p:sp>
          <p:nvSpPr>
            <p:cNvPr id="22" name="Freeform 16">
              <a:extLst>
                <a:ext uri="{FF2B5EF4-FFF2-40B4-BE49-F238E27FC236}">
                  <a16:creationId xmlns:a16="http://schemas.microsoft.com/office/drawing/2014/main" id="{865170A7-9352-9A0C-FB3D-0000AF57EB67}"/>
                </a:ext>
              </a:extLst>
            </p:cNvPr>
            <p:cNvSpPr/>
            <p:nvPr/>
          </p:nvSpPr>
          <p:spPr>
            <a:xfrm>
              <a:off x="5569531" y="5198646"/>
              <a:ext cx="912972" cy="912972"/>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7">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23" name="Freeform 17">
              <a:extLst>
                <a:ext uri="{FF2B5EF4-FFF2-40B4-BE49-F238E27FC236}">
                  <a16:creationId xmlns:a16="http://schemas.microsoft.com/office/drawing/2014/main" id="{488F359B-350D-17B6-2B0C-DE717362D2BB}"/>
                </a:ext>
              </a:extLst>
            </p:cNvPr>
            <p:cNvSpPr/>
            <p:nvPr/>
          </p:nvSpPr>
          <p:spPr>
            <a:xfrm>
              <a:off x="5450808" y="5079923"/>
              <a:ext cx="1150418" cy="1150418"/>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97DE0"/>
            </a:solidFill>
          </p:spPr>
          <p:txBody>
            <a:bodyPr/>
            <a:lstStyle/>
            <a:p>
              <a:endParaRPr lang="en-AU" sz="1200" dirty="0"/>
            </a:p>
          </p:txBody>
        </p:sp>
      </p:grpSp>
      <p:sp>
        <p:nvSpPr>
          <p:cNvPr id="40" name="TextBox 31">
            <a:extLst>
              <a:ext uri="{FF2B5EF4-FFF2-40B4-BE49-F238E27FC236}">
                <a16:creationId xmlns:a16="http://schemas.microsoft.com/office/drawing/2014/main" id="{2F68A7E2-C33A-FC98-1563-B1F250EB34DC}"/>
              </a:ext>
            </a:extLst>
          </p:cNvPr>
          <p:cNvSpPr txBox="1"/>
          <p:nvPr/>
        </p:nvSpPr>
        <p:spPr>
          <a:xfrm>
            <a:off x="685800" y="829066"/>
            <a:ext cx="7239000" cy="487313"/>
          </a:xfrm>
          <a:prstGeom prst="rect">
            <a:avLst/>
          </a:prstGeom>
        </p:spPr>
        <p:txBody>
          <a:bodyPr wrap="square" lIns="0" tIns="0" rIns="0" bIns="0" rtlCol="0" anchor="t">
            <a:spAutoFit/>
          </a:bodyPr>
          <a:lstStyle/>
          <a:p>
            <a:pPr>
              <a:lnSpc>
                <a:spcPts val="3841"/>
              </a:lnSpc>
            </a:pPr>
            <a:r>
              <a:rPr lang="en-US" sz="3920" spc="-231" dirty="0">
                <a:solidFill>
                  <a:srgbClr val="212423"/>
                </a:solidFill>
                <a:latin typeface="Montserrat Ultra-Bold Italics"/>
              </a:rPr>
              <a:t>DATA SCHOOL CONSULTANTS</a:t>
            </a:r>
          </a:p>
        </p:txBody>
      </p:sp>
    </p:spTree>
    <p:extLst>
      <p:ext uri="{BB962C8B-B14F-4D97-AF65-F5344CB8AC3E}">
        <p14:creationId xmlns:p14="http://schemas.microsoft.com/office/powerpoint/2010/main" val="699965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09CDCB-46FB-F31C-B983-1514B59C6F52}"/>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496C124F-7BE4-85EE-E1C1-45EEB19E4DDE}"/>
              </a:ext>
            </a:extLst>
          </p:cNvPr>
          <p:cNvSpPr/>
          <p:nvPr/>
        </p:nvSpPr>
        <p:spPr>
          <a:xfrm rot="-1753206">
            <a:off x="-742203" y="2902905"/>
            <a:ext cx="17188995" cy="6390775"/>
          </a:xfrm>
          <a:prstGeom prst="rect">
            <a:avLst/>
          </a:prstGeom>
          <a:solidFill>
            <a:srgbClr val="263F6B">
              <a:alpha val="6667"/>
            </a:srgbClr>
          </a:solidFill>
        </p:spPr>
        <p:txBody>
          <a:bodyPr/>
          <a:lstStyle/>
          <a:p>
            <a:endParaRPr lang="en-AU" sz="1200"/>
          </a:p>
        </p:txBody>
      </p:sp>
      <p:grpSp>
        <p:nvGrpSpPr>
          <p:cNvPr id="3" name="Group 3">
            <a:extLst>
              <a:ext uri="{FF2B5EF4-FFF2-40B4-BE49-F238E27FC236}">
                <a16:creationId xmlns:a16="http://schemas.microsoft.com/office/drawing/2014/main" id="{E3FA240F-2954-6684-C255-648F21C5A5E3}"/>
              </a:ext>
            </a:extLst>
          </p:cNvPr>
          <p:cNvGrpSpPr/>
          <p:nvPr/>
        </p:nvGrpSpPr>
        <p:grpSpPr>
          <a:xfrm>
            <a:off x="1443455" y="1776094"/>
            <a:ext cx="3084481" cy="3135564"/>
            <a:chOff x="0" y="0"/>
            <a:chExt cx="1687841" cy="660400"/>
          </a:xfrm>
          <a:solidFill>
            <a:srgbClr val="47586F"/>
          </a:solidFill>
        </p:grpSpPr>
        <p:sp>
          <p:nvSpPr>
            <p:cNvPr id="4" name="Freeform 4">
              <a:extLst>
                <a:ext uri="{FF2B5EF4-FFF2-40B4-BE49-F238E27FC236}">
                  <a16:creationId xmlns:a16="http://schemas.microsoft.com/office/drawing/2014/main" id="{B02A3A1C-7DA5-DF96-5563-C59E2941D6CE}"/>
                </a:ext>
              </a:extLst>
            </p:cNvPr>
            <p:cNvSpPr/>
            <p:nvPr/>
          </p:nvSpPr>
          <p:spPr>
            <a:xfrm>
              <a:off x="0" y="0"/>
              <a:ext cx="1687841" cy="660400"/>
            </a:xfrm>
            <a:custGeom>
              <a:avLst/>
              <a:gdLst/>
              <a:ahLst/>
              <a:cxnLst/>
              <a:rect l="l" t="t" r="r" b="b"/>
              <a:pathLst>
                <a:path w="1687841" h="660400">
                  <a:moveTo>
                    <a:pt x="1563381" y="660400"/>
                  </a:moveTo>
                  <a:lnTo>
                    <a:pt x="124460" y="660400"/>
                  </a:lnTo>
                  <a:cubicBezTo>
                    <a:pt x="55880" y="660400"/>
                    <a:pt x="0" y="604520"/>
                    <a:pt x="0" y="535940"/>
                  </a:cubicBezTo>
                  <a:lnTo>
                    <a:pt x="0" y="124460"/>
                  </a:lnTo>
                  <a:cubicBezTo>
                    <a:pt x="0" y="55880"/>
                    <a:pt x="55880" y="0"/>
                    <a:pt x="124460" y="0"/>
                  </a:cubicBezTo>
                  <a:lnTo>
                    <a:pt x="1563381" y="0"/>
                  </a:lnTo>
                  <a:cubicBezTo>
                    <a:pt x="1631961" y="0"/>
                    <a:pt x="1687841" y="55880"/>
                    <a:pt x="1687841" y="124460"/>
                  </a:cubicBezTo>
                  <a:lnTo>
                    <a:pt x="1687841" y="535940"/>
                  </a:lnTo>
                  <a:cubicBezTo>
                    <a:pt x="1687841" y="604520"/>
                    <a:pt x="1631961" y="660400"/>
                    <a:pt x="1563381" y="660400"/>
                  </a:cubicBezTo>
                  <a:close/>
                </a:path>
              </a:pathLst>
            </a:custGeom>
            <a:grpFill/>
          </p:spPr>
          <p:txBody>
            <a:bodyPr/>
            <a:lstStyle/>
            <a:p>
              <a:endParaRPr lang="en-AU" sz="1200"/>
            </a:p>
          </p:txBody>
        </p:sp>
      </p:grpSp>
      <p:sp>
        <p:nvSpPr>
          <p:cNvPr id="7" name="Freeform 7">
            <a:extLst>
              <a:ext uri="{FF2B5EF4-FFF2-40B4-BE49-F238E27FC236}">
                <a16:creationId xmlns:a16="http://schemas.microsoft.com/office/drawing/2014/main" id="{D836CEAE-CAA0-F2F0-4101-DCB7987322A3}"/>
              </a:ext>
            </a:extLst>
          </p:cNvPr>
          <p:cNvSpPr/>
          <p:nvPr/>
        </p:nvSpPr>
        <p:spPr>
          <a:xfrm>
            <a:off x="7809413" y="1967623"/>
            <a:ext cx="2834640" cy="2834640"/>
          </a:xfrm>
          <a:custGeom>
            <a:avLst/>
            <a:gdLst/>
            <a:ahLst/>
            <a:cxnLst/>
            <a:rect l="l" t="t" r="r" b="b"/>
            <a:pathLst>
              <a:path w="6977156" h="6977156">
                <a:moveTo>
                  <a:pt x="0" y="0"/>
                </a:moveTo>
                <a:lnTo>
                  <a:pt x="6977156" y="0"/>
                </a:lnTo>
                <a:lnTo>
                  <a:pt x="6977156" y="6977156"/>
                </a:lnTo>
                <a:lnTo>
                  <a:pt x="0" y="6977156"/>
                </a:lnTo>
                <a:lnTo>
                  <a:pt x="0" y="0"/>
                </a:lnTo>
                <a:close/>
              </a:path>
            </a:pathLst>
          </a:custGeom>
          <a:blipFill>
            <a:blip r:embed="rId3">
              <a:extLst>
                <a:ext uri="{96DAC541-7B7A-43D3-8B79-37D633B846F1}">
                  <asvg:svgBlip xmlns:asvg="http://schemas.microsoft.com/office/drawing/2016/SVG/main" r:embed="rId4"/>
                </a:ext>
              </a:extLst>
            </a:blip>
            <a:stretch>
              <a:fillRect/>
            </a:stretch>
          </a:blipFill>
          <a:ln>
            <a:noFill/>
          </a:ln>
        </p:spPr>
        <p:txBody>
          <a:bodyPr/>
          <a:lstStyle/>
          <a:p>
            <a:endParaRPr lang="en-AU" sz="1200" dirty="0"/>
          </a:p>
        </p:txBody>
      </p:sp>
      <p:sp>
        <p:nvSpPr>
          <p:cNvPr id="9" name="Freeform 9">
            <a:extLst>
              <a:ext uri="{FF2B5EF4-FFF2-40B4-BE49-F238E27FC236}">
                <a16:creationId xmlns:a16="http://schemas.microsoft.com/office/drawing/2014/main" id="{CB051718-DF52-F857-4861-7CEBB7031523}"/>
              </a:ext>
            </a:extLst>
          </p:cNvPr>
          <p:cNvSpPr/>
          <p:nvPr/>
        </p:nvSpPr>
        <p:spPr>
          <a:xfrm rot="1707239" flipH="1" flipV="1">
            <a:off x="5610280" y="2802565"/>
            <a:ext cx="1116789" cy="554207"/>
          </a:xfrm>
          <a:custGeom>
            <a:avLst/>
            <a:gdLst/>
            <a:ahLst/>
            <a:cxnLst/>
            <a:rect l="l" t="t" r="r" b="b"/>
            <a:pathLst>
              <a:path w="1675183" h="831310">
                <a:moveTo>
                  <a:pt x="1675184" y="831309"/>
                </a:moveTo>
                <a:lnTo>
                  <a:pt x="0" y="831309"/>
                </a:lnTo>
                <a:lnTo>
                  <a:pt x="0" y="0"/>
                </a:lnTo>
                <a:lnTo>
                  <a:pt x="1675184" y="0"/>
                </a:lnTo>
                <a:lnTo>
                  <a:pt x="1675184" y="831309"/>
                </a:lnTo>
                <a:close/>
              </a:path>
            </a:pathLst>
          </a:custGeom>
          <a:blipFill>
            <a:blip r:embed="rId5">
              <a:extLst>
                <a:ext uri="{96DAC541-7B7A-43D3-8B79-37D633B846F1}">
                  <asvg:svgBlip xmlns:asvg="http://schemas.microsoft.com/office/drawing/2016/SVG/main" r:embed="rId6"/>
                </a:ext>
              </a:extLst>
            </a:blip>
            <a:stretch>
              <a:fillRect/>
            </a:stretch>
          </a:blipFill>
          <a:ln>
            <a:noFill/>
          </a:ln>
        </p:spPr>
        <p:txBody>
          <a:bodyPr/>
          <a:lstStyle/>
          <a:p>
            <a:endParaRPr lang="en-AU" sz="1200"/>
          </a:p>
        </p:txBody>
      </p:sp>
      <p:sp>
        <p:nvSpPr>
          <p:cNvPr id="10" name="TextBox 10">
            <a:extLst>
              <a:ext uri="{FF2B5EF4-FFF2-40B4-BE49-F238E27FC236}">
                <a16:creationId xmlns:a16="http://schemas.microsoft.com/office/drawing/2014/main" id="{1A027F41-DE99-F4AA-C58E-8D427D148F96}"/>
              </a:ext>
            </a:extLst>
          </p:cNvPr>
          <p:cNvSpPr txBox="1"/>
          <p:nvPr/>
        </p:nvSpPr>
        <p:spPr>
          <a:xfrm>
            <a:off x="8083733" y="3061568"/>
            <a:ext cx="2286000" cy="641266"/>
          </a:xfrm>
          <a:prstGeom prst="rect">
            <a:avLst/>
          </a:prstGeom>
        </p:spPr>
        <p:txBody>
          <a:bodyPr wrap="square" lIns="0" tIns="0" rIns="0" bIns="0" rtlCol="0" anchor="t">
            <a:spAutoFit/>
          </a:bodyPr>
          <a:lstStyle/>
          <a:p>
            <a:pPr algn="ctr">
              <a:lnSpc>
                <a:spcPts val="5381"/>
              </a:lnSpc>
            </a:pPr>
            <a:r>
              <a:rPr lang="en-US" sz="3600" spc="-323" dirty="0">
                <a:solidFill>
                  <a:srgbClr val="47586F"/>
                </a:solidFill>
                <a:latin typeface="Montserrat Ultra-Bold Italics"/>
              </a:rPr>
              <a:t>Why Alteryx</a:t>
            </a:r>
          </a:p>
        </p:txBody>
      </p:sp>
      <p:sp>
        <p:nvSpPr>
          <p:cNvPr id="11" name="TextBox 11">
            <a:extLst>
              <a:ext uri="{FF2B5EF4-FFF2-40B4-BE49-F238E27FC236}">
                <a16:creationId xmlns:a16="http://schemas.microsoft.com/office/drawing/2014/main" id="{E1CDB8E6-CF28-19BB-9388-0362976A05D4}"/>
              </a:ext>
            </a:extLst>
          </p:cNvPr>
          <p:cNvSpPr txBox="1"/>
          <p:nvPr/>
        </p:nvSpPr>
        <p:spPr>
          <a:xfrm>
            <a:off x="1710699" y="2469502"/>
            <a:ext cx="2549991" cy="1748748"/>
          </a:xfrm>
          <a:prstGeom prst="rect">
            <a:avLst/>
          </a:prstGeom>
        </p:spPr>
        <p:txBody>
          <a:bodyPr lIns="0" tIns="0" rIns="0" bIns="0" rtlCol="0" anchor="t">
            <a:spAutoFit/>
          </a:bodyPr>
          <a:lstStyle/>
          <a:p>
            <a:pPr marL="342900" indent="-342900">
              <a:lnSpc>
                <a:spcPts val="2333"/>
              </a:lnSpc>
              <a:buFont typeface="+mj-lt"/>
              <a:buAutoNum type="arabicPeriod"/>
            </a:pPr>
            <a:r>
              <a:rPr lang="en-US" sz="1666" spc="33" dirty="0">
                <a:solidFill>
                  <a:srgbClr val="FFFFFF"/>
                </a:solidFill>
                <a:latin typeface="Montserrat"/>
              </a:rPr>
              <a:t>Data preparation</a:t>
            </a:r>
          </a:p>
          <a:p>
            <a:pPr marL="342900" indent="-342900">
              <a:lnSpc>
                <a:spcPts val="2333"/>
              </a:lnSpc>
              <a:buFont typeface="+mj-lt"/>
              <a:buAutoNum type="arabicPeriod"/>
            </a:pPr>
            <a:endParaRPr lang="en-US" sz="1666" spc="33" dirty="0">
              <a:solidFill>
                <a:srgbClr val="FFFFFF"/>
              </a:solidFill>
              <a:latin typeface="Montserrat"/>
            </a:endParaRPr>
          </a:p>
          <a:p>
            <a:pPr marL="342900" indent="-342900">
              <a:lnSpc>
                <a:spcPts val="2333"/>
              </a:lnSpc>
              <a:buFont typeface="+mj-lt"/>
              <a:buAutoNum type="arabicPeriod"/>
            </a:pPr>
            <a:r>
              <a:rPr lang="en-US" sz="1666" spc="33" dirty="0">
                <a:solidFill>
                  <a:srgbClr val="FFFFFF"/>
                </a:solidFill>
                <a:latin typeface="Montserrat"/>
              </a:rPr>
              <a:t>Automation</a:t>
            </a:r>
          </a:p>
          <a:p>
            <a:pPr marL="342900" indent="-342900">
              <a:lnSpc>
                <a:spcPts val="2333"/>
              </a:lnSpc>
              <a:buFont typeface="+mj-lt"/>
              <a:buAutoNum type="arabicPeriod"/>
            </a:pPr>
            <a:endParaRPr lang="en-US" sz="1666" spc="33" dirty="0">
              <a:solidFill>
                <a:srgbClr val="FFFFFF"/>
              </a:solidFill>
              <a:latin typeface="Montserrat"/>
            </a:endParaRPr>
          </a:p>
          <a:p>
            <a:pPr marL="342900" indent="-342900">
              <a:lnSpc>
                <a:spcPts val="2333"/>
              </a:lnSpc>
              <a:buFont typeface="+mj-lt"/>
              <a:buAutoNum type="arabicPeriod"/>
            </a:pPr>
            <a:r>
              <a:rPr lang="en-US" sz="1666" spc="33" dirty="0">
                <a:solidFill>
                  <a:srgbClr val="FFFFFF"/>
                </a:solidFill>
                <a:latin typeface="Montserrat"/>
              </a:rPr>
              <a:t>Excel on steroids</a:t>
            </a:r>
          </a:p>
          <a:p>
            <a:pPr marL="342900" indent="-342900">
              <a:lnSpc>
                <a:spcPts val="2333"/>
              </a:lnSpc>
              <a:buFont typeface="+mj-lt"/>
              <a:buAutoNum type="arabicPeriod"/>
            </a:pPr>
            <a:endParaRPr lang="en-US" sz="1666" spc="33" dirty="0">
              <a:solidFill>
                <a:srgbClr val="FFFFFF"/>
              </a:solidFill>
              <a:latin typeface="Montserrat"/>
            </a:endParaRPr>
          </a:p>
        </p:txBody>
      </p:sp>
      <p:sp>
        <p:nvSpPr>
          <p:cNvPr id="13" name="TextBox 13">
            <a:extLst>
              <a:ext uri="{FF2B5EF4-FFF2-40B4-BE49-F238E27FC236}">
                <a16:creationId xmlns:a16="http://schemas.microsoft.com/office/drawing/2014/main" id="{C6D6306E-6122-2830-D253-BC2AAEA20682}"/>
              </a:ext>
            </a:extLst>
          </p:cNvPr>
          <p:cNvSpPr txBox="1"/>
          <p:nvPr/>
        </p:nvSpPr>
        <p:spPr>
          <a:xfrm>
            <a:off x="1819297" y="1363278"/>
            <a:ext cx="2332798" cy="301814"/>
          </a:xfrm>
          <a:prstGeom prst="rect">
            <a:avLst/>
          </a:prstGeom>
        </p:spPr>
        <p:txBody>
          <a:bodyPr lIns="0" tIns="0" rIns="0" bIns="0" rtlCol="0" anchor="t">
            <a:spAutoFit/>
          </a:bodyPr>
          <a:lstStyle/>
          <a:p>
            <a:pPr algn="ctr">
              <a:lnSpc>
                <a:spcPts val="2517"/>
              </a:lnSpc>
            </a:pPr>
            <a:r>
              <a:rPr lang="en-US" sz="1800" spc="39" dirty="0">
                <a:solidFill>
                  <a:srgbClr val="212423"/>
                </a:solidFill>
                <a:latin typeface="Montserrat"/>
              </a:rPr>
              <a:t>Alteryx</a:t>
            </a:r>
            <a:endParaRPr lang="en-US" sz="1936" spc="39" dirty="0">
              <a:solidFill>
                <a:srgbClr val="212423"/>
              </a:solidFill>
              <a:latin typeface="Montserrat"/>
            </a:endParaRPr>
          </a:p>
        </p:txBody>
      </p:sp>
    </p:spTree>
    <p:extLst>
      <p:ext uri="{BB962C8B-B14F-4D97-AF65-F5344CB8AC3E}">
        <p14:creationId xmlns:p14="http://schemas.microsoft.com/office/powerpoint/2010/main" val="21286129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4DC6E62CC3B241A9154433C66534F1" ma:contentTypeVersion="12" ma:contentTypeDescription="Create a new document." ma:contentTypeScope="" ma:versionID="dd216d5bd83213fb3ef95eacdee9f413">
  <xsd:schema xmlns:xsd="http://www.w3.org/2001/XMLSchema" xmlns:xs="http://www.w3.org/2001/XMLSchema" xmlns:p="http://schemas.microsoft.com/office/2006/metadata/properties" xmlns:ns3="8434e347-5df9-4431-9f29-17da80e0008e" xmlns:ns4="1a6a24e3-05c2-44a6-947e-5943525ea821" targetNamespace="http://schemas.microsoft.com/office/2006/metadata/properties" ma:root="true" ma:fieldsID="fac5961d0fe6adcb61f5b36d16ede427" ns3:_="" ns4:_="">
    <xsd:import namespace="8434e347-5df9-4431-9f29-17da80e0008e"/>
    <xsd:import namespace="1a6a24e3-05c2-44a6-947e-5943525ea821"/>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34e347-5df9-4431-9f29-17da80e0008e"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ystemTags" ma:index="15" nillable="true" ma:displayName="MediaServiceSystemTags" ma:hidden="true" ma:internalName="MediaServiceSystemTags" ma:readOnly="true">
      <xsd:simpleType>
        <xsd:restriction base="dms:Note"/>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a6a24e3-05c2-44a6-947e-5943525ea821"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8434e347-5df9-4431-9f29-17da80e0008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38ACF0E-2A92-40BB-904C-BBD1726885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434e347-5df9-4431-9f29-17da80e0008e"/>
    <ds:schemaRef ds:uri="1a6a24e3-05c2-44a6-947e-5943525ea82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9BD2DA-27F1-441B-8F09-9790A3BA9659}">
  <ds:schemaRefs>
    <ds:schemaRef ds:uri="http://schemas.microsoft.com/office/2006/metadata/properties"/>
    <ds:schemaRef ds:uri="http://schemas.openxmlformats.org/package/2006/metadata/core-properties"/>
    <ds:schemaRef ds:uri="http://purl.org/dc/elements/1.1/"/>
    <ds:schemaRef ds:uri="1a6a24e3-05c2-44a6-947e-5943525ea821"/>
    <ds:schemaRef ds:uri="http://purl.org/dc/terms/"/>
    <ds:schemaRef ds:uri="http://schemas.microsoft.com/office/2006/documentManagement/types"/>
    <ds:schemaRef ds:uri="http://www.w3.org/XML/1998/namespace"/>
    <ds:schemaRef ds:uri="http://schemas.microsoft.com/office/infopath/2007/PartnerControls"/>
    <ds:schemaRef ds:uri="8434e347-5df9-4431-9f29-17da80e0008e"/>
    <ds:schemaRef ds:uri="http://purl.org/dc/dcmitype/"/>
  </ds:schemaRefs>
</ds:datastoreItem>
</file>

<file path=customXml/itemProps3.xml><?xml version="1.0" encoding="utf-8"?>
<ds:datastoreItem xmlns:ds="http://schemas.openxmlformats.org/officeDocument/2006/customXml" ds:itemID="{06D656E9-AE93-44FE-8CAE-90191F5296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521</TotalTime>
  <Words>2415</Words>
  <Application>Microsoft Office PowerPoint</Application>
  <PresentationFormat>Widescreen</PresentationFormat>
  <Paragraphs>217</Paragraphs>
  <Slides>14</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Montserrat Ultra-Bold Italics</vt:lpstr>
      <vt:lpstr>Poppins Heavy</vt:lpstr>
      <vt:lpstr>Poppins Ultra-Bold</vt:lpstr>
      <vt:lpstr>Söhne</vt:lpstr>
      <vt:lpstr>Arial</vt:lpstr>
      <vt:lpstr>Calibri</vt:lpstr>
      <vt:lpstr>Calibri Light</vt:lpstr>
      <vt:lpstr>Lato</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Kazi Riffat Hossain</dc:creator>
  <cp:lastModifiedBy>Pujiang Zhang</cp:lastModifiedBy>
  <cp:revision>8</cp:revision>
  <dcterms:created xsi:type="dcterms:W3CDTF">2024-02-07T23:40:09Z</dcterms:created>
  <dcterms:modified xsi:type="dcterms:W3CDTF">2024-02-09T00:13:28Z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0x010100A04DC6E62CC3B241A9154433C66534F1</vt:lpwstr>
  </property>
</Properties>
</file>