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444D-BFF5-8953-C0E9-8C3396A3C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85A2A-EAE4-55BC-568D-D645DDF41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9AE9-9B77-8AC7-4C50-80AD8810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19F2-FB92-1B43-779A-03C71A1C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ABDF-F60F-E18B-AB53-25D988B2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40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984F-CEDF-A7B5-809A-78B5C0AF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B704B-7065-B16B-7C71-D884BF4C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06FC-5B39-2287-6B84-8A8C8286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866A-7379-7618-7BDF-859F11AB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B611-44DE-185D-095D-51A5B275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89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0D16A-496B-D08B-6417-588401B14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F09D4-6046-E944-5BDF-4455C7F6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C3D8C-3590-AE3B-E893-4C7825F7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51A-2D59-E87C-9CDB-7B0183E0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8651-3E46-66EB-11B6-0568FA7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28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5755-EBCE-A258-379B-F518EBEC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9FC8-5780-5584-F833-7BB39B1B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E7F6-829A-FE6A-2E53-B44A9A3A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1256-298B-955A-539E-E3A195D1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6E25-DEC6-02FE-EB8C-70D76A7B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9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C99C-46B1-38F7-CA15-932A7B41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28D9-22E1-1ADF-EEC1-0ABD1DB9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7C90-69D8-3B53-3F74-BAA21BB9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0D1A-97E3-5D9D-D16D-771235B7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64FB-BD01-3511-EA70-AA57912B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6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48E6-8BF5-A3FA-B8CA-5A33E7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1D7E-A680-39AF-C2AD-618ED993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7A29-174E-457F-9DB9-70DBC265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CE4D-7343-FFCF-99C3-67829950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EDAD1-3105-3C9F-EE93-28B89D39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E818D-2612-433F-8670-384E3FF3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2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7DE2-9998-0413-DEBD-EC5057D5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A6C6-EB48-9634-2DB7-448BCBEC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EF92E-5A10-D0BA-3738-3CC167D5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251B9-A95D-BA97-8ABF-96F95B5E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32878-7EAA-8590-9D12-E3881BD9F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2746B-8CCE-0DC9-2283-BBEF7E96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E7556-7587-B06B-422F-D51B284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9ED3D-E4C5-6971-7D00-BA9BDA6F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25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1F2C-2D92-65CD-BEBB-BEC5996B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A9C95-C957-AE93-639C-CF21C8EB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5F5DF-DF13-4ABD-B635-0E9F02E6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66DDF-5722-A214-A7DE-690EB133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46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36F94-1962-67B3-B89F-49E43A36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343B5-0A0B-13E4-A719-9C7FC5A0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AA727-D00A-C360-8476-7D450922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21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A12A-9CB8-9CD2-6C11-4BE0E51E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8BB8-2B30-12BB-9F16-EC91E133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CD2E-02AD-F543-13EA-33E3B265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4AA23-79D8-D7E2-16EE-7C370BB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3C8CD-76AD-B1D3-DD7D-D965A712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0A48-614E-4833-7AD6-844EAE91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44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0BD8-C4F7-601F-9B74-6947B555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AC784-1BA0-9D30-AD3C-E0184298C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8D4F-86FF-B28A-DDB7-EF5B5A24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6FAC-10BE-5D3F-D1EE-7BA8F05B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72FD-C527-77A4-8C90-E5807B5A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C658-1FDF-5580-8B34-3946BDC0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87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598AD-77B8-C497-7CC6-294ED3CD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22BF-6EEF-ECD3-6D49-1170084D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653E-4984-D906-60D9-8CC5EEAE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762DE-4BAC-4EE8-9DF0-2BFC8212A87C}" type="datetimeFigureOut">
              <a:rPr lang="en-AU" smtClean="0"/>
              <a:t>8/02/2024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44DE-F6FB-15CC-4822-1E38FA1B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EF0-8C79-D3BB-0DAA-5D41D4651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C615E-B0F8-4ED4-8FF9-FA1BDF362B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7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4AC9-8FBB-61F1-7415-E29E5C4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U" sz="4000" dirty="0">
                <a:solidFill>
                  <a:srgbClr val="FFFFFF"/>
                </a:solidFill>
              </a:rPr>
              <a:t>Integrating Alteryx with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B47D-A2A7-6416-BF43-964E34D0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U" sz="2000" dirty="0"/>
              <a:t>Alteryx app to take shape file as input</a:t>
            </a:r>
          </a:p>
          <a:p>
            <a:r>
              <a:rPr lang="en-AU" sz="2000" dirty="0"/>
              <a:t>Integrate spatial data with shape file</a:t>
            </a:r>
          </a:p>
          <a:p>
            <a:r>
              <a:rPr lang="en-AU" sz="2000" dirty="0"/>
              <a:t>Writes hyper file into local computer</a:t>
            </a:r>
          </a:p>
          <a:p>
            <a:r>
              <a:rPr lang="en-AU" sz="2000" dirty="0"/>
              <a:t>Plug hyper file into Tableau for analysis</a:t>
            </a:r>
          </a:p>
        </p:txBody>
      </p:sp>
    </p:spTree>
    <p:extLst>
      <p:ext uri="{BB962C8B-B14F-4D97-AF65-F5344CB8AC3E}">
        <p14:creationId xmlns:p14="http://schemas.microsoft.com/office/powerpoint/2010/main" val="6148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DE11B-3BDC-4BA5-1D7B-36D5B2F3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Connecting with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8F74-5EC5-9B10-CE3C-D54F3555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000" dirty="0"/>
              <a:t>Requires 3 data sources</a:t>
            </a:r>
          </a:p>
          <a:p>
            <a:r>
              <a:rPr lang="en-AU" sz="2000" dirty="0"/>
              <a:t>User input of shape file</a:t>
            </a:r>
          </a:p>
          <a:p>
            <a:r>
              <a:rPr lang="en-AU" sz="2000" dirty="0"/>
              <a:t>Crash and Camera locations via Postgres Database (configured in Alteryx)	</a:t>
            </a:r>
          </a:p>
        </p:txBody>
      </p:sp>
    </p:spTree>
    <p:extLst>
      <p:ext uri="{BB962C8B-B14F-4D97-AF65-F5344CB8AC3E}">
        <p14:creationId xmlns:p14="http://schemas.microsoft.com/office/powerpoint/2010/main" val="5983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6626C-6CF4-70E9-1578-97DA11B1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64699-2C8B-5719-66E1-3F789C83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2800B-2D19-6BC1-756E-369641F98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45956-4D27-E43C-8B79-2E136C7B5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5A66E-0A59-7EA6-732A-A8325AB15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42941B-D458-8DAF-25C5-73F933205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567FB-9226-EDB4-47E3-8AD819FE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Alteryx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B4F2-79A3-A653-C7B4-20A4BD01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C71E0-E323-DE6A-9508-12A8592B0255}"/>
              </a:ext>
            </a:extLst>
          </p:cNvPr>
          <p:cNvSpPr/>
          <p:nvPr/>
        </p:nvSpPr>
        <p:spPr>
          <a:xfrm>
            <a:off x="1897499" y="3566856"/>
            <a:ext cx="2216075" cy="118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User Input</a:t>
            </a:r>
          </a:p>
          <a:p>
            <a:pPr algn="ctr"/>
            <a:r>
              <a:rPr lang="en-AU" dirty="0"/>
              <a:t>(shape file, size of buffer)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F5AA5F-2C16-03AF-336C-621C5B4C0554}"/>
              </a:ext>
            </a:extLst>
          </p:cNvPr>
          <p:cNvCxnSpPr>
            <a:cxnSpLocks/>
          </p:cNvCxnSpPr>
          <p:nvPr/>
        </p:nvCxnSpPr>
        <p:spPr>
          <a:xfrm>
            <a:off x="4113574" y="4148962"/>
            <a:ext cx="95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804E7-F415-3EDE-2CC9-4598E82389FD}"/>
              </a:ext>
            </a:extLst>
          </p:cNvPr>
          <p:cNvSpPr/>
          <p:nvPr/>
        </p:nvSpPr>
        <p:spPr>
          <a:xfrm>
            <a:off x="5068987" y="3566856"/>
            <a:ext cx="2216075" cy="118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Integrate shape file, crash and camera locations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910B2-081A-272A-4FE3-DDA765825EB7}"/>
              </a:ext>
            </a:extLst>
          </p:cNvPr>
          <p:cNvSpPr/>
          <p:nvPr/>
        </p:nvSpPr>
        <p:spPr>
          <a:xfrm>
            <a:off x="8252002" y="3566857"/>
            <a:ext cx="2216075" cy="118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Generates hyper file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AB3B4F-5C17-5F02-6DF8-BFDBDA2C103C}"/>
              </a:ext>
            </a:extLst>
          </p:cNvPr>
          <p:cNvCxnSpPr>
            <a:cxnSpLocks/>
          </p:cNvCxnSpPr>
          <p:nvPr/>
        </p:nvCxnSpPr>
        <p:spPr>
          <a:xfrm>
            <a:off x="7296589" y="4159872"/>
            <a:ext cx="95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3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7721E-439E-601C-E354-D31C9581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239DDD-58CD-F0DD-54A2-DD7B8CFFF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12028-B7FD-81C8-8C36-2DBA1F48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53BECD-E907-17B7-68F8-18661B278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9FA57-A4F5-F80F-2AB9-D4A390D06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574B1-E632-9B84-DBB4-8D049546F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2B64-E7BE-FB89-CE13-2907DF43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Alteryx Output to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58D1-85F0-D33A-7A96-BE7E4AB0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1E11E-2B85-0905-5E9A-3F27995F7B55}"/>
              </a:ext>
            </a:extLst>
          </p:cNvPr>
          <p:cNvSpPr/>
          <p:nvPr/>
        </p:nvSpPr>
        <p:spPr>
          <a:xfrm>
            <a:off x="1897499" y="3566856"/>
            <a:ext cx="2216075" cy="118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Add hyper file as new data source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64819F-D5A3-D43B-E3E1-980663615D02}"/>
              </a:ext>
            </a:extLst>
          </p:cNvPr>
          <p:cNvCxnSpPr>
            <a:cxnSpLocks/>
          </p:cNvCxnSpPr>
          <p:nvPr/>
        </p:nvCxnSpPr>
        <p:spPr>
          <a:xfrm>
            <a:off x="4113574" y="4148962"/>
            <a:ext cx="95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9F8FC-AF0A-D5E1-3BBE-53355A4D8846}"/>
              </a:ext>
            </a:extLst>
          </p:cNvPr>
          <p:cNvSpPr/>
          <p:nvPr/>
        </p:nvSpPr>
        <p:spPr>
          <a:xfrm>
            <a:off x="5068987" y="3566856"/>
            <a:ext cx="2216075" cy="118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Replace data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658582-123A-E357-DA66-7A780B387263}"/>
              </a:ext>
            </a:extLst>
          </p:cNvPr>
          <p:cNvSpPr/>
          <p:nvPr/>
        </p:nvSpPr>
        <p:spPr>
          <a:xfrm>
            <a:off x="8252002" y="3566857"/>
            <a:ext cx="2216075" cy="118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Ad hoc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C4543-2AE7-5E25-3EEF-A96BBD2A96DB}"/>
              </a:ext>
            </a:extLst>
          </p:cNvPr>
          <p:cNvCxnSpPr>
            <a:cxnSpLocks/>
          </p:cNvCxnSpPr>
          <p:nvPr/>
        </p:nvCxnSpPr>
        <p:spPr>
          <a:xfrm>
            <a:off x="7296589" y="4159872"/>
            <a:ext cx="95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3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E4382-74A2-8877-D8B2-AD4EF094B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6A3427-A508-6C70-5C29-4D67B9A0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CBD2F-2656-0E79-C9B0-EF81BC437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7FED2-EC28-7E58-D8D9-A8DBCA93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23CD46-C2E9-6C95-BB0E-28779FF3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0BF16-B34F-2048-5B84-9F0C565AD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B62E2-E525-A46F-C878-49163A07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429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100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Integrating Alteryx with Tableau</vt:lpstr>
      <vt:lpstr>Connecting with data source</vt:lpstr>
      <vt:lpstr>Alteryx Workflow</vt:lpstr>
      <vt:lpstr>Alteryx Output to Tableau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Alteryx with Tableau</dc:title>
  <dc:creator>Wasnik Malla</dc:creator>
  <cp:lastModifiedBy>Wasnik Malla</cp:lastModifiedBy>
  <cp:revision>4</cp:revision>
  <dcterms:created xsi:type="dcterms:W3CDTF">2024-02-08T11:47:11Z</dcterms:created>
  <dcterms:modified xsi:type="dcterms:W3CDTF">2024-02-09T00:37:56Z</dcterms:modified>
</cp:coreProperties>
</file>