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2" r:id="rId3"/>
    <p:sldId id="266" r:id="rId4"/>
    <p:sldId id="275" r:id="rId5"/>
    <p:sldId id="282" r:id="rId6"/>
    <p:sldId id="281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Overpass Mono" panose="020B0604020202020204" charset="0"/>
      <p:regular r:id="rId10"/>
      <p:bold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BCC261-8708-4937-AC34-2A7985021974}">
  <a:tblStyle styleId="{E5BCC261-8708-4937-AC34-2A79850219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4395D95-D77F-4FA2-A8EE-4A72F15D92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60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developerseci.herokuapp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492537" y="1286059"/>
            <a:ext cx="6164826" cy="178100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sz="4400" dirty="0">
                <a:solidFill>
                  <a:schemeClr val="dk2"/>
                </a:solidFill>
              </a:rPr>
            </a:br>
            <a:br>
              <a:rPr lang="es-CO" sz="4400" dirty="0">
                <a:solidFill>
                  <a:schemeClr val="dk2"/>
                </a:solidFill>
              </a:rPr>
            </a:br>
            <a:br>
              <a:rPr lang="es-CO" sz="4400" dirty="0">
                <a:solidFill>
                  <a:schemeClr val="dk2"/>
                </a:solidFill>
              </a:rPr>
            </a:br>
            <a:r>
              <a:rPr lang="es-CO" sz="4400" dirty="0" err="1">
                <a:solidFill>
                  <a:schemeClr val="dk2"/>
                </a:solidFill>
              </a:rPr>
              <a:t>The</a:t>
            </a:r>
            <a:r>
              <a:rPr lang="es-CO" sz="4400" dirty="0">
                <a:solidFill>
                  <a:schemeClr val="dk2"/>
                </a:solidFill>
              </a:rPr>
              <a:t> </a:t>
            </a:r>
            <a:r>
              <a:rPr lang="es-CO" sz="4400" dirty="0" err="1">
                <a:solidFill>
                  <a:schemeClr val="dk2"/>
                </a:solidFill>
              </a:rPr>
              <a:t>Developers</a:t>
            </a:r>
            <a:r>
              <a:rPr lang="es-CO" sz="4400" dirty="0">
                <a:solidFill>
                  <a:schemeClr val="dk2"/>
                </a:solidFill>
              </a:rPr>
              <a:t> </a:t>
            </a:r>
            <a:br>
              <a:rPr lang="es-CO" sz="4400" dirty="0">
                <a:solidFill>
                  <a:schemeClr val="dk2"/>
                </a:solidFill>
              </a:rPr>
            </a:br>
            <a:r>
              <a:rPr lang="es-CO" sz="4400" dirty="0" err="1">
                <a:solidFill>
                  <a:schemeClr val="dk2"/>
                </a:solidFill>
              </a:rPr>
              <a:t>Eci</a:t>
            </a:r>
            <a:br>
              <a:rPr lang="es-CO" sz="4000" dirty="0"/>
            </a:br>
            <a:br>
              <a:rPr lang="es-CO" sz="3200" dirty="0"/>
            </a:br>
            <a:endParaRPr lang="es-CO" sz="32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1559564" y="2725502"/>
            <a:ext cx="1950553" cy="83196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PAULA GUEVARA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FEDERICO MENESES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1" dirty="0">
                <a:solidFill>
                  <a:srgbClr val="FFFFFF"/>
                </a:solidFill>
                <a:latin typeface="Segoe UI" panose="020B0502040204020203" pitchFamily="34" charset="0"/>
              </a:rPr>
              <a:t>FABIAN RAMIREZ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426141" y="1721572"/>
            <a:ext cx="4582173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/>
              <a:t>La Plataforma Historial de Equipos</a:t>
            </a:r>
            <a:r>
              <a:rPr lang="es-CO" dirty="0"/>
              <a:t>, es una herramienta donde el personal del laboratorio de informática pertenecientes a la decanatura de Ingeniería de Sistemas de la Escuela Colombiana de Ingeniería Julio Garavito, pueden registrar elementos, equipos. Adicional a eso contamos con sistema que permite adjuntar las novedades que realizan cada uno de estos elementos y equipos, logrando así una mejor </a:t>
            </a:r>
            <a:r>
              <a:rPr lang="es-CO" dirty="0" err="1"/>
              <a:t>admistración</a:t>
            </a:r>
            <a:r>
              <a:rPr lang="es-CO" dirty="0"/>
              <a:t>.</a:t>
            </a:r>
            <a:endParaRPr lang="en-US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049966" y="312665"/>
            <a:ext cx="5581355" cy="1298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/>
              <a:t>THE-DEVELOPERS </a:t>
            </a:r>
            <a:r>
              <a:rPr lang="es-CO" sz="3200" dirty="0" err="1"/>
              <a:t>Labinfo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 utilizados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72997" y="1770916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Apache shiro</a:t>
            </a: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7862" y="1564440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</a:rPr>
              <a:t>Postgresql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82;p37">
            <a:extLst>
              <a:ext uri="{FF2B5EF4-FFF2-40B4-BE49-F238E27FC236}">
                <a16:creationId xmlns:a16="http://schemas.microsoft.com/office/drawing/2014/main" id="{54AE9F39-069D-4FD1-9A3F-0B7ED7BF914A}"/>
              </a:ext>
            </a:extLst>
          </p:cNvPr>
          <p:cNvSpPr txBox="1">
            <a:spLocks/>
          </p:cNvSpPr>
          <p:nvPr/>
        </p:nvSpPr>
        <p:spPr>
          <a:xfrm flipH="1">
            <a:off x="3598647" y="1480865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dirty="0">
                <a:solidFill>
                  <a:schemeClr val="bg1"/>
                </a:solidFill>
              </a:rPr>
              <a:t>PrimeFaces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11546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</a:t>
            </a:r>
            <a:endParaRPr dirty="0"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Registrar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Asociar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Consultar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0"/>
            <a:ext cx="3372672" cy="329381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Generar Reportes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-167739" y="2388409"/>
            <a:ext cx="3683753" cy="626162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</a:rPr>
              <a:t>Plataforma Historial de Equipos</a:t>
            </a: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E7316-8B5C-43F5-A071-C26BAC67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Demostración del Producto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99A0F0-691A-4CAC-9E30-26A25AF83B18}"/>
              </a:ext>
            </a:extLst>
          </p:cNvPr>
          <p:cNvSpPr txBox="1"/>
          <p:nvPr/>
        </p:nvSpPr>
        <p:spPr>
          <a:xfrm>
            <a:off x="2002832" y="415854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2"/>
              </a:rPr>
              <a:t>https://thedeveloperseci.herokuapp.com</a:t>
            </a:r>
            <a:r>
              <a:rPr lang="es-CO" dirty="0">
                <a:hlinkClick r:id="rId2"/>
              </a:rPr>
              <a:t>/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68AB63-1137-4217-9A79-9B695D2E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034" y="1073682"/>
            <a:ext cx="4902927" cy="270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8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A3E677-9F35-4F32-8630-36DBCB525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08" y="3190878"/>
            <a:ext cx="6344535" cy="8383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112</Words>
  <Application>Microsoft Office PowerPoint</Application>
  <PresentationFormat>Presentación en pantalla (16:9)</PresentationFormat>
  <Paragraphs>19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Segoe UI</vt:lpstr>
      <vt:lpstr>Anaheim</vt:lpstr>
      <vt:lpstr>Arial</vt:lpstr>
      <vt:lpstr>Overpass Mono</vt:lpstr>
      <vt:lpstr>Programming Lesson by Slidesgo</vt:lpstr>
      <vt:lpstr>   The Developers  Eci  </vt:lpstr>
      <vt:lpstr>THE-DEVELOPERS Labinfo</vt:lpstr>
      <vt:lpstr>Tecnologias utilizados</vt:lpstr>
      <vt:lpstr>Funcionalidad</vt:lpstr>
      <vt:lpstr>Demostración del Producto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Developers Eci  THE-DEVELOPERS Labinfo</dc:title>
  <cp:lastModifiedBy>GUEVARA SANCHEZ PAULA ANDREA</cp:lastModifiedBy>
  <cp:revision>6</cp:revision>
  <dcterms:modified xsi:type="dcterms:W3CDTF">2020-12-05T15:28:17Z</dcterms:modified>
</cp:coreProperties>
</file>