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89953ba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89953ba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89953ba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89953ba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89953ba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89953ba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89953ba1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89953ba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89953ba1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89953ba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89953ba1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89953ba1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89953ba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89953ba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89953b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89953b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89953ba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89953ba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89953ba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89953ba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89953ba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89953ba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89953ba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89953ba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89953ba1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89953ba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89953ba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89953ba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89953ba1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89953ba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</a:t>
            </a:r>
            <a:r>
              <a:rPr lang="en"/>
              <a:t>with Preparation time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975" y="1223650"/>
            <a:ext cx="510006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with commission 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625" y="1138000"/>
            <a:ext cx="51110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 percentage count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825" y="1148700"/>
            <a:ext cx="516662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with discount percentage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000" y="1138000"/>
            <a:ext cx="511912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with status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425" y="1159400"/>
            <a:ext cx="524137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with verified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400" y="1148700"/>
            <a:ext cx="51331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with rank 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400" y="1138000"/>
            <a:ext cx="51797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75" y="1191525"/>
            <a:ext cx="63659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Vendors category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675" y="1148725"/>
            <a:ext cx="53659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Vendor ID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050" y="1266475"/>
            <a:ext cx="539431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count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25" y="1138025"/>
            <a:ext cx="51243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type Count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400" y="1105900"/>
            <a:ext cx="535439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charge and Vendor category 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50" y="1138000"/>
            <a:ext cx="51955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Serving distance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75" y="1180825"/>
            <a:ext cx="513339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category with Serving distance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650" y="1159425"/>
            <a:ext cx="510821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