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2164f85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2164f85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164f855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2164f855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15% of vendors whose account are not active, 12% of total vendors they neither </a:t>
            </a:r>
            <a:r>
              <a:rPr lang="en"/>
              <a:t>verified</a:t>
            </a:r>
            <a:r>
              <a:rPr lang="en"/>
              <a:t> there accounts nor active and only 3% verified,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 of vendors have their account verified and active.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164f85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2164f85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89% of vendors have a rank =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Restauarnts : 88% (78/88) are ranked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Sweets&amp;Bakes : 92% (11/12) are ranked 11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164f855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2164f855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2164f855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2164f85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rating of the vendors ranges from 3.2 to 4.8.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implies that the rating scale used is 1-5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19% of vendors are rated 4.5 (mode)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 of vendors are rated 4.8 (max)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of vendors are rated 3.2 (min)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2164f855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2164f855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not strong correlation between rank and vendor_rating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 rating is the most common rating of the vendors.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rank and vendor_rating is not strong. This may imply that the method of assigning a rank to avendor is highly dependnet on other features which may not be avaialable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164f855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2164f855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17 unique primary tag name. Desserts top the list with 44 vendors having it as its primary tag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164f855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2164f855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2164f855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2164f855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164f855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2164f855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64f85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64f85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high chance that one of the Sweets &amp; Bakes was given a wrong category id. This can be changed to the id of the majority Sweets &amp; Bakes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vendor_category_id. Id = 2 represents restuarants and Id = 3 represents Bakes &amp; Sweets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2164f85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2164f85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69 unqiue tag names among all the vendors. Desserts top the list. Free Delivery is also considered as a tag name for the vendors. Free Delivery comes 6th from the top.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only 17 vendors which had a valid primary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69 unique dishes offered by combining all the vendors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tag name is Free Delievery, with 24 vendors having it as part of their tag. Hence there are 68 dishes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delievery_charge, 41 vendors provide free delivery. Hence the 24 vendors who have a tag name of Free Delivery can be checked against the 41 vendors obtained in the delievry_charge feature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2164f855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2164f855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99 vendors who use device type = 3 , 88 vendors are Restuarants and 11 vendors are Sweet&amp;Bakes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2164f855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2164f855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27445 customers have placed an order out of around 35K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of the customers have made 2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 of customers have made 5 orders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164f855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2164f85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 41K orders of the customers had 2 items in the order (50% of the orders)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 of customers have made an order of 3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6925 orders do not have the number of items ordered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2164f855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2164f85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an average a customer spends 15 Omani Radi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of customers spends 11.7 Omani Radi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missing values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2164f855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2164f855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item_count and grand_total is 0.61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coefficient of determination is 0.3721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correlation value, we can infer that there the strength of the relationship between item_count and grand_total is not very strong and from coefficient of determination, only 37% of the change in grand_total can be explained by number of items (item_count)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of the customers pay 11.7 Omani Radi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some degree of depedency between item_count and grand_total with 37% of the variance in one variable that is explainable by the other variable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2164f855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2164f855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5 modes to make the payment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mode is used the most, followed by payment mode 2,4,3 and 5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2164f855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2164f855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though, Free Delivery tops the list of valid promo codes, it only contributes to 3.18% of the valid promo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96.82% of customers, do not use any promo code or 96.82% of the orders do not have a promo code option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2164f855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2164f85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less than &lt; 1% of the orders, the vendors provide a discount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2164f855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2164f855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percantage of NaN discount percentage is 51% and zero discount percentage is 47%. This is roughly 99% percenatge.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0.05% have a non zero discount percenatge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values are very close to the vendor_discount_amount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164f85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164f85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Among Restaurants and Bakes &amp; Sweets, 61% of Restaurants charge for delivery of food. 29% of Bakes &amp; Sweets have a </a:t>
            </a:r>
            <a:r>
              <a:rPr lang="en"/>
              <a:t>delivery</a:t>
            </a:r>
            <a:r>
              <a:rPr lang="en"/>
              <a:t> fee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2164f855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2164f855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only a very small percenatge of customers(orders) who finds a vendor that they really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cutsomers (orders) do not have a favourite vendor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2164f855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2164f855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customers (orders) have not rated the vendor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2164f855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2164f855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customers (orders) have not given a rating to the vendor. This is followed by a rating of 0 for the vendors and then a rating of 5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2164f855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2164f855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customers have given a drive rating of 0. This is followed by a 5 star rating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2164f855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2164f855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Excluding the missing prepration time (time =-1), most of the orders take 45 minutes with a mximum time of 90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164f855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164f855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day that has the minimum orders delieverd is on Friday and Saturday. This maybe due to the late openings of the vendors on Friday and Saturday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164f855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164f855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have been made from 24 location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orders made from location numbers : 18,20,26,27,28 and 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orders are made from location number 0. This maybe due to the fact that a huge number of customers belong to location number 0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2164f855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2164f855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orders are made from Home, followed by work and others respectively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164f85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164f85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57% of vendors have a serving distance of maximum 15km. No vendor provides a serving distnace of more than 15km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164f85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2164f85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Irrespective of the type of vendor, majority of the vendors offers a serving diatnce of 15kms followeed by 10kms and 5kms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164f85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2164f85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Prepration time varies between 5 to 45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both Restauarants and Bakes&amp;Sweets, 15minutes time is taken by most of the vendors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followed by 10 minutes for restuarants and 13 minutes for Bakes&amp;Sweets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Resturants prepratiom time ranges from 5 to 21 minutes and 10 to 45 minutes for Bakes&amp;Sweets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164f855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164f85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85% of vendors do not take commission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12% of vendors who take commission are Restauarants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164f85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2164f85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Among the 4% of vendors that provide discounts, 3% of vendors are Restauarants and 1% of vendor is Bakes&amp;Sweets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96% of vendors, do not provide any discount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3% of Restaurants provide a discount of either 10 , 15 or 30 %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of Bakes&amp;Sweets provide a discount of 50%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2164f85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2164f85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above plot, it can be seen that, the number of vendors that have a status = 0 , is equal to the number of vendors that has is_open =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further anlayse if the restusrants that have is_open = 0 also have status = 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and verified 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875" y="1103700"/>
            <a:ext cx="4174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Status and Verified Chart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25" y="2389350"/>
            <a:ext cx="3182051" cy="261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50" y="2389350"/>
            <a:ext cx="4176650" cy="98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075" y="1017725"/>
            <a:ext cx="1139152" cy="10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vs Vendor category with rank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25" y="1103700"/>
            <a:ext cx="41901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rating distribution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00" y="1122675"/>
            <a:ext cx="51233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rating 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325" y="1160625"/>
            <a:ext cx="45195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Of Vendor R</a:t>
            </a:r>
            <a:r>
              <a:rPr lang="en"/>
              <a:t>ating</a:t>
            </a:r>
            <a:r>
              <a:rPr lang="en"/>
              <a:t> And Rank 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00" y="1160625"/>
            <a:ext cx="47018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name count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900" y="1075225"/>
            <a:ext cx="56222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frequency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63" y="1094225"/>
            <a:ext cx="57098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frequency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125" y="1132150"/>
            <a:ext cx="57582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frequency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350" y="1084725"/>
            <a:ext cx="58280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ID and Vendor Category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00" y="1094850"/>
            <a:ext cx="49817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frequency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900" y="1179600"/>
            <a:ext cx="56827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by category and device type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50" y="1208075"/>
            <a:ext cx="44703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count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500" y="1094225"/>
            <a:ext cx="516578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975" y="1246025"/>
            <a:ext cx="2096700" cy="17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count 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925" y="1208100"/>
            <a:ext cx="501636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75" y="1017725"/>
            <a:ext cx="2857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grand total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25" y="1198575"/>
            <a:ext cx="511967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5" y="1198575"/>
            <a:ext cx="27432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and grand total count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75" y="1654125"/>
            <a:ext cx="2779351" cy="22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50" y="1654125"/>
            <a:ext cx="2933988" cy="22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463" y="1654125"/>
            <a:ext cx="2745137" cy="202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</a:t>
            </a:r>
            <a:r>
              <a:rPr lang="en"/>
              <a:t>payment</a:t>
            </a:r>
            <a:r>
              <a:rPr lang="en"/>
              <a:t> method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825" y="1113200"/>
            <a:ext cx="52938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 </a:t>
            </a:r>
            <a:r>
              <a:rPr lang="en"/>
              <a:t>code</a:t>
            </a:r>
            <a:r>
              <a:rPr lang="en"/>
              <a:t> count 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8178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589" y="1170125"/>
            <a:ext cx="537394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discount amount count 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471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950" y="1170125"/>
            <a:ext cx="47396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 code discount percentage count 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0" y="1862900"/>
            <a:ext cx="4345000" cy="20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800" y="1170125"/>
            <a:ext cx="4341800" cy="317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Category and Delivery Charge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50" y="1195225"/>
            <a:ext cx="47115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favorite count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75" y="1122700"/>
            <a:ext cx="51083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rated count</a:t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700" y="1160625"/>
            <a:ext cx="50740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Vendor </a:t>
            </a:r>
            <a:r>
              <a:rPr lang="en"/>
              <a:t>rating</a:t>
            </a:r>
            <a:r>
              <a:rPr lang="en"/>
              <a:t> count </a:t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25" y="1122675"/>
            <a:ext cx="499274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rating count</a:t>
            </a:r>
            <a:endParaRPr/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5" y="1378975"/>
            <a:ext cx="3833325" cy="27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475" y="1378975"/>
            <a:ext cx="3610849" cy="2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time count </a:t>
            </a: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100" y="1132150"/>
            <a:ext cx="51620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Orders During the Week</a:t>
            </a:r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00" y="1170125"/>
            <a:ext cx="51951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number count 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0" y="1189100"/>
            <a:ext cx="3747925" cy="37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275" y="1017725"/>
            <a:ext cx="4089550" cy="3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Type</a:t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800" y="1103700"/>
            <a:ext cx="52404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 distance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325" y="1111600"/>
            <a:ext cx="464362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25" y="1479575"/>
            <a:ext cx="2239525" cy="200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Category and Serving Distance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00" y="1094850"/>
            <a:ext cx="47881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Category and Preparation Time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25" y="1086500"/>
            <a:ext cx="47571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Category and Commission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75" y="1151150"/>
            <a:ext cx="452259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</a:t>
            </a:r>
            <a:r>
              <a:rPr lang="en"/>
              <a:t>category</a:t>
            </a:r>
            <a:r>
              <a:rPr lang="en"/>
              <a:t> and discount percentage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175" y="1128600"/>
            <a:ext cx="4292400" cy="28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b="1998" l="0" r="0" t="3714"/>
          <a:stretch/>
        </p:blipFill>
        <p:spPr>
          <a:xfrm>
            <a:off x="249775" y="1128600"/>
            <a:ext cx="4107400" cy="27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and status 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50" y="1179625"/>
            <a:ext cx="4219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