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D319F-FB95-4BD6-BE10-CB2AEDCA5F0F}" v="2" dt="2023-11-21T16:05:18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akhare" userId="e9718571487c4b5b" providerId="LiveId" clId="{BA0D319F-FB95-4BD6-BE10-CB2AEDCA5F0F}"/>
    <pc:docChg chg="undo redo custSel addSld modSld">
      <pc:chgData name="Saurabh Sakhare" userId="e9718571487c4b5b" providerId="LiveId" clId="{BA0D319F-FB95-4BD6-BE10-CB2AEDCA5F0F}" dt="2023-11-21T16:11:05.320" v="128" actId="14100"/>
      <pc:docMkLst>
        <pc:docMk/>
      </pc:docMkLst>
      <pc:sldChg chg="addSp delSp modSp new mod">
        <pc:chgData name="Saurabh Sakhare" userId="e9718571487c4b5b" providerId="LiveId" clId="{BA0D319F-FB95-4BD6-BE10-CB2AEDCA5F0F}" dt="2023-11-21T16:11:05.320" v="128" actId="14100"/>
        <pc:sldMkLst>
          <pc:docMk/>
          <pc:sldMk cId="3840801962" sldId="256"/>
        </pc:sldMkLst>
        <pc:spChg chg="del">
          <ac:chgData name="Saurabh Sakhare" userId="e9718571487c4b5b" providerId="LiveId" clId="{BA0D319F-FB95-4BD6-BE10-CB2AEDCA5F0F}" dt="2023-11-21T16:01:56.385" v="1" actId="478"/>
          <ac:spMkLst>
            <pc:docMk/>
            <pc:sldMk cId="3840801962" sldId="256"/>
            <ac:spMk id="2" creationId="{39C8F936-8CA2-1721-A33F-80250E4157FB}"/>
          </ac:spMkLst>
        </pc:spChg>
        <pc:spChg chg="del">
          <ac:chgData name="Saurabh Sakhare" userId="e9718571487c4b5b" providerId="LiveId" clId="{BA0D319F-FB95-4BD6-BE10-CB2AEDCA5F0F}" dt="2023-11-21T16:01:57.823" v="2" actId="478"/>
          <ac:spMkLst>
            <pc:docMk/>
            <pc:sldMk cId="3840801962" sldId="256"/>
            <ac:spMk id="3" creationId="{E4A2D1A1-AF45-11A7-58E7-B76510FB2BAC}"/>
          </ac:spMkLst>
        </pc:spChg>
        <pc:spChg chg="add mod">
          <ac:chgData name="Saurabh Sakhare" userId="e9718571487c4b5b" providerId="LiveId" clId="{BA0D319F-FB95-4BD6-BE10-CB2AEDCA5F0F}" dt="2023-11-21T16:08:49.653" v="114" actId="207"/>
          <ac:spMkLst>
            <pc:docMk/>
            <pc:sldMk cId="3840801962" sldId="256"/>
            <ac:spMk id="4" creationId="{1F1E634F-1E77-D68B-FD32-057385717EBE}"/>
          </ac:spMkLst>
        </pc:spChg>
        <pc:spChg chg="add mod">
          <ac:chgData name="Saurabh Sakhare" userId="e9718571487c4b5b" providerId="LiveId" clId="{BA0D319F-FB95-4BD6-BE10-CB2AEDCA5F0F}" dt="2023-11-21T16:10:43.490" v="127" actId="14100"/>
          <ac:spMkLst>
            <pc:docMk/>
            <pc:sldMk cId="3840801962" sldId="256"/>
            <ac:spMk id="5" creationId="{33F8E2FB-69C2-FB45-D907-D8B91A3A730C}"/>
          </ac:spMkLst>
        </pc:spChg>
        <pc:spChg chg="add mod">
          <ac:chgData name="Saurabh Sakhare" userId="e9718571487c4b5b" providerId="LiveId" clId="{BA0D319F-FB95-4BD6-BE10-CB2AEDCA5F0F}" dt="2023-11-21T16:05:04.841" v="62" actId="962"/>
          <ac:spMkLst>
            <pc:docMk/>
            <pc:sldMk cId="3840801962" sldId="256"/>
            <ac:spMk id="6" creationId="{56A2BECD-32D8-19FB-52C0-F47804C48F5F}"/>
          </ac:spMkLst>
        </pc:spChg>
        <pc:spChg chg="add mod">
          <ac:chgData name="Saurabh Sakhare" userId="e9718571487c4b5b" providerId="LiveId" clId="{BA0D319F-FB95-4BD6-BE10-CB2AEDCA5F0F}" dt="2023-11-21T16:11:05.320" v="128" actId="14100"/>
          <ac:spMkLst>
            <pc:docMk/>
            <pc:sldMk cId="3840801962" sldId="256"/>
            <ac:spMk id="7" creationId="{618ACDB5-8BDA-138F-A7E8-A9C769DEA013}"/>
          </ac:spMkLst>
        </pc:spChg>
      </pc:sldChg>
      <pc:sldMasterChg chg="addSldLayout">
        <pc:chgData name="Saurabh Sakhare" userId="e9718571487c4b5b" providerId="LiveId" clId="{BA0D319F-FB95-4BD6-BE10-CB2AEDCA5F0F}" dt="2023-11-21T16:01:52.878" v="0" actId="680"/>
        <pc:sldMasterMkLst>
          <pc:docMk/>
          <pc:sldMasterMk cId="1136036514" sldId="2147483648"/>
        </pc:sldMasterMkLst>
        <pc:sldLayoutChg chg="add">
          <pc:chgData name="Saurabh Sakhare" userId="e9718571487c4b5b" providerId="LiveId" clId="{BA0D319F-FB95-4BD6-BE10-CB2AEDCA5F0F}" dt="2023-11-21T16:01:52.878" v="0" actId="680"/>
          <pc:sldLayoutMkLst>
            <pc:docMk/>
            <pc:sldMasterMk cId="1136036514" sldId="2147483648"/>
            <pc:sldLayoutMk cId="148519512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49C-76E2-2BAE-8034-C5EDA0CA8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0150-2767-7880-518A-CDD09691E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9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0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E634F-1E77-D68B-FD32-057385717EBE}"/>
              </a:ext>
            </a:extLst>
          </p:cNvPr>
          <p:cNvSpPr/>
          <p:nvPr/>
        </p:nvSpPr>
        <p:spPr>
          <a:xfrm>
            <a:off x="0" y="0"/>
            <a:ext cx="12192000" cy="768096"/>
          </a:xfrm>
          <a:prstGeom prst="rect">
            <a:avLst/>
          </a:prstGeom>
          <a:solidFill>
            <a:srgbClr val="7A7F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8E2FB-69C2-FB45-D907-D8B91A3A730C}"/>
              </a:ext>
            </a:extLst>
          </p:cNvPr>
          <p:cNvSpPr txBox="1"/>
          <p:nvPr/>
        </p:nvSpPr>
        <p:spPr>
          <a:xfrm>
            <a:off x="8211312" y="182880"/>
            <a:ext cx="38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      Courses  Service  Contact Us</a:t>
            </a:r>
          </a:p>
        </p:txBody>
      </p:sp>
      <p:sp>
        <p:nvSpPr>
          <p:cNvPr id="6" name="Rectangle 5" descr="Light reflection in a lens">
            <a:extLst>
              <a:ext uri="{FF2B5EF4-FFF2-40B4-BE49-F238E27FC236}">
                <a16:creationId xmlns:a16="http://schemas.microsoft.com/office/drawing/2014/main" id="{56A2BECD-32D8-19FB-52C0-F47804C48F5F}"/>
              </a:ext>
            </a:extLst>
          </p:cNvPr>
          <p:cNvSpPr/>
          <p:nvPr/>
        </p:nvSpPr>
        <p:spPr>
          <a:xfrm>
            <a:off x="0" y="768096"/>
            <a:ext cx="12192000" cy="608990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ACDB5-8BDA-138F-A7E8-A9C769DEA013}"/>
              </a:ext>
            </a:extLst>
          </p:cNvPr>
          <p:cNvSpPr txBox="1"/>
          <p:nvPr/>
        </p:nvSpPr>
        <p:spPr>
          <a:xfrm>
            <a:off x="173735" y="164592"/>
            <a:ext cx="38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E-Labs Research and Education</a:t>
            </a:r>
          </a:p>
        </p:txBody>
      </p:sp>
    </p:spTree>
    <p:extLst>
      <p:ext uri="{BB962C8B-B14F-4D97-AF65-F5344CB8AC3E}">
        <p14:creationId xmlns:p14="http://schemas.microsoft.com/office/powerpoint/2010/main" val="384080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Sakhare</dc:creator>
  <cp:lastModifiedBy>Saurabh Sakhare</cp:lastModifiedBy>
  <cp:revision>1</cp:revision>
  <dcterms:created xsi:type="dcterms:W3CDTF">2023-11-21T16:01:51Z</dcterms:created>
  <dcterms:modified xsi:type="dcterms:W3CDTF">2023-11-21T16:11:16Z</dcterms:modified>
</cp:coreProperties>
</file>