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B2F-6CDA-BF50-DAD4-71E12D08C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1B516-7265-600F-903C-DDA422700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9C7D-2076-735B-72EA-AB142BA7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6AEA-D96A-5140-09B9-C6150E2F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94C9-DDB3-3A6B-A7A2-BF16C620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7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7D07-82CB-5D4C-3A03-3566091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5AFD-25B1-F0C3-68E0-9C9E4585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5355-0DA6-2AC9-1BB1-EED3DA68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4AC7-D373-5307-27B5-3A48526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6D64-ADBB-70A1-0488-B9F2CFAE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99B33-4F53-BFA6-EAA3-0A262A14F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A60F-8AFB-E687-A014-45CF5F56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8129-9EE2-85C2-1FCF-AE5595D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A148-D3EC-1530-FD8D-3FBFECFA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39D1-F47A-6A58-78F8-5542A55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F3A1-9611-3B77-1EB9-2AC796AB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5CFF-04F8-12FF-AD97-AF444C31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9FCB-F60E-86C3-64C2-084B05C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0A31-8CF4-1F96-4C0C-B9970761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C31D-CA92-FD4C-253D-696BA4AB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F6E-9D75-3D88-3547-CDFD34B6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D2F4-F347-7584-0468-08E2AE69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9A64-7732-633B-83D7-FC7B0DC2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59DA-3C72-9B06-7BBA-C69CFBA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D0A4-5765-209A-1DD5-3F1E5CC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7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1816-AC40-02F2-9B81-626540F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FD31-0B3A-C4BB-9EAB-197448816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AAA2B-6A72-2F3B-B428-3E5ECB4F0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772E1-1728-094B-6BA3-08A46C64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FC9C-F796-B23E-AAFD-0EE70E02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4725-9EEA-8678-4AAA-BC2836E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F07F-E3E1-A99F-6C8A-44509713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87C35-AD44-4C78-4789-7862F156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7A7AE-97A7-724E-918B-BAFC8F4C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62074-2F8F-03A5-5461-B3710996E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49D7B-6846-887C-F56E-DEA092EC0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B001-01E0-8B3A-789B-8177757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6CDA2-2E79-50EE-F354-472084B9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1355-F99E-E1E2-056F-117D67CE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46F6-2D26-8529-D4E6-3260EC0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21D13-80F1-0FB8-E412-5D34FF0A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2222C-5056-AD25-6BF6-81C329C9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7FC5-88C2-F7E3-FA96-6D80F5EA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3FD4D-6EBC-2E9A-3FC7-F2CA572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BA32B-E61A-C139-EA1C-1ED9670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93BC-98CA-6E02-1323-E2EEB26D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BD7-35E7-D65E-195F-78BE02F3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F1BB-D641-57BC-2FE7-D9F73CF3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FF5-CE7C-959E-C0F8-29B83959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B8C7D-4B94-6D79-9EF2-BFCD48CB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202FC-D698-FEE4-FB51-17ED6A0C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704F-3E39-63A7-4FB9-606A460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A612-4902-3927-DAE7-05C89D53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9AC4C-DFB0-EB6B-05F9-A8E8DC69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7E4BC-E93D-51D3-B518-86CCFBE5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C52EA-DBB0-9B4F-BE9F-8CC391C2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6A91-4E1D-690B-4C98-B07D5C6A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EB24-B139-F06B-86E5-78AC53D9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F826C-5A6D-3962-378F-B37C046F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9A09-2BD3-8373-E24A-10827076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BB75-2578-3143-7048-FC856456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18E67-B39B-4E91-A63C-49C1E079251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1B57-5DF9-FB01-2E24-85342F71D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E0E1-6689-2729-AAD2-13EBBFBA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96414-A30E-44DA-932B-5535F2294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Source_code/HWSW/QOI/firmware/course_example_1/src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2C83E6-743E-CC12-5425-2295DDB8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0" r="28064"/>
          <a:stretch/>
        </p:blipFill>
        <p:spPr>
          <a:xfrm>
            <a:off x="-1" y="59446"/>
            <a:ext cx="5391159" cy="3942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DC68FF-5CD8-CF17-3D1D-9B852FC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27" t="-1" r="1535" b="-1"/>
          <a:stretch/>
        </p:blipFill>
        <p:spPr>
          <a:xfrm>
            <a:off x="5414366" y="59446"/>
            <a:ext cx="6774586" cy="255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480BEB-2BFF-5F0E-AB1B-909CADBD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3" r="111"/>
          <a:stretch/>
        </p:blipFill>
        <p:spPr>
          <a:xfrm>
            <a:off x="3649113" y="2137132"/>
            <a:ext cx="8539839" cy="213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13646-28FF-6834-0396-2AB3A37A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1090"/>
            <a:ext cx="5505814" cy="1576910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/>
              <a:t>No optimalisations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2A5F-9B74-0CFA-3373-B15382AC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9210" y="4420672"/>
            <a:ext cx="4929742" cy="228385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FPS: 23,77 frames/s</a:t>
            </a:r>
          </a:p>
          <a:p>
            <a:pPr algn="l"/>
            <a:r>
              <a:rPr lang="en-GB" dirty="0"/>
              <a:t>Throughput: 2,853 Mb/s or 356KB/s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7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9DD0-F16B-9081-6069-08D708CC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1549-84B4-704B-096F-826AAA82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66457"/>
            <a:ext cx="8023124" cy="17275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4400" dirty="0">
              <a:latin typeface="+mj-lt"/>
            </a:endParaRPr>
          </a:p>
          <a:p>
            <a:pPr marL="0" indent="0">
              <a:buNone/>
            </a:pPr>
            <a:r>
              <a:rPr lang="en-GB" sz="4400" dirty="0">
                <a:latin typeface="+mj-lt"/>
              </a:rPr>
              <a:t>Compiler optimalisation (-O3)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1B428D-BEB6-C4E6-5F3F-AF2DBD12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301"/>
          <a:stretch/>
        </p:blipFill>
        <p:spPr>
          <a:xfrm>
            <a:off x="-1" y="-30480"/>
            <a:ext cx="5358990" cy="4224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C08F18-D878-2EF1-C571-AD9F5721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27" r="1786"/>
          <a:stretch/>
        </p:blipFill>
        <p:spPr>
          <a:xfrm>
            <a:off x="5358989" y="0"/>
            <a:ext cx="6833011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7688F3-A6C9-BEAD-1B38-AB3E537FB7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"/>
          <a:stretch/>
        </p:blipFill>
        <p:spPr>
          <a:xfrm>
            <a:off x="3987835" y="2181984"/>
            <a:ext cx="8204165" cy="2042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D64FCE7-3584-7CAD-4F85-DBCFA420588B}"/>
              </a:ext>
            </a:extLst>
          </p:cNvPr>
          <p:cNvSpPr txBox="1">
            <a:spLocks/>
          </p:cNvSpPr>
          <p:nvPr/>
        </p:nvSpPr>
        <p:spPr>
          <a:xfrm>
            <a:off x="7315200" y="4370944"/>
            <a:ext cx="6014720" cy="22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FPS: 45,53 frames/s</a:t>
            </a:r>
          </a:p>
          <a:p>
            <a:pPr marL="0" indent="0">
              <a:buNone/>
            </a:pPr>
            <a:r>
              <a:rPr lang="en-GB" sz="2400" dirty="0"/>
              <a:t>Throughput: 5,463 Mb/s or 628KB/s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301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4D8-6CCD-8958-68FC-E7E78278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E9E-269A-0168-4EF3-73130ED8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45498B-B4D8-AC19-F5D2-F7A8A41C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3" r="17320"/>
          <a:stretch/>
        </p:blipFill>
        <p:spPr>
          <a:xfrm>
            <a:off x="0" y="-1"/>
            <a:ext cx="6351638" cy="3429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E92933-BBCB-5B29-E7C6-4614C0BC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62" r="108"/>
          <a:stretch/>
        </p:blipFill>
        <p:spPr>
          <a:xfrm>
            <a:off x="6299200" y="-35434"/>
            <a:ext cx="5892800" cy="2621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E3A43D-D6D2-F673-BDB6-67517077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" r="1"/>
          <a:stretch/>
        </p:blipFill>
        <p:spPr>
          <a:xfrm>
            <a:off x="4917439" y="1781576"/>
            <a:ext cx="7274561" cy="1947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DEBA2-CFEA-1C35-75E8-D8149A23CB51}"/>
              </a:ext>
            </a:extLst>
          </p:cNvPr>
          <p:cNvSpPr txBox="1">
            <a:spLocks/>
          </p:cNvSpPr>
          <p:nvPr/>
        </p:nvSpPr>
        <p:spPr>
          <a:xfrm>
            <a:off x="-1" y="4676308"/>
            <a:ext cx="8524569" cy="2025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Separate </a:t>
            </a:r>
            <a:r>
              <a:rPr lang="en-GB" dirty="0" err="1"/>
              <a:t>Hashfunction</a:t>
            </a:r>
            <a:r>
              <a:rPr lang="en-GB" dirty="0"/>
              <a:t> Block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D990A4D-3280-770F-1F48-DE14C04B49E0}"/>
              </a:ext>
            </a:extLst>
          </p:cNvPr>
          <p:cNvSpPr txBox="1">
            <a:spLocks/>
          </p:cNvSpPr>
          <p:nvPr/>
        </p:nvSpPr>
        <p:spPr>
          <a:xfrm>
            <a:off x="7384026" y="3937156"/>
            <a:ext cx="6014720" cy="22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FPS: 50,70 frames/s</a:t>
            </a:r>
          </a:p>
          <a:p>
            <a:pPr marL="0" indent="0">
              <a:buNone/>
            </a:pPr>
            <a:r>
              <a:rPr lang="en-GB" sz="2400" dirty="0"/>
              <a:t>Throughput: 6,085 Mb/s or 760KB/s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60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98C3-1221-E70F-E223-22709586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D5A7-FC72-A180-1F14-BA9097F1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DBB49D-C0C7-8CC3-88D5-650DAE1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102"/>
          <a:stretch/>
        </p:blipFill>
        <p:spPr>
          <a:xfrm>
            <a:off x="68700" y="0"/>
            <a:ext cx="5760720" cy="4268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4850A7-8C9C-A469-D689-4C91F97D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88" r="14285"/>
          <a:stretch/>
        </p:blipFill>
        <p:spPr>
          <a:xfrm>
            <a:off x="5829420" y="0"/>
            <a:ext cx="6362580" cy="2346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43036F-3D96-B203-53D8-E787E625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66" y="2395351"/>
            <a:ext cx="7218489" cy="1889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49EC22-15FB-FB32-67C3-7DDE5BCAB3B1}"/>
              </a:ext>
            </a:extLst>
          </p:cNvPr>
          <p:cNvSpPr txBox="1">
            <a:spLocks/>
          </p:cNvSpPr>
          <p:nvPr/>
        </p:nvSpPr>
        <p:spPr>
          <a:xfrm>
            <a:off x="0" y="4676308"/>
            <a:ext cx="5505814" cy="2025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 Sensor Computing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94995A7-43C0-5EF2-2FC4-3C4C89956599}"/>
              </a:ext>
            </a:extLst>
          </p:cNvPr>
          <p:cNvSpPr txBox="1">
            <a:spLocks/>
          </p:cNvSpPr>
          <p:nvPr/>
        </p:nvSpPr>
        <p:spPr>
          <a:xfrm>
            <a:off x="6902245" y="4333503"/>
            <a:ext cx="6014720" cy="22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FPS: 88,45 frames/s</a:t>
            </a:r>
          </a:p>
          <a:p>
            <a:pPr marL="0" indent="0">
              <a:buNone/>
            </a:pPr>
            <a:r>
              <a:rPr lang="en-GB" sz="2400" dirty="0"/>
              <a:t>Throughput: 10,614 Mb/s or 1,326MB/s</a:t>
            </a:r>
          </a:p>
          <a:p>
            <a:pPr marL="0" indent="0">
              <a:buNone/>
            </a:pPr>
            <a:r>
              <a:rPr lang="en-GB" sz="2400" dirty="0"/>
              <a:t>.c file: </a:t>
            </a:r>
            <a:r>
              <a:rPr lang="en-GB" sz="2400" dirty="0">
                <a:hlinkClick r:id="rId5" action="ppaction://hlinkfile"/>
              </a:rPr>
              <a:t>…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10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No optimalisations</vt:lpstr>
      <vt:lpstr>PowerPoint Presentation</vt:lpstr>
      <vt:lpstr>PowerPoint Presentation</vt:lpstr>
      <vt:lpstr>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Edmond Tsampanis</dc:creator>
  <cp:lastModifiedBy>Edmond Tsampanis</cp:lastModifiedBy>
  <cp:revision>3</cp:revision>
  <dcterms:created xsi:type="dcterms:W3CDTF">2025-05-08T11:17:34Z</dcterms:created>
  <dcterms:modified xsi:type="dcterms:W3CDTF">2025-05-13T17:29:18Z</dcterms:modified>
</cp:coreProperties>
</file>