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9" r:id="rId3"/>
    <p:sldId id="272" r:id="rId4"/>
    <p:sldId id="258" r:id="rId5"/>
    <p:sldId id="265" r:id="rId6"/>
    <p:sldId id="276" r:id="rId7"/>
    <p:sldId id="261" r:id="rId8"/>
    <p:sldId id="275" r:id="rId9"/>
    <p:sldId id="277" r:id="rId10"/>
    <p:sldId id="279" r:id="rId11"/>
    <p:sldId id="280" r:id="rId12"/>
    <p:sldId id="257" r:id="rId13"/>
    <p:sldId id="266" r:id="rId14"/>
    <p:sldId id="267" r:id="rId15"/>
    <p:sldId id="269" r:id="rId16"/>
    <p:sldId id="268" r:id="rId17"/>
    <p:sldId id="278" r:id="rId18"/>
    <p:sldId id="263" r:id="rId19"/>
    <p:sldId id="281" r:id="rId20"/>
    <p:sldId id="2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660"/>
  </p:normalViewPr>
  <p:slideViewPr>
    <p:cSldViewPr snapToGrid="0">
      <p:cViewPr varScale="1">
        <p:scale>
          <a:sx n="72" d="100"/>
          <a:sy n="72" d="100"/>
        </p:scale>
        <p:origin x="59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017B59-6196-4710-AE65-0CA41F72EE0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C3D6467-C444-442A-B80D-A43E7FAA414D}">
      <dgm:prSet phldrT="[Text]"/>
      <dgm:spPr>
        <a:solidFill>
          <a:schemeClr val="bg2">
            <a:lumMod val="25000"/>
          </a:schemeClr>
        </a:solidFill>
      </dgm:spPr>
      <dgm:t>
        <a:bodyPr/>
        <a:lstStyle/>
        <a:p>
          <a:r>
            <a:rPr lang="en-US" dirty="0"/>
            <a:t>Care Quality Improvement</a:t>
          </a:r>
        </a:p>
      </dgm:t>
    </dgm:pt>
    <dgm:pt modelId="{96D129C7-AB15-43DA-AF24-232696108A0E}" type="parTrans" cxnId="{58C672BA-4797-44CC-8D00-C9859D559083}">
      <dgm:prSet/>
      <dgm:spPr/>
      <dgm:t>
        <a:bodyPr/>
        <a:lstStyle/>
        <a:p>
          <a:endParaRPr lang="en-US"/>
        </a:p>
      </dgm:t>
    </dgm:pt>
    <dgm:pt modelId="{58079D14-E515-4A06-8E1D-FF89D124A50D}" type="sibTrans" cxnId="{58C672BA-4797-44CC-8D00-C9859D559083}">
      <dgm:prSet/>
      <dgm:spPr/>
      <dgm:t>
        <a:bodyPr/>
        <a:lstStyle/>
        <a:p>
          <a:endParaRPr lang="en-US"/>
        </a:p>
      </dgm:t>
    </dgm:pt>
    <dgm:pt modelId="{C1591E9D-FE58-4017-B2CC-4C1A9C0E2FB0}">
      <dgm:prSet phldrT="[Text]"/>
      <dgm:spPr>
        <a:solidFill>
          <a:schemeClr val="bg2">
            <a:lumMod val="25000"/>
          </a:schemeClr>
        </a:solidFill>
      </dgm:spPr>
      <dgm:t>
        <a:bodyPr/>
        <a:lstStyle/>
        <a:p>
          <a:r>
            <a:rPr lang="en-US" dirty="0"/>
            <a:t>Patient &amp; Population Health Analytics</a:t>
          </a:r>
        </a:p>
      </dgm:t>
    </dgm:pt>
    <dgm:pt modelId="{EB475215-4267-437A-BB1C-525D1990403D}" type="parTrans" cxnId="{E2E4C077-7AE6-46EF-A638-009E063FED8F}">
      <dgm:prSet/>
      <dgm:spPr/>
      <dgm:t>
        <a:bodyPr/>
        <a:lstStyle/>
        <a:p>
          <a:endParaRPr lang="en-US"/>
        </a:p>
      </dgm:t>
    </dgm:pt>
    <dgm:pt modelId="{C573077F-824C-41A6-AA08-1096751639EB}" type="sibTrans" cxnId="{E2E4C077-7AE6-46EF-A638-009E063FED8F}">
      <dgm:prSet/>
      <dgm:spPr/>
      <dgm:t>
        <a:bodyPr/>
        <a:lstStyle/>
        <a:p>
          <a:endParaRPr lang="en-US"/>
        </a:p>
      </dgm:t>
    </dgm:pt>
    <dgm:pt modelId="{8ECF8384-9B6A-4563-8F77-6A9F494ABF97}">
      <dgm:prSet phldrT="[Text]"/>
      <dgm:spPr>
        <a:solidFill>
          <a:schemeClr val="bg2">
            <a:lumMod val="25000"/>
          </a:schemeClr>
        </a:solidFill>
      </dgm:spPr>
      <dgm:t>
        <a:bodyPr/>
        <a:lstStyle/>
        <a:p>
          <a:r>
            <a:rPr lang="en-US" dirty="0"/>
            <a:t>Increase Patient Engagement</a:t>
          </a:r>
        </a:p>
      </dgm:t>
    </dgm:pt>
    <dgm:pt modelId="{D131BABC-DEE3-4113-9B43-096AE1BCAA49}" type="parTrans" cxnId="{EB1A57F1-79C3-4A94-BAB4-904983E90282}">
      <dgm:prSet/>
      <dgm:spPr/>
      <dgm:t>
        <a:bodyPr/>
        <a:lstStyle/>
        <a:p>
          <a:endParaRPr lang="en-US"/>
        </a:p>
      </dgm:t>
    </dgm:pt>
    <dgm:pt modelId="{DBD72BF0-E4DB-449F-948C-6CA62A741582}" type="sibTrans" cxnId="{EB1A57F1-79C3-4A94-BAB4-904983E90282}">
      <dgm:prSet/>
      <dgm:spPr/>
      <dgm:t>
        <a:bodyPr/>
        <a:lstStyle/>
        <a:p>
          <a:endParaRPr lang="en-US"/>
        </a:p>
      </dgm:t>
    </dgm:pt>
    <dgm:pt modelId="{D1CC21BB-4864-41B7-94AE-B5D2CD3C1E6B}">
      <dgm:prSet phldrT="[Text]"/>
      <dgm:spPr>
        <a:solidFill>
          <a:schemeClr val="bg2">
            <a:lumMod val="25000"/>
          </a:schemeClr>
        </a:solidFill>
      </dgm:spPr>
      <dgm:t>
        <a:bodyPr/>
        <a:lstStyle/>
        <a:p>
          <a:r>
            <a:rPr lang="en-US" dirty="0"/>
            <a:t>Operational Efficiency</a:t>
          </a:r>
        </a:p>
      </dgm:t>
    </dgm:pt>
    <dgm:pt modelId="{06833BF9-FE30-40BD-8C1A-0CC2A85581E4}" type="parTrans" cxnId="{8E3E9300-63DA-439C-A7E2-123F0F0C49F5}">
      <dgm:prSet/>
      <dgm:spPr/>
      <dgm:t>
        <a:bodyPr/>
        <a:lstStyle/>
        <a:p>
          <a:endParaRPr lang="en-US"/>
        </a:p>
      </dgm:t>
    </dgm:pt>
    <dgm:pt modelId="{3B05A8A8-F0BD-4C1A-8640-FDB81D9E1B5A}" type="sibTrans" cxnId="{8E3E9300-63DA-439C-A7E2-123F0F0C49F5}">
      <dgm:prSet/>
      <dgm:spPr/>
      <dgm:t>
        <a:bodyPr/>
        <a:lstStyle/>
        <a:p>
          <a:endParaRPr lang="en-US"/>
        </a:p>
      </dgm:t>
    </dgm:pt>
    <dgm:pt modelId="{3A580199-3974-43E9-A107-5EEE13C2EA84}">
      <dgm:prSet phldrT="[Text]"/>
      <dgm:spPr>
        <a:solidFill>
          <a:schemeClr val="bg2">
            <a:lumMod val="25000"/>
          </a:schemeClr>
        </a:solidFill>
      </dgm:spPr>
      <dgm:t>
        <a:bodyPr/>
        <a:lstStyle/>
        <a:p>
          <a:r>
            <a:rPr lang="en-US" dirty="0"/>
            <a:t>PHI Compliance</a:t>
          </a:r>
        </a:p>
      </dgm:t>
    </dgm:pt>
    <dgm:pt modelId="{840BA6AD-CF90-4912-860D-8A686C66CC24}" type="parTrans" cxnId="{9710E7F7-04B7-46C0-92C2-4A4FCE106D3B}">
      <dgm:prSet/>
      <dgm:spPr/>
      <dgm:t>
        <a:bodyPr/>
        <a:lstStyle/>
        <a:p>
          <a:endParaRPr lang="en-US"/>
        </a:p>
      </dgm:t>
    </dgm:pt>
    <dgm:pt modelId="{51E256DC-BEDB-41C9-B28A-5EAE278483B9}" type="sibTrans" cxnId="{9710E7F7-04B7-46C0-92C2-4A4FCE106D3B}">
      <dgm:prSet/>
      <dgm:spPr/>
      <dgm:t>
        <a:bodyPr/>
        <a:lstStyle/>
        <a:p>
          <a:endParaRPr lang="en-US"/>
        </a:p>
      </dgm:t>
    </dgm:pt>
    <dgm:pt modelId="{279974AB-7C72-4FB5-B1FE-86D3AEE24CAC}" type="pres">
      <dgm:prSet presAssocID="{6E017B59-6196-4710-AE65-0CA41F72EE0B}" presName="linear" presStyleCnt="0">
        <dgm:presLayoutVars>
          <dgm:dir/>
          <dgm:animLvl val="lvl"/>
          <dgm:resizeHandles val="exact"/>
        </dgm:presLayoutVars>
      </dgm:prSet>
      <dgm:spPr/>
    </dgm:pt>
    <dgm:pt modelId="{27D8921E-F1A9-4394-82D5-739127BCA943}" type="pres">
      <dgm:prSet presAssocID="{6C3D6467-C444-442A-B80D-A43E7FAA414D}" presName="parentLin" presStyleCnt="0"/>
      <dgm:spPr/>
    </dgm:pt>
    <dgm:pt modelId="{C29AAC8F-EDDB-4D5F-A14A-3C025685B475}" type="pres">
      <dgm:prSet presAssocID="{6C3D6467-C444-442A-B80D-A43E7FAA414D}" presName="parentLeftMargin" presStyleLbl="node1" presStyleIdx="0" presStyleCnt="5"/>
      <dgm:spPr/>
    </dgm:pt>
    <dgm:pt modelId="{867238C4-04A6-44AB-A59D-BDD5A84FF061}" type="pres">
      <dgm:prSet presAssocID="{6C3D6467-C444-442A-B80D-A43E7FAA414D}" presName="parentText" presStyleLbl="node1" presStyleIdx="0" presStyleCnt="5">
        <dgm:presLayoutVars>
          <dgm:chMax val="0"/>
          <dgm:bulletEnabled val="1"/>
        </dgm:presLayoutVars>
      </dgm:prSet>
      <dgm:spPr/>
    </dgm:pt>
    <dgm:pt modelId="{81193AF9-D3D9-47BB-A2B7-0A3BE98D1AF9}" type="pres">
      <dgm:prSet presAssocID="{6C3D6467-C444-442A-B80D-A43E7FAA414D}" presName="negativeSpace" presStyleCnt="0"/>
      <dgm:spPr/>
    </dgm:pt>
    <dgm:pt modelId="{1D3C9FE3-E0D9-479F-8294-7D1619F3EEBA}" type="pres">
      <dgm:prSet presAssocID="{6C3D6467-C444-442A-B80D-A43E7FAA414D}" presName="childText" presStyleLbl="conFgAcc1" presStyleIdx="0" presStyleCnt="5">
        <dgm:presLayoutVars>
          <dgm:bulletEnabled val="1"/>
        </dgm:presLayoutVars>
      </dgm:prSet>
      <dgm:spPr/>
    </dgm:pt>
    <dgm:pt modelId="{AF071FE4-645C-4534-AB9C-18FBC21A8E46}" type="pres">
      <dgm:prSet presAssocID="{58079D14-E515-4A06-8E1D-FF89D124A50D}" presName="spaceBetweenRectangles" presStyleCnt="0"/>
      <dgm:spPr/>
    </dgm:pt>
    <dgm:pt modelId="{7707777E-9124-4E4F-8A40-896FE3AF07A1}" type="pres">
      <dgm:prSet presAssocID="{D1CC21BB-4864-41B7-94AE-B5D2CD3C1E6B}" presName="parentLin" presStyleCnt="0"/>
      <dgm:spPr/>
    </dgm:pt>
    <dgm:pt modelId="{5FE69B12-52AE-42C8-A2EA-6AC8CD6E0207}" type="pres">
      <dgm:prSet presAssocID="{D1CC21BB-4864-41B7-94AE-B5D2CD3C1E6B}" presName="parentLeftMargin" presStyleLbl="node1" presStyleIdx="0" presStyleCnt="5"/>
      <dgm:spPr/>
    </dgm:pt>
    <dgm:pt modelId="{FA14427A-BEB0-4E8A-B4CD-F7F2C04F5676}" type="pres">
      <dgm:prSet presAssocID="{D1CC21BB-4864-41B7-94AE-B5D2CD3C1E6B}" presName="parentText" presStyleLbl="node1" presStyleIdx="1" presStyleCnt="5">
        <dgm:presLayoutVars>
          <dgm:chMax val="0"/>
          <dgm:bulletEnabled val="1"/>
        </dgm:presLayoutVars>
      </dgm:prSet>
      <dgm:spPr/>
    </dgm:pt>
    <dgm:pt modelId="{E6D4E50A-C039-4832-9FBB-719AB95AF1F8}" type="pres">
      <dgm:prSet presAssocID="{D1CC21BB-4864-41B7-94AE-B5D2CD3C1E6B}" presName="negativeSpace" presStyleCnt="0"/>
      <dgm:spPr/>
    </dgm:pt>
    <dgm:pt modelId="{66C26113-289D-4FE2-BA61-7DB3D969955A}" type="pres">
      <dgm:prSet presAssocID="{D1CC21BB-4864-41B7-94AE-B5D2CD3C1E6B}" presName="childText" presStyleLbl="conFgAcc1" presStyleIdx="1" presStyleCnt="5">
        <dgm:presLayoutVars>
          <dgm:bulletEnabled val="1"/>
        </dgm:presLayoutVars>
      </dgm:prSet>
      <dgm:spPr/>
    </dgm:pt>
    <dgm:pt modelId="{8A4E62F2-A694-4B87-B467-C5BAE45409AD}" type="pres">
      <dgm:prSet presAssocID="{3B05A8A8-F0BD-4C1A-8640-FDB81D9E1B5A}" presName="spaceBetweenRectangles" presStyleCnt="0"/>
      <dgm:spPr/>
    </dgm:pt>
    <dgm:pt modelId="{EAE3E80D-9CCE-45E6-A2B4-949C391C9897}" type="pres">
      <dgm:prSet presAssocID="{3A580199-3974-43E9-A107-5EEE13C2EA84}" presName="parentLin" presStyleCnt="0"/>
      <dgm:spPr/>
    </dgm:pt>
    <dgm:pt modelId="{933859C4-DE60-47C9-B421-6F2BC006366E}" type="pres">
      <dgm:prSet presAssocID="{3A580199-3974-43E9-A107-5EEE13C2EA84}" presName="parentLeftMargin" presStyleLbl="node1" presStyleIdx="1" presStyleCnt="5"/>
      <dgm:spPr/>
    </dgm:pt>
    <dgm:pt modelId="{9D89029C-09A3-4052-A532-204472A0BB1A}" type="pres">
      <dgm:prSet presAssocID="{3A580199-3974-43E9-A107-5EEE13C2EA84}" presName="parentText" presStyleLbl="node1" presStyleIdx="2" presStyleCnt="5">
        <dgm:presLayoutVars>
          <dgm:chMax val="0"/>
          <dgm:bulletEnabled val="1"/>
        </dgm:presLayoutVars>
      </dgm:prSet>
      <dgm:spPr/>
    </dgm:pt>
    <dgm:pt modelId="{E0482C74-0755-477E-8493-D4A17BD0AC0B}" type="pres">
      <dgm:prSet presAssocID="{3A580199-3974-43E9-A107-5EEE13C2EA84}" presName="negativeSpace" presStyleCnt="0"/>
      <dgm:spPr/>
    </dgm:pt>
    <dgm:pt modelId="{273640DE-E480-4537-815B-A1DE1FBF213B}" type="pres">
      <dgm:prSet presAssocID="{3A580199-3974-43E9-A107-5EEE13C2EA84}" presName="childText" presStyleLbl="conFgAcc1" presStyleIdx="2" presStyleCnt="5">
        <dgm:presLayoutVars>
          <dgm:bulletEnabled val="1"/>
        </dgm:presLayoutVars>
      </dgm:prSet>
      <dgm:spPr/>
    </dgm:pt>
    <dgm:pt modelId="{05963F36-DF07-4CA9-8106-583E34452BF5}" type="pres">
      <dgm:prSet presAssocID="{51E256DC-BEDB-41C9-B28A-5EAE278483B9}" presName="spaceBetweenRectangles" presStyleCnt="0"/>
      <dgm:spPr/>
    </dgm:pt>
    <dgm:pt modelId="{BF2801DE-69A1-4A77-B469-D5463A7BC73B}" type="pres">
      <dgm:prSet presAssocID="{C1591E9D-FE58-4017-B2CC-4C1A9C0E2FB0}" presName="parentLin" presStyleCnt="0"/>
      <dgm:spPr/>
    </dgm:pt>
    <dgm:pt modelId="{AFAEA70C-C16B-4587-A027-6CE8007DB634}" type="pres">
      <dgm:prSet presAssocID="{C1591E9D-FE58-4017-B2CC-4C1A9C0E2FB0}" presName="parentLeftMargin" presStyleLbl="node1" presStyleIdx="2" presStyleCnt="5"/>
      <dgm:spPr/>
    </dgm:pt>
    <dgm:pt modelId="{55B10B44-65CD-4A67-82F4-A922417D9213}" type="pres">
      <dgm:prSet presAssocID="{C1591E9D-FE58-4017-B2CC-4C1A9C0E2FB0}" presName="parentText" presStyleLbl="node1" presStyleIdx="3" presStyleCnt="5">
        <dgm:presLayoutVars>
          <dgm:chMax val="0"/>
          <dgm:bulletEnabled val="1"/>
        </dgm:presLayoutVars>
      </dgm:prSet>
      <dgm:spPr/>
    </dgm:pt>
    <dgm:pt modelId="{5DB4DB57-0F9C-4C47-92D9-004DDE09331E}" type="pres">
      <dgm:prSet presAssocID="{C1591E9D-FE58-4017-B2CC-4C1A9C0E2FB0}" presName="negativeSpace" presStyleCnt="0"/>
      <dgm:spPr/>
    </dgm:pt>
    <dgm:pt modelId="{845BD47C-A4FF-4551-94C5-371534CBB45B}" type="pres">
      <dgm:prSet presAssocID="{C1591E9D-FE58-4017-B2CC-4C1A9C0E2FB0}" presName="childText" presStyleLbl="conFgAcc1" presStyleIdx="3" presStyleCnt="5">
        <dgm:presLayoutVars>
          <dgm:bulletEnabled val="1"/>
        </dgm:presLayoutVars>
      </dgm:prSet>
      <dgm:spPr/>
    </dgm:pt>
    <dgm:pt modelId="{EE465C41-DA38-40F6-8B08-880CF44EB907}" type="pres">
      <dgm:prSet presAssocID="{C573077F-824C-41A6-AA08-1096751639EB}" presName="spaceBetweenRectangles" presStyleCnt="0"/>
      <dgm:spPr/>
    </dgm:pt>
    <dgm:pt modelId="{20CF7BDA-0673-40FD-B43D-6AFF99AA356A}" type="pres">
      <dgm:prSet presAssocID="{8ECF8384-9B6A-4563-8F77-6A9F494ABF97}" presName="parentLin" presStyleCnt="0"/>
      <dgm:spPr/>
    </dgm:pt>
    <dgm:pt modelId="{2AEC58C6-9821-420E-A408-15B228FDEFEB}" type="pres">
      <dgm:prSet presAssocID="{8ECF8384-9B6A-4563-8F77-6A9F494ABF97}" presName="parentLeftMargin" presStyleLbl="node1" presStyleIdx="3" presStyleCnt="5"/>
      <dgm:spPr/>
    </dgm:pt>
    <dgm:pt modelId="{9F68861F-6D25-48A3-B6CF-4B878D9908A1}" type="pres">
      <dgm:prSet presAssocID="{8ECF8384-9B6A-4563-8F77-6A9F494ABF97}" presName="parentText" presStyleLbl="node1" presStyleIdx="4" presStyleCnt="5">
        <dgm:presLayoutVars>
          <dgm:chMax val="0"/>
          <dgm:bulletEnabled val="1"/>
        </dgm:presLayoutVars>
      </dgm:prSet>
      <dgm:spPr/>
    </dgm:pt>
    <dgm:pt modelId="{C907DD15-D566-4CE6-9899-314BF1CC9BD8}" type="pres">
      <dgm:prSet presAssocID="{8ECF8384-9B6A-4563-8F77-6A9F494ABF97}" presName="negativeSpace" presStyleCnt="0"/>
      <dgm:spPr/>
    </dgm:pt>
    <dgm:pt modelId="{B200B54A-9FF1-4053-B772-43A5867646FF}" type="pres">
      <dgm:prSet presAssocID="{8ECF8384-9B6A-4563-8F77-6A9F494ABF97}" presName="childText" presStyleLbl="conFgAcc1" presStyleIdx="4" presStyleCnt="5">
        <dgm:presLayoutVars>
          <dgm:bulletEnabled val="1"/>
        </dgm:presLayoutVars>
      </dgm:prSet>
      <dgm:spPr/>
    </dgm:pt>
  </dgm:ptLst>
  <dgm:cxnLst>
    <dgm:cxn modelId="{8E3E9300-63DA-439C-A7E2-123F0F0C49F5}" srcId="{6E017B59-6196-4710-AE65-0CA41F72EE0B}" destId="{D1CC21BB-4864-41B7-94AE-B5D2CD3C1E6B}" srcOrd="1" destOrd="0" parTransId="{06833BF9-FE30-40BD-8C1A-0CC2A85581E4}" sibTransId="{3B05A8A8-F0BD-4C1A-8640-FDB81D9E1B5A}"/>
    <dgm:cxn modelId="{83A3CA16-FB54-47FF-8152-1ECD7979602C}" type="presOf" srcId="{6C3D6467-C444-442A-B80D-A43E7FAA414D}" destId="{C29AAC8F-EDDB-4D5F-A14A-3C025685B475}" srcOrd="0" destOrd="0" presId="urn:microsoft.com/office/officeart/2005/8/layout/list1"/>
    <dgm:cxn modelId="{4086D529-444B-4EE1-A5A7-7C31B8966CD9}" type="presOf" srcId="{6C3D6467-C444-442A-B80D-A43E7FAA414D}" destId="{867238C4-04A6-44AB-A59D-BDD5A84FF061}" srcOrd="1" destOrd="0" presId="urn:microsoft.com/office/officeart/2005/8/layout/list1"/>
    <dgm:cxn modelId="{8F7D5D41-7207-49F6-B4BC-8B6F3CD944BA}" type="presOf" srcId="{D1CC21BB-4864-41B7-94AE-B5D2CD3C1E6B}" destId="{FA14427A-BEB0-4E8A-B4CD-F7F2C04F5676}" srcOrd="1" destOrd="0" presId="urn:microsoft.com/office/officeart/2005/8/layout/list1"/>
    <dgm:cxn modelId="{1A742047-E446-4EEA-8234-6DF42B5EA5AC}" type="presOf" srcId="{6E017B59-6196-4710-AE65-0CA41F72EE0B}" destId="{279974AB-7C72-4FB5-B1FE-86D3AEE24CAC}" srcOrd="0" destOrd="0" presId="urn:microsoft.com/office/officeart/2005/8/layout/list1"/>
    <dgm:cxn modelId="{E2E4C077-7AE6-46EF-A638-009E063FED8F}" srcId="{6E017B59-6196-4710-AE65-0CA41F72EE0B}" destId="{C1591E9D-FE58-4017-B2CC-4C1A9C0E2FB0}" srcOrd="3" destOrd="0" parTransId="{EB475215-4267-437A-BB1C-525D1990403D}" sibTransId="{C573077F-824C-41A6-AA08-1096751639EB}"/>
    <dgm:cxn modelId="{341D927C-2E36-44BC-B22D-815F1FAE61EB}" type="presOf" srcId="{3A580199-3974-43E9-A107-5EEE13C2EA84}" destId="{9D89029C-09A3-4052-A532-204472A0BB1A}" srcOrd="1" destOrd="0" presId="urn:microsoft.com/office/officeart/2005/8/layout/list1"/>
    <dgm:cxn modelId="{0CC1207F-1B54-4BD8-A894-BA9AD47C6369}" type="presOf" srcId="{8ECF8384-9B6A-4563-8F77-6A9F494ABF97}" destId="{9F68861F-6D25-48A3-B6CF-4B878D9908A1}" srcOrd="1" destOrd="0" presId="urn:microsoft.com/office/officeart/2005/8/layout/list1"/>
    <dgm:cxn modelId="{F233228F-D2E9-43B4-8A6A-0554F4E41675}" type="presOf" srcId="{3A580199-3974-43E9-A107-5EEE13C2EA84}" destId="{933859C4-DE60-47C9-B421-6F2BC006366E}" srcOrd="0" destOrd="0" presId="urn:microsoft.com/office/officeart/2005/8/layout/list1"/>
    <dgm:cxn modelId="{58C672BA-4797-44CC-8D00-C9859D559083}" srcId="{6E017B59-6196-4710-AE65-0CA41F72EE0B}" destId="{6C3D6467-C444-442A-B80D-A43E7FAA414D}" srcOrd="0" destOrd="0" parTransId="{96D129C7-AB15-43DA-AF24-232696108A0E}" sibTransId="{58079D14-E515-4A06-8E1D-FF89D124A50D}"/>
    <dgm:cxn modelId="{B559AEC4-2002-4669-B3FF-2764DC1678C3}" type="presOf" srcId="{D1CC21BB-4864-41B7-94AE-B5D2CD3C1E6B}" destId="{5FE69B12-52AE-42C8-A2EA-6AC8CD6E0207}" srcOrd="0" destOrd="0" presId="urn:microsoft.com/office/officeart/2005/8/layout/list1"/>
    <dgm:cxn modelId="{F21C45D2-6FC7-44DE-9799-110E53279B06}" type="presOf" srcId="{C1591E9D-FE58-4017-B2CC-4C1A9C0E2FB0}" destId="{AFAEA70C-C16B-4587-A027-6CE8007DB634}" srcOrd="0" destOrd="0" presId="urn:microsoft.com/office/officeart/2005/8/layout/list1"/>
    <dgm:cxn modelId="{A377D1E9-20E0-4B55-9C82-C0CBA89740C0}" type="presOf" srcId="{8ECF8384-9B6A-4563-8F77-6A9F494ABF97}" destId="{2AEC58C6-9821-420E-A408-15B228FDEFEB}" srcOrd="0" destOrd="0" presId="urn:microsoft.com/office/officeart/2005/8/layout/list1"/>
    <dgm:cxn modelId="{EB1A57F1-79C3-4A94-BAB4-904983E90282}" srcId="{6E017B59-6196-4710-AE65-0CA41F72EE0B}" destId="{8ECF8384-9B6A-4563-8F77-6A9F494ABF97}" srcOrd="4" destOrd="0" parTransId="{D131BABC-DEE3-4113-9B43-096AE1BCAA49}" sibTransId="{DBD72BF0-E4DB-449F-948C-6CA62A741582}"/>
    <dgm:cxn modelId="{21694EF2-4EE6-4DE0-BE70-23DF501EC2F8}" type="presOf" srcId="{C1591E9D-FE58-4017-B2CC-4C1A9C0E2FB0}" destId="{55B10B44-65CD-4A67-82F4-A922417D9213}" srcOrd="1" destOrd="0" presId="urn:microsoft.com/office/officeart/2005/8/layout/list1"/>
    <dgm:cxn modelId="{9710E7F7-04B7-46C0-92C2-4A4FCE106D3B}" srcId="{6E017B59-6196-4710-AE65-0CA41F72EE0B}" destId="{3A580199-3974-43E9-A107-5EEE13C2EA84}" srcOrd="2" destOrd="0" parTransId="{840BA6AD-CF90-4912-860D-8A686C66CC24}" sibTransId="{51E256DC-BEDB-41C9-B28A-5EAE278483B9}"/>
    <dgm:cxn modelId="{6516E355-F040-4815-8383-AD61634C1B9B}" type="presParOf" srcId="{279974AB-7C72-4FB5-B1FE-86D3AEE24CAC}" destId="{27D8921E-F1A9-4394-82D5-739127BCA943}" srcOrd="0" destOrd="0" presId="urn:microsoft.com/office/officeart/2005/8/layout/list1"/>
    <dgm:cxn modelId="{80F643D8-7B19-4303-863D-31A9C7B9C8AE}" type="presParOf" srcId="{27D8921E-F1A9-4394-82D5-739127BCA943}" destId="{C29AAC8F-EDDB-4D5F-A14A-3C025685B475}" srcOrd="0" destOrd="0" presId="urn:microsoft.com/office/officeart/2005/8/layout/list1"/>
    <dgm:cxn modelId="{9DEB0D63-0D04-474B-B85A-0151171B4835}" type="presParOf" srcId="{27D8921E-F1A9-4394-82D5-739127BCA943}" destId="{867238C4-04A6-44AB-A59D-BDD5A84FF061}" srcOrd="1" destOrd="0" presId="urn:microsoft.com/office/officeart/2005/8/layout/list1"/>
    <dgm:cxn modelId="{9ECB5CFD-A4EC-4D13-B8CA-11261EB0070E}" type="presParOf" srcId="{279974AB-7C72-4FB5-B1FE-86D3AEE24CAC}" destId="{81193AF9-D3D9-47BB-A2B7-0A3BE98D1AF9}" srcOrd="1" destOrd="0" presId="urn:microsoft.com/office/officeart/2005/8/layout/list1"/>
    <dgm:cxn modelId="{4F4B54A0-33B6-4B17-B1FD-C3CD3150A16B}" type="presParOf" srcId="{279974AB-7C72-4FB5-B1FE-86D3AEE24CAC}" destId="{1D3C9FE3-E0D9-479F-8294-7D1619F3EEBA}" srcOrd="2" destOrd="0" presId="urn:microsoft.com/office/officeart/2005/8/layout/list1"/>
    <dgm:cxn modelId="{9F1B84F9-2036-4CD9-9181-989150A33F68}" type="presParOf" srcId="{279974AB-7C72-4FB5-B1FE-86D3AEE24CAC}" destId="{AF071FE4-645C-4534-AB9C-18FBC21A8E46}" srcOrd="3" destOrd="0" presId="urn:microsoft.com/office/officeart/2005/8/layout/list1"/>
    <dgm:cxn modelId="{33AB0B88-4B7B-4CD3-84E6-57CBA8FC0EBD}" type="presParOf" srcId="{279974AB-7C72-4FB5-B1FE-86D3AEE24CAC}" destId="{7707777E-9124-4E4F-8A40-896FE3AF07A1}" srcOrd="4" destOrd="0" presId="urn:microsoft.com/office/officeart/2005/8/layout/list1"/>
    <dgm:cxn modelId="{60DA920A-D3B9-4FE5-BDF2-3D18B5185082}" type="presParOf" srcId="{7707777E-9124-4E4F-8A40-896FE3AF07A1}" destId="{5FE69B12-52AE-42C8-A2EA-6AC8CD6E0207}" srcOrd="0" destOrd="0" presId="urn:microsoft.com/office/officeart/2005/8/layout/list1"/>
    <dgm:cxn modelId="{F6B41117-FA40-430B-B1B3-AFD540CE90F9}" type="presParOf" srcId="{7707777E-9124-4E4F-8A40-896FE3AF07A1}" destId="{FA14427A-BEB0-4E8A-B4CD-F7F2C04F5676}" srcOrd="1" destOrd="0" presId="urn:microsoft.com/office/officeart/2005/8/layout/list1"/>
    <dgm:cxn modelId="{82B05B5E-48B1-41BD-BCAB-E7CBC9535298}" type="presParOf" srcId="{279974AB-7C72-4FB5-B1FE-86D3AEE24CAC}" destId="{E6D4E50A-C039-4832-9FBB-719AB95AF1F8}" srcOrd="5" destOrd="0" presId="urn:microsoft.com/office/officeart/2005/8/layout/list1"/>
    <dgm:cxn modelId="{87F28AAB-1F11-4BC0-8E02-4CF20CC68551}" type="presParOf" srcId="{279974AB-7C72-4FB5-B1FE-86D3AEE24CAC}" destId="{66C26113-289D-4FE2-BA61-7DB3D969955A}" srcOrd="6" destOrd="0" presId="urn:microsoft.com/office/officeart/2005/8/layout/list1"/>
    <dgm:cxn modelId="{3183872A-1622-4DCB-8257-96F695D1BCC1}" type="presParOf" srcId="{279974AB-7C72-4FB5-B1FE-86D3AEE24CAC}" destId="{8A4E62F2-A694-4B87-B467-C5BAE45409AD}" srcOrd="7" destOrd="0" presId="urn:microsoft.com/office/officeart/2005/8/layout/list1"/>
    <dgm:cxn modelId="{B4197417-B79D-42C6-8C51-F512C84B9D72}" type="presParOf" srcId="{279974AB-7C72-4FB5-B1FE-86D3AEE24CAC}" destId="{EAE3E80D-9CCE-45E6-A2B4-949C391C9897}" srcOrd="8" destOrd="0" presId="urn:microsoft.com/office/officeart/2005/8/layout/list1"/>
    <dgm:cxn modelId="{F1E61EDC-CA78-4A05-80D4-5601CBBE0E5B}" type="presParOf" srcId="{EAE3E80D-9CCE-45E6-A2B4-949C391C9897}" destId="{933859C4-DE60-47C9-B421-6F2BC006366E}" srcOrd="0" destOrd="0" presId="urn:microsoft.com/office/officeart/2005/8/layout/list1"/>
    <dgm:cxn modelId="{FB27FF92-3FAA-44B4-AFB6-B65E341A6193}" type="presParOf" srcId="{EAE3E80D-9CCE-45E6-A2B4-949C391C9897}" destId="{9D89029C-09A3-4052-A532-204472A0BB1A}" srcOrd="1" destOrd="0" presId="urn:microsoft.com/office/officeart/2005/8/layout/list1"/>
    <dgm:cxn modelId="{1284946D-65A6-48BA-BD2E-05D11288FBA2}" type="presParOf" srcId="{279974AB-7C72-4FB5-B1FE-86D3AEE24CAC}" destId="{E0482C74-0755-477E-8493-D4A17BD0AC0B}" srcOrd="9" destOrd="0" presId="urn:microsoft.com/office/officeart/2005/8/layout/list1"/>
    <dgm:cxn modelId="{C2F684C7-CFD6-4B3E-B8BF-93E63B49042A}" type="presParOf" srcId="{279974AB-7C72-4FB5-B1FE-86D3AEE24CAC}" destId="{273640DE-E480-4537-815B-A1DE1FBF213B}" srcOrd="10" destOrd="0" presId="urn:microsoft.com/office/officeart/2005/8/layout/list1"/>
    <dgm:cxn modelId="{5C4A32E8-6B99-46FB-B19C-DA98AC5E29FD}" type="presParOf" srcId="{279974AB-7C72-4FB5-B1FE-86D3AEE24CAC}" destId="{05963F36-DF07-4CA9-8106-583E34452BF5}" srcOrd="11" destOrd="0" presId="urn:microsoft.com/office/officeart/2005/8/layout/list1"/>
    <dgm:cxn modelId="{3A3C46C7-FEBA-4752-925B-B63C45394FA3}" type="presParOf" srcId="{279974AB-7C72-4FB5-B1FE-86D3AEE24CAC}" destId="{BF2801DE-69A1-4A77-B469-D5463A7BC73B}" srcOrd="12" destOrd="0" presId="urn:microsoft.com/office/officeart/2005/8/layout/list1"/>
    <dgm:cxn modelId="{141F3827-7496-4661-8C04-24B4DBB44027}" type="presParOf" srcId="{BF2801DE-69A1-4A77-B469-D5463A7BC73B}" destId="{AFAEA70C-C16B-4587-A027-6CE8007DB634}" srcOrd="0" destOrd="0" presId="urn:microsoft.com/office/officeart/2005/8/layout/list1"/>
    <dgm:cxn modelId="{38AEA6AE-3990-4F11-BFD1-FA0F4DBFD777}" type="presParOf" srcId="{BF2801DE-69A1-4A77-B469-D5463A7BC73B}" destId="{55B10B44-65CD-4A67-82F4-A922417D9213}" srcOrd="1" destOrd="0" presId="urn:microsoft.com/office/officeart/2005/8/layout/list1"/>
    <dgm:cxn modelId="{B2ECDB48-E58D-42D9-9CE4-66364449D971}" type="presParOf" srcId="{279974AB-7C72-4FB5-B1FE-86D3AEE24CAC}" destId="{5DB4DB57-0F9C-4C47-92D9-004DDE09331E}" srcOrd="13" destOrd="0" presId="urn:microsoft.com/office/officeart/2005/8/layout/list1"/>
    <dgm:cxn modelId="{828B7BA8-2DC6-4716-A243-ACF44CB1585F}" type="presParOf" srcId="{279974AB-7C72-4FB5-B1FE-86D3AEE24CAC}" destId="{845BD47C-A4FF-4551-94C5-371534CBB45B}" srcOrd="14" destOrd="0" presId="urn:microsoft.com/office/officeart/2005/8/layout/list1"/>
    <dgm:cxn modelId="{A049FDAE-C916-4301-8C44-148236CB4984}" type="presParOf" srcId="{279974AB-7C72-4FB5-B1FE-86D3AEE24CAC}" destId="{EE465C41-DA38-40F6-8B08-880CF44EB907}" srcOrd="15" destOrd="0" presId="urn:microsoft.com/office/officeart/2005/8/layout/list1"/>
    <dgm:cxn modelId="{6CD92317-A615-4BDD-A027-1E91AADD75B7}" type="presParOf" srcId="{279974AB-7C72-4FB5-B1FE-86D3AEE24CAC}" destId="{20CF7BDA-0673-40FD-B43D-6AFF99AA356A}" srcOrd="16" destOrd="0" presId="urn:microsoft.com/office/officeart/2005/8/layout/list1"/>
    <dgm:cxn modelId="{FFB7D3F8-165E-4A15-9D97-1420E93DB231}" type="presParOf" srcId="{20CF7BDA-0673-40FD-B43D-6AFF99AA356A}" destId="{2AEC58C6-9821-420E-A408-15B228FDEFEB}" srcOrd="0" destOrd="0" presId="urn:microsoft.com/office/officeart/2005/8/layout/list1"/>
    <dgm:cxn modelId="{7C5E4EDE-120A-4B95-881A-3CC776BDA41D}" type="presParOf" srcId="{20CF7BDA-0673-40FD-B43D-6AFF99AA356A}" destId="{9F68861F-6D25-48A3-B6CF-4B878D9908A1}" srcOrd="1" destOrd="0" presId="urn:microsoft.com/office/officeart/2005/8/layout/list1"/>
    <dgm:cxn modelId="{C7AAB939-2C1F-4DC1-9EDE-9D9F8BD61A05}" type="presParOf" srcId="{279974AB-7C72-4FB5-B1FE-86D3AEE24CAC}" destId="{C907DD15-D566-4CE6-9899-314BF1CC9BD8}" srcOrd="17" destOrd="0" presId="urn:microsoft.com/office/officeart/2005/8/layout/list1"/>
    <dgm:cxn modelId="{CD8AA1A8-3A5B-4F41-A48D-A799801D80BF}" type="presParOf" srcId="{279974AB-7C72-4FB5-B1FE-86D3AEE24CAC}" destId="{B200B54A-9FF1-4053-B772-43A5867646F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38957B-D657-47ED-9D0F-6FFE9A561810}"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DF4C2848-A406-490C-A30B-41B3F2E84EAB}">
      <dgm:prSet phldrT="[Text]" custT="1"/>
      <dgm:spPr>
        <a:solidFill>
          <a:schemeClr val="accent6">
            <a:lumMod val="20000"/>
            <a:lumOff val="80000"/>
          </a:schemeClr>
        </a:solidFill>
      </dgm:spPr>
      <dgm:t>
        <a:bodyPr/>
        <a:lstStyle/>
        <a:p>
          <a:r>
            <a:rPr lang="en-US" sz="1800" dirty="0">
              <a:solidFill>
                <a:schemeClr val="accent2">
                  <a:lumMod val="75000"/>
                </a:schemeClr>
              </a:solidFill>
            </a:rPr>
            <a:t>Intelligent Recommender System</a:t>
          </a:r>
        </a:p>
      </dgm:t>
    </dgm:pt>
    <dgm:pt modelId="{9701678E-C45C-4BA9-A176-8B14242B65AE}" type="parTrans" cxnId="{26B24260-3105-4796-B4F2-98FDA390D5E1}">
      <dgm:prSet/>
      <dgm:spPr/>
      <dgm:t>
        <a:bodyPr/>
        <a:lstStyle/>
        <a:p>
          <a:endParaRPr lang="en-US"/>
        </a:p>
      </dgm:t>
    </dgm:pt>
    <dgm:pt modelId="{3DB4DED9-FFB2-467E-AEFD-A24C5509AE8A}" type="sibTrans" cxnId="{26B24260-3105-4796-B4F2-98FDA390D5E1}">
      <dgm:prSet/>
      <dgm:spPr/>
      <dgm:t>
        <a:bodyPr/>
        <a:lstStyle/>
        <a:p>
          <a:endParaRPr lang="en-US"/>
        </a:p>
      </dgm:t>
    </dgm:pt>
    <dgm:pt modelId="{A44BDBAF-FC75-4D1B-B58B-87D5FF614F94}">
      <dgm:prSet phldrT="[Text]"/>
      <dgm:spPr>
        <a:solidFill>
          <a:schemeClr val="tx2">
            <a:lumMod val="75000"/>
          </a:schemeClr>
        </a:solidFill>
      </dgm:spPr>
      <dgm:t>
        <a:bodyPr/>
        <a:lstStyle/>
        <a:p>
          <a:r>
            <a:rPr lang="en-US" dirty="0"/>
            <a:t>Recovery Time</a:t>
          </a:r>
        </a:p>
      </dgm:t>
    </dgm:pt>
    <dgm:pt modelId="{DC12E164-89FE-4454-A0C9-D359051D962D}" type="parTrans" cxnId="{5DD66599-947A-4F88-BDDE-65F4E4734EBF}">
      <dgm:prSet/>
      <dgm:spPr/>
      <dgm:t>
        <a:bodyPr/>
        <a:lstStyle/>
        <a:p>
          <a:endParaRPr lang="en-US"/>
        </a:p>
      </dgm:t>
    </dgm:pt>
    <dgm:pt modelId="{6678625B-C7D6-4B0A-9659-C7D8A4A6B677}" type="sibTrans" cxnId="{5DD66599-947A-4F88-BDDE-65F4E4734EBF}">
      <dgm:prSet/>
      <dgm:spPr/>
      <dgm:t>
        <a:bodyPr/>
        <a:lstStyle/>
        <a:p>
          <a:endParaRPr lang="en-US"/>
        </a:p>
      </dgm:t>
    </dgm:pt>
    <dgm:pt modelId="{E4C73989-6983-43E0-819D-79C64F28D60B}">
      <dgm:prSet phldrT="[Text]"/>
      <dgm:spPr>
        <a:solidFill>
          <a:schemeClr val="tx2">
            <a:lumMod val="75000"/>
          </a:schemeClr>
        </a:solidFill>
      </dgm:spPr>
      <dgm:t>
        <a:bodyPr/>
        <a:lstStyle/>
        <a:p>
          <a:r>
            <a:rPr lang="en-US" dirty="0"/>
            <a:t>Estimated Cost</a:t>
          </a:r>
        </a:p>
      </dgm:t>
    </dgm:pt>
    <dgm:pt modelId="{9FD8E677-C787-46E1-BE2E-2F5E48702165}" type="parTrans" cxnId="{41309260-FA47-44EE-A53C-E23FAB7EE3C6}">
      <dgm:prSet/>
      <dgm:spPr/>
      <dgm:t>
        <a:bodyPr/>
        <a:lstStyle/>
        <a:p>
          <a:endParaRPr lang="en-US"/>
        </a:p>
      </dgm:t>
    </dgm:pt>
    <dgm:pt modelId="{15AB809D-12E3-4112-8B09-EF3A9D399457}" type="sibTrans" cxnId="{41309260-FA47-44EE-A53C-E23FAB7EE3C6}">
      <dgm:prSet/>
      <dgm:spPr/>
      <dgm:t>
        <a:bodyPr/>
        <a:lstStyle/>
        <a:p>
          <a:endParaRPr lang="en-US"/>
        </a:p>
      </dgm:t>
    </dgm:pt>
    <dgm:pt modelId="{94F29216-7E97-4C70-9C45-4A18E2AFF99A}">
      <dgm:prSet phldrT="[Text]"/>
      <dgm:spPr>
        <a:solidFill>
          <a:schemeClr val="tx2">
            <a:lumMod val="75000"/>
          </a:schemeClr>
        </a:solidFill>
      </dgm:spPr>
      <dgm:t>
        <a:bodyPr/>
        <a:lstStyle/>
        <a:p>
          <a:r>
            <a:rPr lang="en-US" dirty="0"/>
            <a:t>Optimal Insurance Plan</a:t>
          </a:r>
        </a:p>
      </dgm:t>
    </dgm:pt>
    <dgm:pt modelId="{0EAE93E2-F2CE-45B8-9024-AD0DD94422D3}" type="parTrans" cxnId="{C7E6202D-1032-4883-B5EA-B38F9958E0D6}">
      <dgm:prSet/>
      <dgm:spPr/>
      <dgm:t>
        <a:bodyPr/>
        <a:lstStyle/>
        <a:p>
          <a:endParaRPr lang="en-US"/>
        </a:p>
      </dgm:t>
    </dgm:pt>
    <dgm:pt modelId="{6E16E67A-E9EE-423E-8537-9D903102E20E}" type="sibTrans" cxnId="{C7E6202D-1032-4883-B5EA-B38F9958E0D6}">
      <dgm:prSet/>
      <dgm:spPr/>
      <dgm:t>
        <a:bodyPr/>
        <a:lstStyle/>
        <a:p>
          <a:endParaRPr lang="en-US"/>
        </a:p>
      </dgm:t>
    </dgm:pt>
    <dgm:pt modelId="{5EDDDEF0-F970-43DD-A7A6-024C69B03155}">
      <dgm:prSet phldrT="[Text]"/>
      <dgm:spPr>
        <a:solidFill>
          <a:schemeClr val="tx2">
            <a:lumMod val="75000"/>
          </a:schemeClr>
        </a:solidFill>
      </dgm:spPr>
      <dgm:t>
        <a:bodyPr/>
        <a:lstStyle/>
        <a:p>
          <a:r>
            <a:rPr lang="en-US" dirty="0"/>
            <a:t>Day-Routine Plan</a:t>
          </a:r>
        </a:p>
      </dgm:t>
    </dgm:pt>
    <dgm:pt modelId="{A2AD73F0-4EBA-48F6-BB3F-90DA4806CFFA}" type="parTrans" cxnId="{3E5DB838-73DE-4E46-AFCB-05EB4845F23F}">
      <dgm:prSet/>
      <dgm:spPr/>
      <dgm:t>
        <a:bodyPr/>
        <a:lstStyle/>
        <a:p>
          <a:endParaRPr lang="en-US"/>
        </a:p>
      </dgm:t>
    </dgm:pt>
    <dgm:pt modelId="{F01DE2CE-CA9A-4BC0-B07A-9568751D6B93}" type="sibTrans" cxnId="{3E5DB838-73DE-4E46-AFCB-05EB4845F23F}">
      <dgm:prSet/>
      <dgm:spPr/>
      <dgm:t>
        <a:bodyPr/>
        <a:lstStyle/>
        <a:p>
          <a:endParaRPr lang="en-US"/>
        </a:p>
      </dgm:t>
    </dgm:pt>
    <dgm:pt modelId="{4E569E54-67FD-4B28-9853-BF1C5AD383D3}">
      <dgm:prSet phldrT="[Text]"/>
      <dgm:spPr>
        <a:solidFill>
          <a:schemeClr val="tx2">
            <a:lumMod val="75000"/>
          </a:schemeClr>
        </a:solidFill>
      </dgm:spPr>
      <dgm:t>
        <a:bodyPr/>
        <a:lstStyle/>
        <a:p>
          <a:r>
            <a:rPr lang="en-US" dirty="0"/>
            <a:t>Doctor</a:t>
          </a:r>
        </a:p>
      </dgm:t>
    </dgm:pt>
    <dgm:pt modelId="{4A0371B2-CA34-48FD-8D5C-E6367588B20A}" type="parTrans" cxnId="{1A5AC24D-3D6C-471A-8396-56F45293CAF6}">
      <dgm:prSet/>
      <dgm:spPr/>
      <dgm:t>
        <a:bodyPr/>
        <a:lstStyle/>
        <a:p>
          <a:endParaRPr lang="en-US"/>
        </a:p>
      </dgm:t>
    </dgm:pt>
    <dgm:pt modelId="{128B338C-9D0C-417E-8D65-A904A6AE9DF4}" type="sibTrans" cxnId="{1A5AC24D-3D6C-471A-8396-56F45293CAF6}">
      <dgm:prSet/>
      <dgm:spPr/>
      <dgm:t>
        <a:bodyPr/>
        <a:lstStyle/>
        <a:p>
          <a:endParaRPr lang="en-US"/>
        </a:p>
      </dgm:t>
    </dgm:pt>
    <dgm:pt modelId="{401FF2DC-9BEF-4594-B755-2A0F43EBE7F0}">
      <dgm:prSet phldrT="[Text]"/>
      <dgm:spPr>
        <a:solidFill>
          <a:schemeClr val="tx2">
            <a:lumMod val="75000"/>
          </a:schemeClr>
        </a:solidFill>
      </dgm:spPr>
      <dgm:t>
        <a:bodyPr/>
        <a:lstStyle/>
        <a:p>
          <a:r>
            <a:rPr lang="en-US" dirty="0"/>
            <a:t>Therapies</a:t>
          </a:r>
        </a:p>
      </dgm:t>
    </dgm:pt>
    <dgm:pt modelId="{A12A243A-A8FD-4CD2-BDF9-3A64169ED243}" type="parTrans" cxnId="{C0FA85AE-EE1E-447F-ABE4-90D58232AD17}">
      <dgm:prSet/>
      <dgm:spPr/>
      <dgm:t>
        <a:bodyPr/>
        <a:lstStyle/>
        <a:p>
          <a:endParaRPr lang="en-US"/>
        </a:p>
      </dgm:t>
    </dgm:pt>
    <dgm:pt modelId="{1726D9CA-FEC3-4DAB-B511-DBCE31831B46}" type="sibTrans" cxnId="{C0FA85AE-EE1E-447F-ABE4-90D58232AD17}">
      <dgm:prSet/>
      <dgm:spPr/>
      <dgm:t>
        <a:bodyPr/>
        <a:lstStyle/>
        <a:p>
          <a:endParaRPr lang="en-US"/>
        </a:p>
      </dgm:t>
    </dgm:pt>
    <dgm:pt modelId="{8F6E9F57-9612-432C-8253-B1EE0B2CE4C1}" type="pres">
      <dgm:prSet presAssocID="{9A38957B-D657-47ED-9D0F-6FFE9A561810}" presName="Name0" presStyleCnt="0">
        <dgm:presLayoutVars>
          <dgm:chMax val="1"/>
          <dgm:dir/>
          <dgm:animLvl val="ctr"/>
          <dgm:resizeHandles val="exact"/>
        </dgm:presLayoutVars>
      </dgm:prSet>
      <dgm:spPr/>
    </dgm:pt>
    <dgm:pt modelId="{3D1ECF14-6EFF-4196-8A19-61968CDF6FFD}" type="pres">
      <dgm:prSet presAssocID="{DF4C2848-A406-490C-A30B-41B3F2E84EAB}" presName="centerShape" presStyleLbl="node0" presStyleIdx="0" presStyleCnt="1" custScaleX="133478"/>
      <dgm:spPr/>
    </dgm:pt>
    <dgm:pt modelId="{7A0E0E53-3C1A-4DC8-8E8E-C33EB5082672}" type="pres">
      <dgm:prSet presAssocID="{A44BDBAF-FC75-4D1B-B58B-87D5FF614F94}" presName="node" presStyleLbl="node1" presStyleIdx="0" presStyleCnt="6">
        <dgm:presLayoutVars>
          <dgm:bulletEnabled val="1"/>
        </dgm:presLayoutVars>
      </dgm:prSet>
      <dgm:spPr/>
    </dgm:pt>
    <dgm:pt modelId="{71A6F902-3C31-4F1E-B371-36CDFDEEBBB8}" type="pres">
      <dgm:prSet presAssocID="{A44BDBAF-FC75-4D1B-B58B-87D5FF614F94}" presName="dummy" presStyleCnt="0"/>
      <dgm:spPr/>
    </dgm:pt>
    <dgm:pt modelId="{0EF3B2F5-7445-474D-924D-6F4EE35EE4DD}" type="pres">
      <dgm:prSet presAssocID="{6678625B-C7D6-4B0A-9659-C7D8A4A6B677}" presName="sibTrans" presStyleLbl="sibTrans2D1" presStyleIdx="0" presStyleCnt="6"/>
      <dgm:spPr/>
    </dgm:pt>
    <dgm:pt modelId="{9EA418F0-F603-4AC8-A52D-6B3D52970A65}" type="pres">
      <dgm:prSet presAssocID="{E4C73989-6983-43E0-819D-79C64F28D60B}" presName="node" presStyleLbl="node1" presStyleIdx="1" presStyleCnt="6">
        <dgm:presLayoutVars>
          <dgm:bulletEnabled val="1"/>
        </dgm:presLayoutVars>
      </dgm:prSet>
      <dgm:spPr/>
    </dgm:pt>
    <dgm:pt modelId="{D51E60BE-E0EB-427A-8FEC-BE852411DE8B}" type="pres">
      <dgm:prSet presAssocID="{E4C73989-6983-43E0-819D-79C64F28D60B}" presName="dummy" presStyleCnt="0"/>
      <dgm:spPr/>
    </dgm:pt>
    <dgm:pt modelId="{4FBBF10F-F520-41A2-805F-227FE50E0D58}" type="pres">
      <dgm:prSet presAssocID="{15AB809D-12E3-4112-8B09-EF3A9D399457}" presName="sibTrans" presStyleLbl="sibTrans2D1" presStyleIdx="1" presStyleCnt="6"/>
      <dgm:spPr/>
    </dgm:pt>
    <dgm:pt modelId="{665A2B52-4BC0-49E6-9BF1-B6AF9255690C}" type="pres">
      <dgm:prSet presAssocID="{4E569E54-67FD-4B28-9853-BF1C5AD383D3}" presName="node" presStyleLbl="node1" presStyleIdx="2" presStyleCnt="6">
        <dgm:presLayoutVars>
          <dgm:bulletEnabled val="1"/>
        </dgm:presLayoutVars>
      </dgm:prSet>
      <dgm:spPr/>
    </dgm:pt>
    <dgm:pt modelId="{2949064C-8BDC-47BF-B93C-61292331BF59}" type="pres">
      <dgm:prSet presAssocID="{4E569E54-67FD-4B28-9853-BF1C5AD383D3}" presName="dummy" presStyleCnt="0"/>
      <dgm:spPr/>
    </dgm:pt>
    <dgm:pt modelId="{1C363C76-D03D-4DB6-9F71-AE6F0894F590}" type="pres">
      <dgm:prSet presAssocID="{128B338C-9D0C-417E-8D65-A904A6AE9DF4}" presName="sibTrans" presStyleLbl="sibTrans2D1" presStyleIdx="2" presStyleCnt="6"/>
      <dgm:spPr/>
    </dgm:pt>
    <dgm:pt modelId="{01173846-F78C-4784-BCD3-559E39955BF8}" type="pres">
      <dgm:prSet presAssocID="{401FF2DC-9BEF-4594-B755-2A0F43EBE7F0}" presName="node" presStyleLbl="node1" presStyleIdx="3" presStyleCnt="6">
        <dgm:presLayoutVars>
          <dgm:bulletEnabled val="1"/>
        </dgm:presLayoutVars>
      </dgm:prSet>
      <dgm:spPr/>
    </dgm:pt>
    <dgm:pt modelId="{CEC54398-E160-4D8E-8A78-1878BF44AC8D}" type="pres">
      <dgm:prSet presAssocID="{401FF2DC-9BEF-4594-B755-2A0F43EBE7F0}" presName="dummy" presStyleCnt="0"/>
      <dgm:spPr/>
    </dgm:pt>
    <dgm:pt modelId="{CE011EDF-8509-4873-8E72-AD12782D160E}" type="pres">
      <dgm:prSet presAssocID="{1726D9CA-FEC3-4DAB-B511-DBCE31831B46}" presName="sibTrans" presStyleLbl="sibTrans2D1" presStyleIdx="3" presStyleCnt="6"/>
      <dgm:spPr/>
    </dgm:pt>
    <dgm:pt modelId="{2F061606-95C2-4E6C-ABEB-2092DF8FB4B0}" type="pres">
      <dgm:prSet presAssocID="{94F29216-7E97-4C70-9C45-4A18E2AFF99A}" presName="node" presStyleLbl="node1" presStyleIdx="4" presStyleCnt="6">
        <dgm:presLayoutVars>
          <dgm:bulletEnabled val="1"/>
        </dgm:presLayoutVars>
      </dgm:prSet>
      <dgm:spPr/>
    </dgm:pt>
    <dgm:pt modelId="{960BB7F1-4E0A-4688-84C4-52123E38D27D}" type="pres">
      <dgm:prSet presAssocID="{94F29216-7E97-4C70-9C45-4A18E2AFF99A}" presName="dummy" presStyleCnt="0"/>
      <dgm:spPr/>
    </dgm:pt>
    <dgm:pt modelId="{0D20FCE8-E68A-4363-9916-F53F57A6F32D}" type="pres">
      <dgm:prSet presAssocID="{6E16E67A-E9EE-423E-8537-9D903102E20E}" presName="sibTrans" presStyleLbl="sibTrans2D1" presStyleIdx="4" presStyleCnt="6"/>
      <dgm:spPr/>
    </dgm:pt>
    <dgm:pt modelId="{606D3138-D7CD-4371-AE1B-261B34A6519F}" type="pres">
      <dgm:prSet presAssocID="{5EDDDEF0-F970-43DD-A7A6-024C69B03155}" presName="node" presStyleLbl="node1" presStyleIdx="5" presStyleCnt="6">
        <dgm:presLayoutVars>
          <dgm:bulletEnabled val="1"/>
        </dgm:presLayoutVars>
      </dgm:prSet>
      <dgm:spPr/>
    </dgm:pt>
    <dgm:pt modelId="{689FBE81-141E-4650-83E8-4BF2DE6F3B94}" type="pres">
      <dgm:prSet presAssocID="{5EDDDEF0-F970-43DD-A7A6-024C69B03155}" presName="dummy" presStyleCnt="0"/>
      <dgm:spPr/>
    </dgm:pt>
    <dgm:pt modelId="{008ED3D9-C235-41AC-BBB3-1EEB46FB8F33}" type="pres">
      <dgm:prSet presAssocID="{F01DE2CE-CA9A-4BC0-B07A-9568751D6B93}" presName="sibTrans" presStyleLbl="sibTrans2D1" presStyleIdx="5" presStyleCnt="6"/>
      <dgm:spPr/>
    </dgm:pt>
  </dgm:ptLst>
  <dgm:cxnLst>
    <dgm:cxn modelId="{FFD3B603-1F98-49EA-8C05-CC16298348D5}" type="presOf" srcId="{F01DE2CE-CA9A-4BC0-B07A-9568751D6B93}" destId="{008ED3D9-C235-41AC-BBB3-1EEB46FB8F33}" srcOrd="0" destOrd="0" presId="urn:microsoft.com/office/officeart/2005/8/layout/radial6"/>
    <dgm:cxn modelId="{6D3C3D1B-59FD-4696-825C-36AA4F0572C9}" type="presOf" srcId="{6678625B-C7D6-4B0A-9659-C7D8A4A6B677}" destId="{0EF3B2F5-7445-474D-924D-6F4EE35EE4DD}" srcOrd="0" destOrd="0" presId="urn:microsoft.com/office/officeart/2005/8/layout/radial6"/>
    <dgm:cxn modelId="{56A3B424-D1B3-49FC-97D9-B62A6875DE49}" type="presOf" srcId="{4E569E54-67FD-4B28-9853-BF1C5AD383D3}" destId="{665A2B52-4BC0-49E6-9BF1-B6AF9255690C}" srcOrd="0" destOrd="0" presId="urn:microsoft.com/office/officeart/2005/8/layout/radial6"/>
    <dgm:cxn modelId="{5A04EC25-D39C-4D34-B5A1-41345BC0B97B}" type="presOf" srcId="{1726D9CA-FEC3-4DAB-B511-DBCE31831B46}" destId="{CE011EDF-8509-4873-8E72-AD12782D160E}" srcOrd="0" destOrd="0" presId="urn:microsoft.com/office/officeart/2005/8/layout/radial6"/>
    <dgm:cxn modelId="{E52D6A2C-A60A-432A-96B4-B441F711449D}" type="presOf" srcId="{A44BDBAF-FC75-4D1B-B58B-87D5FF614F94}" destId="{7A0E0E53-3C1A-4DC8-8E8E-C33EB5082672}" srcOrd="0" destOrd="0" presId="urn:microsoft.com/office/officeart/2005/8/layout/radial6"/>
    <dgm:cxn modelId="{C7E6202D-1032-4883-B5EA-B38F9958E0D6}" srcId="{DF4C2848-A406-490C-A30B-41B3F2E84EAB}" destId="{94F29216-7E97-4C70-9C45-4A18E2AFF99A}" srcOrd="4" destOrd="0" parTransId="{0EAE93E2-F2CE-45B8-9024-AD0DD94422D3}" sibTransId="{6E16E67A-E9EE-423E-8537-9D903102E20E}"/>
    <dgm:cxn modelId="{7B6E9436-CEFF-43D0-A7A2-D27EFD82926E}" type="presOf" srcId="{9A38957B-D657-47ED-9D0F-6FFE9A561810}" destId="{8F6E9F57-9612-432C-8253-B1EE0B2CE4C1}" srcOrd="0" destOrd="0" presId="urn:microsoft.com/office/officeart/2005/8/layout/radial6"/>
    <dgm:cxn modelId="{3E5DB838-73DE-4E46-AFCB-05EB4845F23F}" srcId="{DF4C2848-A406-490C-A30B-41B3F2E84EAB}" destId="{5EDDDEF0-F970-43DD-A7A6-024C69B03155}" srcOrd="5" destOrd="0" parTransId="{A2AD73F0-4EBA-48F6-BB3F-90DA4806CFFA}" sibTransId="{F01DE2CE-CA9A-4BC0-B07A-9568751D6B93}"/>
    <dgm:cxn modelId="{26B24260-3105-4796-B4F2-98FDA390D5E1}" srcId="{9A38957B-D657-47ED-9D0F-6FFE9A561810}" destId="{DF4C2848-A406-490C-A30B-41B3F2E84EAB}" srcOrd="0" destOrd="0" parTransId="{9701678E-C45C-4BA9-A176-8B14242B65AE}" sibTransId="{3DB4DED9-FFB2-467E-AEFD-A24C5509AE8A}"/>
    <dgm:cxn modelId="{41309260-FA47-44EE-A53C-E23FAB7EE3C6}" srcId="{DF4C2848-A406-490C-A30B-41B3F2E84EAB}" destId="{E4C73989-6983-43E0-819D-79C64F28D60B}" srcOrd="1" destOrd="0" parTransId="{9FD8E677-C787-46E1-BE2E-2F5E48702165}" sibTransId="{15AB809D-12E3-4112-8B09-EF3A9D399457}"/>
    <dgm:cxn modelId="{DCF4ED43-54F5-471C-910B-27D42C35D7AE}" type="presOf" srcId="{6E16E67A-E9EE-423E-8537-9D903102E20E}" destId="{0D20FCE8-E68A-4363-9916-F53F57A6F32D}" srcOrd="0" destOrd="0" presId="urn:microsoft.com/office/officeart/2005/8/layout/radial6"/>
    <dgm:cxn modelId="{D1DAB54C-4C37-4E72-A818-89C9C932E077}" type="presOf" srcId="{15AB809D-12E3-4112-8B09-EF3A9D399457}" destId="{4FBBF10F-F520-41A2-805F-227FE50E0D58}" srcOrd="0" destOrd="0" presId="urn:microsoft.com/office/officeart/2005/8/layout/radial6"/>
    <dgm:cxn modelId="{1A5AC24D-3D6C-471A-8396-56F45293CAF6}" srcId="{DF4C2848-A406-490C-A30B-41B3F2E84EAB}" destId="{4E569E54-67FD-4B28-9853-BF1C5AD383D3}" srcOrd="2" destOrd="0" parTransId="{4A0371B2-CA34-48FD-8D5C-E6367588B20A}" sibTransId="{128B338C-9D0C-417E-8D65-A904A6AE9DF4}"/>
    <dgm:cxn modelId="{5DD66599-947A-4F88-BDDE-65F4E4734EBF}" srcId="{DF4C2848-A406-490C-A30B-41B3F2E84EAB}" destId="{A44BDBAF-FC75-4D1B-B58B-87D5FF614F94}" srcOrd="0" destOrd="0" parTransId="{DC12E164-89FE-4454-A0C9-D359051D962D}" sibTransId="{6678625B-C7D6-4B0A-9659-C7D8A4A6B677}"/>
    <dgm:cxn modelId="{2DC81F9C-B0A6-4C37-9ABB-EE37714D3F1E}" type="presOf" srcId="{E4C73989-6983-43E0-819D-79C64F28D60B}" destId="{9EA418F0-F603-4AC8-A52D-6B3D52970A65}" srcOrd="0" destOrd="0" presId="urn:microsoft.com/office/officeart/2005/8/layout/radial6"/>
    <dgm:cxn modelId="{2F57119F-7B3E-4C0F-85F6-7EB826B9F944}" type="presOf" srcId="{DF4C2848-A406-490C-A30B-41B3F2E84EAB}" destId="{3D1ECF14-6EFF-4196-8A19-61968CDF6FFD}" srcOrd="0" destOrd="0" presId="urn:microsoft.com/office/officeart/2005/8/layout/radial6"/>
    <dgm:cxn modelId="{07D7BDAC-5C6A-4039-8A1B-F3DD86E70DB9}" type="presOf" srcId="{94F29216-7E97-4C70-9C45-4A18E2AFF99A}" destId="{2F061606-95C2-4E6C-ABEB-2092DF8FB4B0}" srcOrd="0" destOrd="0" presId="urn:microsoft.com/office/officeart/2005/8/layout/radial6"/>
    <dgm:cxn modelId="{C0FA85AE-EE1E-447F-ABE4-90D58232AD17}" srcId="{DF4C2848-A406-490C-A30B-41B3F2E84EAB}" destId="{401FF2DC-9BEF-4594-B755-2A0F43EBE7F0}" srcOrd="3" destOrd="0" parTransId="{A12A243A-A8FD-4CD2-BDF9-3A64169ED243}" sibTransId="{1726D9CA-FEC3-4DAB-B511-DBCE31831B46}"/>
    <dgm:cxn modelId="{654EB6B6-8398-457E-A8B3-0D6B7492A581}" type="presOf" srcId="{401FF2DC-9BEF-4594-B755-2A0F43EBE7F0}" destId="{01173846-F78C-4784-BCD3-559E39955BF8}" srcOrd="0" destOrd="0" presId="urn:microsoft.com/office/officeart/2005/8/layout/radial6"/>
    <dgm:cxn modelId="{D2C8F5C6-5600-4372-B931-6C1E79F0DC06}" type="presOf" srcId="{5EDDDEF0-F970-43DD-A7A6-024C69B03155}" destId="{606D3138-D7CD-4371-AE1B-261B34A6519F}" srcOrd="0" destOrd="0" presId="urn:microsoft.com/office/officeart/2005/8/layout/radial6"/>
    <dgm:cxn modelId="{A51026FB-6E51-44DC-9CFB-F6E2F7605FE8}" type="presOf" srcId="{128B338C-9D0C-417E-8D65-A904A6AE9DF4}" destId="{1C363C76-D03D-4DB6-9F71-AE6F0894F590}" srcOrd="0" destOrd="0" presId="urn:microsoft.com/office/officeart/2005/8/layout/radial6"/>
    <dgm:cxn modelId="{195C1CD1-30F7-42D0-9137-54060F65A7D5}" type="presParOf" srcId="{8F6E9F57-9612-432C-8253-B1EE0B2CE4C1}" destId="{3D1ECF14-6EFF-4196-8A19-61968CDF6FFD}" srcOrd="0" destOrd="0" presId="urn:microsoft.com/office/officeart/2005/8/layout/radial6"/>
    <dgm:cxn modelId="{8CDB0C6B-1D74-4873-B0D4-553AB20761A7}" type="presParOf" srcId="{8F6E9F57-9612-432C-8253-B1EE0B2CE4C1}" destId="{7A0E0E53-3C1A-4DC8-8E8E-C33EB5082672}" srcOrd="1" destOrd="0" presId="urn:microsoft.com/office/officeart/2005/8/layout/radial6"/>
    <dgm:cxn modelId="{50FF0A1D-97C9-48D1-AC15-8074074DE631}" type="presParOf" srcId="{8F6E9F57-9612-432C-8253-B1EE0B2CE4C1}" destId="{71A6F902-3C31-4F1E-B371-36CDFDEEBBB8}" srcOrd="2" destOrd="0" presId="urn:microsoft.com/office/officeart/2005/8/layout/radial6"/>
    <dgm:cxn modelId="{5581114D-91DB-49CD-B1B9-24D1F7F23D96}" type="presParOf" srcId="{8F6E9F57-9612-432C-8253-B1EE0B2CE4C1}" destId="{0EF3B2F5-7445-474D-924D-6F4EE35EE4DD}" srcOrd="3" destOrd="0" presId="urn:microsoft.com/office/officeart/2005/8/layout/radial6"/>
    <dgm:cxn modelId="{C140F7D1-8B41-493C-9C5F-7168E73408F5}" type="presParOf" srcId="{8F6E9F57-9612-432C-8253-B1EE0B2CE4C1}" destId="{9EA418F0-F603-4AC8-A52D-6B3D52970A65}" srcOrd="4" destOrd="0" presId="urn:microsoft.com/office/officeart/2005/8/layout/radial6"/>
    <dgm:cxn modelId="{BE72DDB4-29AE-477D-9A16-611885AC46B2}" type="presParOf" srcId="{8F6E9F57-9612-432C-8253-B1EE0B2CE4C1}" destId="{D51E60BE-E0EB-427A-8FEC-BE852411DE8B}" srcOrd="5" destOrd="0" presId="urn:microsoft.com/office/officeart/2005/8/layout/radial6"/>
    <dgm:cxn modelId="{FADC3486-CC6E-45C2-9ADA-8F12C8A38664}" type="presParOf" srcId="{8F6E9F57-9612-432C-8253-B1EE0B2CE4C1}" destId="{4FBBF10F-F520-41A2-805F-227FE50E0D58}" srcOrd="6" destOrd="0" presId="urn:microsoft.com/office/officeart/2005/8/layout/radial6"/>
    <dgm:cxn modelId="{64E0AA2A-DCFF-43D0-BD0F-2F1CA8A0D72A}" type="presParOf" srcId="{8F6E9F57-9612-432C-8253-B1EE0B2CE4C1}" destId="{665A2B52-4BC0-49E6-9BF1-B6AF9255690C}" srcOrd="7" destOrd="0" presId="urn:microsoft.com/office/officeart/2005/8/layout/radial6"/>
    <dgm:cxn modelId="{B04EFD7E-316E-426E-A490-559A4146E7EE}" type="presParOf" srcId="{8F6E9F57-9612-432C-8253-B1EE0B2CE4C1}" destId="{2949064C-8BDC-47BF-B93C-61292331BF59}" srcOrd="8" destOrd="0" presId="urn:microsoft.com/office/officeart/2005/8/layout/radial6"/>
    <dgm:cxn modelId="{30766D5C-EE90-46D0-8D6C-87BBA099F5B2}" type="presParOf" srcId="{8F6E9F57-9612-432C-8253-B1EE0B2CE4C1}" destId="{1C363C76-D03D-4DB6-9F71-AE6F0894F590}" srcOrd="9" destOrd="0" presId="urn:microsoft.com/office/officeart/2005/8/layout/radial6"/>
    <dgm:cxn modelId="{A06C30DA-41A2-4588-9E75-0125D9736CDC}" type="presParOf" srcId="{8F6E9F57-9612-432C-8253-B1EE0B2CE4C1}" destId="{01173846-F78C-4784-BCD3-559E39955BF8}" srcOrd="10" destOrd="0" presId="urn:microsoft.com/office/officeart/2005/8/layout/radial6"/>
    <dgm:cxn modelId="{B838F755-BF41-437B-9833-ECA9E3D20D77}" type="presParOf" srcId="{8F6E9F57-9612-432C-8253-B1EE0B2CE4C1}" destId="{CEC54398-E160-4D8E-8A78-1878BF44AC8D}" srcOrd="11" destOrd="0" presId="urn:microsoft.com/office/officeart/2005/8/layout/radial6"/>
    <dgm:cxn modelId="{07AF3FA1-FA8C-4189-827F-E90837340B05}" type="presParOf" srcId="{8F6E9F57-9612-432C-8253-B1EE0B2CE4C1}" destId="{CE011EDF-8509-4873-8E72-AD12782D160E}" srcOrd="12" destOrd="0" presId="urn:microsoft.com/office/officeart/2005/8/layout/radial6"/>
    <dgm:cxn modelId="{28BBF6AE-15EC-4D7C-A435-702319DCE316}" type="presParOf" srcId="{8F6E9F57-9612-432C-8253-B1EE0B2CE4C1}" destId="{2F061606-95C2-4E6C-ABEB-2092DF8FB4B0}" srcOrd="13" destOrd="0" presId="urn:microsoft.com/office/officeart/2005/8/layout/radial6"/>
    <dgm:cxn modelId="{0D1457E0-BD31-4425-9122-FD5869F67064}" type="presParOf" srcId="{8F6E9F57-9612-432C-8253-B1EE0B2CE4C1}" destId="{960BB7F1-4E0A-4688-84C4-52123E38D27D}" srcOrd="14" destOrd="0" presId="urn:microsoft.com/office/officeart/2005/8/layout/radial6"/>
    <dgm:cxn modelId="{F091799D-3F38-4B9C-ACBC-EE7AF704E71F}" type="presParOf" srcId="{8F6E9F57-9612-432C-8253-B1EE0B2CE4C1}" destId="{0D20FCE8-E68A-4363-9916-F53F57A6F32D}" srcOrd="15" destOrd="0" presId="urn:microsoft.com/office/officeart/2005/8/layout/radial6"/>
    <dgm:cxn modelId="{F9C20099-4013-44E4-B67A-69EEA1DD9EDA}" type="presParOf" srcId="{8F6E9F57-9612-432C-8253-B1EE0B2CE4C1}" destId="{606D3138-D7CD-4371-AE1B-261B34A6519F}" srcOrd="16" destOrd="0" presId="urn:microsoft.com/office/officeart/2005/8/layout/radial6"/>
    <dgm:cxn modelId="{9A9DD68C-4900-48C8-9838-B71C6141BF73}" type="presParOf" srcId="{8F6E9F57-9612-432C-8253-B1EE0B2CE4C1}" destId="{689FBE81-141E-4650-83E8-4BF2DE6F3B94}" srcOrd="17" destOrd="0" presId="urn:microsoft.com/office/officeart/2005/8/layout/radial6"/>
    <dgm:cxn modelId="{0B9E05AA-9250-4FA3-832C-7482D7452758}" type="presParOf" srcId="{8F6E9F57-9612-432C-8253-B1EE0B2CE4C1}" destId="{008ED3D9-C235-41AC-BBB3-1EEB46FB8F33}"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F0EDD-6079-46E0-8CFC-61090F2CF7E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856CCA8-26C0-4C99-88C0-9C91E8D1F625}">
      <dgm:prSet phldrT="[Text]" custT="1"/>
      <dgm:spPr>
        <a:solidFill>
          <a:schemeClr val="bg2">
            <a:lumMod val="50000"/>
          </a:schemeClr>
        </a:solidFill>
      </dgm:spPr>
      <dgm:t>
        <a:bodyPr/>
        <a:lstStyle/>
        <a:p>
          <a:r>
            <a:rPr lang="en-IN" sz="2000" dirty="0"/>
            <a:t>Post Discharge/Surgery Plan, Medication, Care Plan </a:t>
          </a:r>
        </a:p>
      </dgm:t>
    </dgm:pt>
    <dgm:pt modelId="{E84589AB-CD0A-4075-9BC9-8B3A56140A15}" type="parTrans" cxnId="{309FD340-7315-4DDC-B7A6-EA3C350E5647}">
      <dgm:prSet/>
      <dgm:spPr/>
      <dgm:t>
        <a:bodyPr/>
        <a:lstStyle/>
        <a:p>
          <a:endParaRPr lang="en-IN"/>
        </a:p>
      </dgm:t>
    </dgm:pt>
    <dgm:pt modelId="{74C5412D-EA4C-462B-B52E-3AD314F4D581}" type="sibTrans" cxnId="{309FD340-7315-4DDC-B7A6-EA3C350E5647}">
      <dgm:prSet/>
      <dgm:spPr/>
      <dgm:t>
        <a:bodyPr/>
        <a:lstStyle/>
        <a:p>
          <a:endParaRPr lang="en-IN"/>
        </a:p>
      </dgm:t>
    </dgm:pt>
    <dgm:pt modelId="{E2D66834-288B-47D4-AA91-5647B06DEEC7}">
      <dgm:prSet phldrT="[Text]" custT="1"/>
      <dgm:spPr>
        <a:solidFill>
          <a:schemeClr val="bg2">
            <a:lumMod val="50000"/>
          </a:schemeClr>
        </a:solidFill>
      </dgm:spPr>
      <dgm:t>
        <a:bodyPr/>
        <a:lstStyle/>
        <a:p>
          <a:r>
            <a:rPr lang="en-IN" sz="2000" dirty="0"/>
            <a:t>Scheduled Appointment, Editor to edit Health status  </a:t>
          </a:r>
        </a:p>
      </dgm:t>
    </dgm:pt>
    <dgm:pt modelId="{56A37072-E94F-4905-9985-BEDD2ABF26E7}" type="parTrans" cxnId="{7C72EE92-9AD3-4B2D-ADB0-2C6AFFD7E410}">
      <dgm:prSet/>
      <dgm:spPr/>
      <dgm:t>
        <a:bodyPr/>
        <a:lstStyle/>
        <a:p>
          <a:endParaRPr lang="en-IN"/>
        </a:p>
      </dgm:t>
    </dgm:pt>
    <dgm:pt modelId="{9F64FB5D-2F71-4E5E-AC26-01B70DA66F12}" type="sibTrans" cxnId="{7C72EE92-9AD3-4B2D-ADB0-2C6AFFD7E410}">
      <dgm:prSet/>
      <dgm:spPr/>
      <dgm:t>
        <a:bodyPr/>
        <a:lstStyle/>
        <a:p>
          <a:endParaRPr lang="en-IN"/>
        </a:p>
      </dgm:t>
    </dgm:pt>
    <dgm:pt modelId="{4DEA382B-3AA5-4AA9-B3A5-CDEE13180131}">
      <dgm:prSet phldrT="[Text]" custT="1"/>
      <dgm:spPr>
        <a:solidFill>
          <a:schemeClr val="bg2">
            <a:lumMod val="50000"/>
          </a:schemeClr>
        </a:solidFill>
      </dgm:spPr>
      <dgm:t>
        <a:bodyPr/>
        <a:lstStyle/>
        <a:p>
          <a:r>
            <a:rPr lang="en-IN" sz="2000" dirty="0"/>
            <a:t>Query Tab, Reports, Health Status Update</a:t>
          </a:r>
        </a:p>
      </dgm:t>
    </dgm:pt>
    <dgm:pt modelId="{81F103E9-0A6B-44D7-8AE4-2AD40E19C9D6}" type="parTrans" cxnId="{01D237EE-3A42-48B8-B202-F65C40AAFD98}">
      <dgm:prSet/>
      <dgm:spPr/>
      <dgm:t>
        <a:bodyPr/>
        <a:lstStyle/>
        <a:p>
          <a:endParaRPr lang="en-IN"/>
        </a:p>
      </dgm:t>
    </dgm:pt>
    <dgm:pt modelId="{4F1FEE62-5B0D-439D-9E5B-139C5AB9A490}" type="sibTrans" cxnId="{01D237EE-3A42-48B8-B202-F65C40AAFD98}">
      <dgm:prSet/>
      <dgm:spPr/>
      <dgm:t>
        <a:bodyPr/>
        <a:lstStyle/>
        <a:p>
          <a:endParaRPr lang="en-IN"/>
        </a:p>
      </dgm:t>
    </dgm:pt>
    <dgm:pt modelId="{2CD4E0A2-FA19-4256-8566-723BDE78BB24}" type="pres">
      <dgm:prSet presAssocID="{B42F0EDD-6079-46E0-8CFC-61090F2CF7E8}" presName="Name0" presStyleCnt="0">
        <dgm:presLayoutVars>
          <dgm:chMax val="7"/>
          <dgm:chPref val="7"/>
          <dgm:dir/>
        </dgm:presLayoutVars>
      </dgm:prSet>
      <dgm:spPr/>
    </dgm:pt>
    <dgm:pt modelId="{11CA3794-993D-4060-92B3-97D212325B80}" type="pres">
      <dgm:prSet presAssocID="{B42F0EDD-6079-46E0-8CFC-61090F2CF7E8}" presName="Name1" presStyleCnt="0"/>
      <dgm:spPr/>
    </dgm:pt>
    <dgm:pt modelId="{C9732A57-AB65-41F8-993E-A08EEBC776A0}" type="pres">
      <dgm:prSet presAssocID="{B42F0EDD-6079-46E0-8CFC-61090F2CF7E8}" presName="cycle" presStyleCnt="0"/>
      <dgm:spPr/>
    </dgm:pt>
    <dgm:pt modelId="{75D99ACC-EC4E-4833-BDC6-06D39B2DF1F2}" type="pres">
      <dgm:prSet presAssocID="{B42F0EDD-6079-46E0-8CFC-61090F2CF7E8}" presName="srcNode" presStyleLbl="node1" presStyleIdx="0" presStyleCnt="3"/>
      <dgm:spPr/>
    </dgm:pt>
    <dgm:pt modelId="{D90C147D-773B-42BE-A677-280CF625E3D5}" type="pres">
      <dgm:prSet presAssocID="{B42F0EDD-6079-46E0-8CFC-61090F2CF7E8}" presName="conn" presStyleLbl="parChTrans1D2" presStyleIdx="0" presStyleCnt="1"/>
      <dgm:spPr/>
    </dgm:pt>
    <dgm:pt modelId="{FBFA3F9C-6AF2-4EAD-AB61-983314EAE3FD}" type="pres">
      <dgm:prSet presAssocID="{B42F0EDD-6079-46E0-8CFC-61090F2CF7E8}" presName="extraNode" presStyleLbl="node1" presStyleIdx="0" presStyleCnt="3"/>
      <dgm:spPr/>
    </dgm:pt>
    <dgm:pt modelId="{38910AE4-7267-465E-80E8-4EF16B9662D1}" type="pres">
      <dgm:prSet presAssocID="{B42F0EDD-6079-46E0-8CFC-61090F2CF7E8}" presName="dstNode" presStyleLbl="node1" presStyleIdx="0" presStyleCnt="3"/>
      <dgm:spPr/>
    </dgm:pt>
    <dgm:pt modelId="{09EF31EE-A2C0-4D01-9935-379589827A1E}" type="pres">
      <dgm:prSet presAssocID="{3856CCA8-26C0-4C99-88C0-9C91E8D1F625}" presName="text_1" presStyleLbl="node1" presStyleIdx="0" presStyleCnt="3">
        <dgm:presLayoutVars>
          <dgm:bulletEnabled val="1"/>
        </dgm:presLayoutVars>
      </dgm:prSet>
      <dgm:spPr/>
    </dgm:pt>
    <dgm:pt modelId="{73AB675E-BAFA-4EC7-BA3B-D3C08D58EF8E}" type="pres">
      <dgm:prSet presAssocID="{3856CCA8-26C0-4C99-88C0-9C91E8D1F625}" presName="accent_1" presStyleCnt="0"/>
      <dgm:spPr/>
    </dgm:pt>
    <dgm:pt modelId="{9436D5A1-4289-445E-B646-9559511BE944}" type="pres">
      <dgm:prSet presAssocID="{3856CCA8-26C0-4C99-88C0-9C91E8D1F625}" presName="accentRepeatNode" presStyleLbl="solidFgAcc1" presStyleIdx="0" presStyleCnt="3"/>
      <dgm:spPr/>
    </dgm:pt>
    <dgm:pt modelId="{9D480990-B554-4F8F-B527-7BC3FE5B13DE}" type="pres">
      <dgm:prSet presAssocID="{E2D66834-288B-47D4-AA91-5647B06DEEC7}" presName="text_2" presStyleLbl="node1" presStyleIdx="1" presStyleCnt="3">
        <dgm:presLayoutVars>
          <dgm:bulletEnabled val="1"/>
        </dgm:presLayoutVars>
      </dgm:prSet>
      <dgm:spPr/>
    </dgm:pt>
    <dgm:pt modelId="{D13C887A-E6A8-4D22-A0A9-6FC5CAC70B66}" type="pres">
      <dgm:prSet presAssocID="{E2D66834-288B-47D4-AA91-5647B06DEEC7}" presName="accent_2" presStyleCnt="0"/>
      <dgm:spPr/>
    </dgm:pt>
    <dgm:pt modelId="{4A7AA7D3-7949-4FF0-B7C7-5856CE10D974}" type="pres">
      <dgm:prSet presAssocID="{E2D66834-288B-47D4-AA91-5647B06DEEC7}" presName="accentRepeatNode" presStyleLbl="solidFgAcc1" presStyleIdx="1" presStyleCnt="3"/>
      <dgm:spPr/>
    </dgm:pt>
    <dgm:pt modelId="{1460C7A2-968C-4A09-BD19-C07A7105341A}" type="pres">
      <dgm:prSet presAssocID="{4DEA382B-3AA5-4AA9-B3A5-CDEE13180131}" presName="text_3" presStyleLbl="node1" presStyleIdx="2" presStyleCnt="3">
        <dgm:presLayoutVars>
          <dgm:bulletEnabled val="1"/>
        </dgm:presLayoutVars>
      </dgm:prSet>
      <dgm:spPr/>
    </dgm:pt>
    <dgm:pt modelId="{88688FB5-27E7-4B40-AE2C-D313D405FFD9}" type="pres">
      <dgm:prSet presAssocID="{4DEA382B-3AA5-4AA9-B3A5-CDEE13180131}" presName="accent_3" presStyleCnt="0"/>
      <dgm:spPr/>
    </dgm:pt>
    <dgm:pt modelId="{BCCB1906-D9D9-4807-B0FA-AF2C4CD1EC97}" type="pres">
      <dgm:prSet presAssocID="{4DEA382B-3AA5-4AA9-B3A5-CDEE13180131}" presName="accentRepeatNode" presStyleLbl="solidFgAcc1" presStyleIdx="2" presStyleCnt="3"/>
      <dgm:spPr/>
    </dgm:pt>
  </dgm:ptLst>
  <dgm:cxnLst>
    <dgm:cxn modelId="{309FD340-7315-4DDC-B7A6-EA3C350E5647}" srcId="{B42F0EDD-6079-46E0-8CFC-61090F2CF7E8}" destId="{3856CCA8-26C0-4C99-88C0-9C91E8D1F625}" srcOrd="0" destOrd="0" parTransId="{E84589AB-CD0A-4075-9BC9-8B3A56140A15}" sibTransId="{74C5412D-EA4C-462B-B52E-3AD314F4D581}"/>
    <dgm:cxn modelId="{7B274B62-BDBF-4C7B-8012-A4C5EAA49BC9}" type="presOf" srcId="{4DEA382B-3AA5-4AA9-B3A5-CDEE13180131}" destId="{1460C7A2-968C-4A09-BD19-C07A7105341A}" srcOrd="0" destOrd="0" presId="urn:microsoft.com/office/officeart/2008/layout/VerticalCurvedList"/>
    <dgm:cxn modelId="{DE73378C-EDC0-4F63-A02A-8C058E349D8F}" type="presOf" srcId="{B42F0EDD-6079-46E0-8CFC-61090F2CF7E8}" destId="{2CD4E0A2-FA19-4256-8566-723BDE78BB24}" srcOrd="0" destOrd="0" presId="urn:microsoft.com/office/officeart/2008/layout/VerticalCurvedList"/>
    <dgm:cxn modelId="{7C72EE92-9AD3-4B2D-ADB0-2C6AFFD7E410}" srcId="{B42F0EDD-6079-46E0-8CFC-61090F2CF7E8}" destId="{E2D66834-288B-47D4-AA91-5647B06DEEC7}" srcOrd="1" destOrd="0" parTransId="{56A37072-E94F-4905-9985-BEDD2ABF26E7}" sibTransId="{9F64FB5D-2F71-4E5E-AC26-01B70DA66F12}"/>
    <dgm:cxn modelId="{38C5ADDD-9754-4408-A809-7E6FB0B455CC}" type="presOf" srcId="{E2D66834-288B-47D4-AA91-5647B06DEEC7}" destId="{9D480990-B554-4F8F-B527-7BC3FE5B13DE}" srcOrd="0" destOrd="0" presId="urn:microsoft.com/office/officeart/2008/layout/VerticalCurvedList"/>
    <dgm:cxn modelId="{C9AFC3E9-D94D-4177-9609-A85C62EFC92B}" type="presOf" srcId="{3856CCA8-26C0-4C99-88C0-9C91E8D1F625}" destId="{09EF31EE-A2C0-4D01-9935-379589827A1E}" srcOrd="0" destOrd="0" presId="urn:microsoft.com/office/officeart/2008/layout/VerticalCurvedList"/>
    <dgm:cxn modelId="{01D237EE-3A42-48B8-B202-F65C40AAFD98}" srcId="{B42F0EDD-6079-46E0-8CFC-61090F2CF7E8}" destId="{4DEA382B-3AA5-4AA9-B3A5-CDEE13180131}" srcOrd="2" destOrd="0" parTransId="{81F103E9-0A6B-44D7-8AE4-2AD40E19C9D6}" sibTransId="{4F1FEE62-5B0D-439D-9E5B-139C5AB9A490}"/>
    <dgm:cxn modelId="{5C0269FF-4FC1-4131-B1FA-338008D7D271}" type="presOf" srcId="{74C5412D-EA4C-462B-B52E-3AD314F4D581}" destId="{D90C147D-773B-42BE-A677-280CF625E3D5}" srcOrd="0" destOrd="0" presId="urn:microsoft.com/office/officeart/2008/layout/VerticalCurvedList"/>
    <dgm:cxn modelId="{81356496-3732-4B04-A87A-190A022B32E8}" type="presParOf" srcId="{2CD4E0A2-FA19-4256-8566-723BDE78BB24}" destId="{11CA3794-993D-4060-92B3-97D212325B80}" srcOrd="0" destOrd="0" presId="urn:microsoft.com/office/officeart/2008/layout/VerticalCurvedList"/>
    <dgm:cxn modelId="{915234DB-47CF-46FF-8B7F-4B517EC6D00A}" type="presParOf" srcId="{11CA3794-993D-4060-92B3-97D212325B80}" destId="{C9732A57-AB65-41F8-993E-A08EEBC776A0}" srcOrd="0" destOrd="0" presId="urn:microsoft.com/office/officeart/2008/layout/VerticalCurvedList"/>
    <dgm:cxn modelId="{0FE5B003-BCBE-464B-878C-F167C8EED4AC}" type="presParOf" srcId="{C9732A57-AB65-41F8-993E-A08EEBC776A0}" destId="{75D99ACC-EC4E-4833-BDC6-06D39B2DF1F2}" srcOrd="0" destOrd="0" presId="urn:microsoft.com/office/officeart/2008/layout/VerticalCurvedList"/>
    <dgm:cxn modelId="{1127A9EB-BE01-42DA-B50B-C4C49DFC7007}" type="presParOf" srcId="{C9732A57-AB65-41F8-993E-A08EEBC776A0}" destId="{D90C147D-773B-42BE-A677-280CF625E3D5}" srcOrd="1" destOrd="0" presId="urn:microsoft.com/office/officeart/2008/layout/VerticalCurvedList"/>
    <dgm:cxn modelId="{EE07B500-E578-4B78-B5CA-5A989304595F}" type="presParOf" srcId="{C9732A57-AB65-41F8-993E-A08EEBC776A0}" destId="{FBFA3F9C-6AF2-4EAD-AB61-983314EAE3FD}" srcOrd="2" destOrd="0" presId="urn:microsoft.com/office/officeart/2008/layout/VerticalCurvedList"/>
    <dgm:cxn modelId="{920989CA-CFD8-4DDB-BA46-CE4F32435C55}" type="presParOf" srcId="{C9732A57-AB65-41F8-993E-A08EEBC776A0}" destId="{38910AE4-7267-465E-80E8-4EF16B9662D1}" srcOrd="3" destOrd="0" presId="urn:microsoft.com/office/officeart/2008/layout/VerticalCurvedList"/>
    <dgm:cxn modelId="{1C070631-B2C1-44F0-9706-E69E334471E2}" type="presParOf" srcId="{11CA3794-993D-4060-92B3-97D212325B80}" destId="{09EF31EE-A2C0-4D01-9935-379589827A1E}" srcOrd="1" destOrd="0" presId="urn:microsoft.com/office/officeart/2008/layout/VerticalCurvedList"/>
    <dgm:cxn modelId="{E1B2E3E2-8A98-45A0-853B-8C21A85BF1C6}" type="presParOf" srcId="{11CA3794-993D-4060-92B3-97D212325B80}" destId="{73AB675E-BAFA-4EC7-BA3B-D3C08D58EF8E}" srcOrd="2" destOrd="0" presId="urn:microsoft.com/office/officeart/2008/layout/VerticalCurvedList"/>
    <dgm:cxn modelId="{C9A24237-E6BD-4ABE-806C-7249C4387977}" type="presParOf" srcId="{73AB675E-BAFA-4EC7-BA3B-D3C08D58EF8E}" destId="{9436D5A1-4289-445E-B646-9559511BE944}" srcOrd="0" destOrd="0" presId="urn:microsoft.com/office/officeart/2008/layout/VerticalCurvedList"/>
    <dgm:cxn modelId="{73B768FF-49B5-45D9-BDDD-ABBF708DAE57}" type="presParOf" srcId="{11CA3794-993D-4060-92B3-97D212325B80}" destId="{9D480990-B554-4F8F-B527-7BC3FE5B13DE}" srcOrd="3" destOrd="0" presId="urn:microsoft.com/office/officeart/2008/layout/VerticalCurvedList"/>
    <dgm:cxn modelId="{8C23D656-AFCE-47E8-B748-27425F093383}" type="presParOf" srcId="{11CA3794-993D-4060-92B3-97D212325B80}" destId="{D13C887A-E6A8-4D22-A0A9-6FC5CAC70B66}" srcOrd="4" destOrd="0" presId="urn:microsoft.com/office/officeart/2008/layout/VerticalCurvedList"/>
    <dgm:cxn modelId="{8905E287-FB14-4E2F-9425-AA09B9132DD6}" type="presParOf" srcId="{D13C887A-E6A8-4D22-A0A9-6FC5CAC70B66}" destId="{4A7AA7D3-7949-4FF0-B7C7-5856CE10D974}" srcOrd="0" destOrd="0" presId="urn:microsoft.com/office/officeart/2008/layout/VerticalCurvedList"/>
    <dgm:cxn modelId="{04B05117-308D-4C78-99F2-2293CAFAC71E}" type="presParOf" srcId="{11CA3794-993D-4060-92B3-97D212325B80}" destId="{1460C7A2-968C-4A09-BD19-C07A7105341A}" srcOrd="5" destOrd="0" presId="urn:microsoft.com/office/officeart/2008/layout/VerticalCurvedList"/>
    <dgm:cxn modelId="{883A4BAA-C28B-46A4-A5B0-589B1E436C4D}" type="presParOf" srcId="{11CA3794-993D-4060-92B3-97D212325B80}" destId="{88688FB5-27E7-4B40-AE2C-D313D405FFD9}" srcOrd="6" destOrd="0" presId="urn:microsoft.com/office/officeart/2008/layout/VerticalCurvedList"/>
    <dgm:cxn modelId="{576E4215-E55F-4925-884A-EDF39342FC91}" type="presParOf" srcId="{88688FB5-27E7-4B40-AE2C-D313D405FFD9}" destId="{BCCB1906-D9D9-4807-B0FA-AF2C4CD1EC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2F0EDD-6079-46E0-8CFC-61090F2CF7E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3856CCA8-26C0-4C99-88C0-9C91E8D1F625}">
      <dgm:prSet phldrT="[Text]" custT="1"/>
      <dgm:spPr>
        <a:solidFill>
          <a:schemeClr val="bg2">
            <a:lumMod val="50000"/>
          </a:schemeClr>
        </a:solidFill>
      </dgm:spPr>
      <dgm:t>
        <a:bodyPr/>
        <a:lstStyle/>
        <a:p>
          <a:r>
            <a:rPr lang="en-IN" sz="2000" dirty="0"/>
            <a:t>Patient Health records (Historical Reports/Prescription/Medication/Allergies)</a:t>
          </a:r>
        </a:p>
      </dgm:t>
    </dgm:pt>
    <dgm:pt modelId="{E84589AB-CD0A-4075-9BC9-8B3A56140A15}" type="parTrans" cxnId="{309FD340-7315-4DDC-B7A6-EA3C350E5647}">
      <dgm:prSet/>
      <dgm:spPr/>
      <dgm:t>
        <a:bodyPr/>
        <a:lstStyle/>
        <a:p>
          <a:endParaRPr lang="en-IN"/>
        </a:p>
      </dgm:t>
    </dgm:pt>
    <dgm:pt modelId="{74C5412D-EA4C-462B-B52E-3AD314F4D581}" type="sibTrans" cxnId="{309FD340-7315-4DDC-B7A6-EA3C350E5647}">
      <dgm:prSet/>
      <dgm:spPr/>
      <dgm:t>
        <a:bodyPr/>
        <a:lstStyle/>
        <a:p>
          <a:endParaRPr lang="en-IN"/>
        </a:p>
      </dgm:t>
    </dgm:pt>
    <dgm:pt modelId="{E2D66834-288B-47D4-AA91-5647B06DEEC7}">
      <dgm:prSet phldrT="[Text]" custT="1"/>
      <dgm:spPr>
        <a:solidFill>
          <a:schemeClr val="bg2">
            <a:lumMod val="50000"/>
          </a:schemeClr>
        </a:solidFill>
      </dgm:spPr>
      <dgm:t>
        <a:bodyPr/>
        <a:lstStyle/>
        <a:p>
          <a:r>
            <a:rPr lang="en-IN" sz="2000" dirty="0"/>
            <a:t>Common Health Records and Current Health Status</a:t>
          </a:r>
        </a:p>
      </dgm:t>
    </dgm:pt>
    <dgm:pt modelId="{56A37072-E94F-4905-9985-BEDD2ABF26E7}" type="parTrans" cxnId="{7C72EE92-9AD3-4B2D-ADB0-2C6AFFD7E410}">
      <dgm:prSet/>
      <dgm:spPr/>
      <dgm:t>
        <a:bodyPr/>
        <a:lstStyle/>
        <a:p>
          <a:endParaRPr lang="en-IN"/>
        </a:p>
      </dgm:t>
    </dgm:pt>
    <dgm:pt modelId="{9F64FB5D-2F71-4E5E-AC26-01B70DA66F12}" type="sibTrans" cxnId="{7C72EE92-9AD3-4B2D-ADB0-2C6AFFD7E410}">
      <dgm:prSet/>
      <dgm:spPr/>
      <dgm:t>
        <a:bodyPr/>
        <a:lstStyle/>
        <a:p>
          <a:endParaRPr lang="en-IN"/>
        </a:p>
      </dgm:t>
    </dgm:pt>
    <dgm:pt modelId="{4DEA382B-3AA5-4AA9-B3A5-CDEE13180131}">
      <dgm:prSet phldrT="[Text]" custT="1"/>
      <dgm:spPr>
        <a:solidFill>
          <a:schemeClr val="bg2">
            <a:lumMod val="50000"/>
          </a:schemeClr>
        </a:solidFill>
      </dgm:spPr>
      <dgm:t>
        <a:bodyPr/>
        <a:lstStyle/>
        <a:p>
          <a:r>
            <a:rPr lang="en-IN" sz="2000" dirty="0"/>
            <a:t>Post Discharge Plans, Care Plan Editor, Appointments, Medication, Monitoring of Current Health Status</a:t>
          </a:r>
        </a:p>
      </dgm:t>
    </dgm:pt>
    <dgm:pt modelId="{81F103E9-0A6B-44D7-8AE4-2AD40E19C9D6}" type="parTrans" cxnId="{01D237EE-3A42-48B8-B202-F65C40AAFD98}">
      <dgm:prSet/>
      <dgm:spPr/>
      <dgm:t>
        <a:bodyPr/>
        <a:lstStyle/>
        <a:p>
          <a:endParaRPr lang="en-IN"/>
        </a:p>
      </dgm:t>
    </dgm:pt>
    <dgm:pt modelId="{4F1FEE62-5B0D-439D-9E5B-139C5AB9A490}" type="sibTrans" cxnId="{01D237EE-3A42-48B8-B202-F65C40AAFD98}">
      <dgm:prSet/>
      <dgm:spPr/>
      <dgm:t>
        <a:bodyPr/>
        <a:lstStyle/>
        <a:p>
          <a:endParaRPr lang="en-IN"/>
        </a:p>
      </dgm:t>
    </dgm:pt>
    <dgm:pt modelId="{2CD4E0A2-FA19-4256-8566-723BDE78BB24}" type="pres">
      <dgm:prSet presAssocID="{B42F0EDD-6079-46E0-8CFC-61090F2CF7E8}" presName="Name0" presStyleCnt="0">
        <dgm:presLayoutVars>
          <dgm:chMax val="7"/>
          <dgm:chPref val="7"/>
          <dgm:dir/>
        </dgm:presLayoutVars>
      </dgm:prSet>
      <dgm:spPr/>
    </dgm:pt>
    <dgm:pt modelId="{11CA3794-993D-4060-92B3-97D212325B80}" type="pres">
      <dgm:prSet presAssocID="{B42F0EDD-6079-46E0-8CFC-61090F2CF7E8}" presName="Name1" presStyleCnt="0"/>
      <dgm:spPr/>
    </dgm:pt>
    <dgm:pt modelId="{C9732A57-AB65-41F8-993E-A08EEBC776A0}" type="pres">
      <dgm:prSet presAssocID="{B42F0EDD-6079-46E0-8CFC-61090F2CF7E8}" presName="cycle" presStyleCnt="0"/>
      <dgm:spPr/>
    </dgm:pt>
    <dgm:pt modelId="{75D99ACC-EC4E-4833-BDC6-06D39B2DF1F2}" type="pres">
      <dgm:prSet presAssocID="{B42F0EDD-6079-46E0-8CFC-61090F2CF7E8}" presName="srcNode" presStyleLbl="node1" presStyleIdx="0" presStyleCnt="3"/>
      <dgm:spPr/>
    </dgm:pt>
    <dgm:pt modelId="{D90C147D-773B-42BE-A677-280CF625E3D5}" type="pres">
      <dgm:prSet presAssocID="{B42F0EDD-6079-46E0-8CFC-61090F2CF7E8}" presName="conn" presStyleLbl="parChTrans1D2" presStyleIdx="0" presStyleCnt="1"/>
      <dgm:spPr/>
    </dgm:pt>
    <dgm:pt modelId="{FBFA3F9C-6AF2-4EAD-AB61-983314EAE3FD}" type="pres">
      <dgm:prSet presAssocID="{B42F0EDD-6079-46E0-8CFC-61090F2CF7E8}" presName="extraNode" presStyleLbl="node1" presStyleIdx="0" presStyleCnt="3"/>
      <dgm:spPr/>
    </dgm:pt>
    <dgm:pt modelId="{38910AE4-7267-465E-80E8-4EF16B9662D1}" type="pres">
      <dgm:prSet presAssocID="{B42F0EDD-6079-46E0-8CFC-61090F2CF7E8}" presName="dstNode" presStyleLbl="node1" presStyleIdx="0" presStyleCnt="3"/>
      <dgm:spPr/>
    </dgm:pt>
    <dgm:pt modelId="{09EF31EE-A2C0-4D01-9935-379589827A1E}" type="pres">
      <dgm:prSet presAssocID="{3856CCA8-26C0-4C99-88C0-9C91E8D1F625}" presName="text_1" presStyleLbl="node1" presStyleIdx="0" presStyleCnt="3">
        <dgm:presLayoutVars>
          <dgm:bulletEnabled val="1"/>
        </dgm:presLayoutVars>
      </dgm:prSet>
      <dgm:spPr/>
    </dgm:pt>
    <dgm:pt modelId="{73AB675E-BAFA-4EC7-BA3B-D3C08D58EF8E}" type="pres">
      <dgm:prSet presAssocID="{3856CCA8-26C0-4C99-88C0-9C91E8D1F625}" presName="accent_1" presStyleCnt="0"/>
      <dgm:spPr/>
    </dgm:pt>
    <dgm:pt modelId="{9436D5A1-4289-445E-B646-9559511BE944}" type="pres">
      <dgm:prSet presAssocID="{3856CCA8-26C0-4C99-88C0-9C91E8D1F625}" presName="accentRepeatNode" presStyleLbl="solidFgAcc1" presStyleIdx="0" presStyleCnt="3"/>
      <dgm:spPr/>
    </dgm:pt>
    <dgm:pt modelId="{9D480990-B554-4F8F-B527-7BC3FE5B13DE}" type="pres">
      <dgm:prSet presAssocID="{E2D66834-288B-47D4-AA91-5647B06DEEC7}" presName="text_2" presStyleLbl="node1" presStyleIdx="1" presStyleCnt="3">
        <dgm:presLayoutVars>
          <dgm:bulletEnabled val="1"/>
        </dgm:presLayoutVars>
      </dgm:prSet>
      <dgm:spPr/>
    </dgm:pt>
    <dgm:pt modelId="{D13C887A-E6A8-4D22-A0A9-6FC5CAC70B66}" type="pres">
      <dgm:prSet presAssocID="{E2D66834-288B-47D4-AA91-5647B06DEEC7}" presName="accent_2" presStyleCnt="0"/>
      <dgm:spPr/>
    </dgm:pt>
    <dgm:pt modelId="{4A7AA7D3-7949-4FF0-B7C7-5856CE10D974}" type="pres">
      <dgm:prSet presAssocID="{E2D66834-288B-47D4-AA91-5647B06DEEC7}" presName="accentRepeatNode" presStyleLbl="solidFgAcc1" presStyleIdx="1" presStyleCnt="3"/>
      <dgm:spPr/>
    </dgm:pt>
    <dgm:pt modelId="{1460C7A2-968C-4A09-BD19-C07A7105341A}" type="pres">
      <dgm:prSet presAssocID="{4DEA382B-3AA5-4AA9-B3A5-CDEE13180131}" presName="text_3" presStyleLbl="node1" presStyleIdx="2" presStyleCnt="3">
        <dgm:presLayoutVars>
          <dgm:bulletEnabled val="1"/>
        </dgm:presLayoutVars>
      </dgm:prSet>
      <dgm:spPr/>
    </dgm:pt>
    <dgm:pt modelId="{88688FB5-27E7-4B40-AE2C-D313D405FFD9}" type="pres">
      <dgm:prSet presAssocID="{4DEA382B-3AA5-4AA9-B3A5-CDEE13180131}" presName="accent_3" presStyleCnt="0"/>
      <dgm:spPr/>
    </dgm:pt>
    <dgm:pt modelId="{BCCB1906-D9D9-4807-B0FA-AF2C4CD1EC97}" type="pres">
      <dgm:prSet presAssocID="{4DEA382B-3AA5-4AA9-B3A5-CDEE13180131}" presName="accentRepeatNode" presStyleLbl="solidFgAcc1" presStyleIdx="2" presStyleCnt="3"/>
      <dgm:spPr/>
    </dgm:pt>
  </dgm:ptLst>
  <dgm:cxnLst>
    <dgm:cxn modelId="{309FD340-7315-4DDC-B7A6-EA3C350E5647}" srcId="{B42F0EDD-6079-46E0-8CFC-61090F2CF7E8}" destId="{3856CCA8-26C0-4C99-88C0-9C91E8D1F625}" srcOrd="0" destOrd="0" parTransId="{E84589AB-CD0A-4075-9BC9-8B3A56140A15}" sibTransId="{74C5412D-EA4C-462B-B52E-3AD314F4D581}"/>
    <dgm:cxn modelId="{7B274B62-BDBF-4C7B-8012-A4C5EAA49BC9}" type="presOf" srcId="{4DEA382B-3AA5-4AA9-B3A5-CDEE13180131}" destId="{1460C7A2-968C-4A09-BD19-C07A7105341A}" srcOrd="0" destOrd="0" presId="urn:microsoft.com/office/officeart/2008/layout/VerticalCurvedList"/>
    <dgm:cxn modelId="{DE73378C-EDC0-4F63-A02A-8C058E349D8F}" type="presOf" srcId="{B42F0EDD-6079-46E0-8CFC-61090F2CF7E8}" destId="{2CD4E0A2-FA19-4256-8566-723BDE78BB24}" srcOrd="0" destOrd="0" presId="urn:microsoft.com/office/officeart/2008/layout/VerticalCurvedList"/>
    <dgm:cxn modelId="{7C72EE92-9AD3-4B2D-ADB0-2C6AFFD7E410}" srcId="{B42F0EDD-6079-46E0-8CFC-61090F2CF7E8}" destId="{E2D66834-288B-47D4-AA91-5647B06DEEC7}" srcOrd="1" destOrd="0" parTransId="{56A37072-E94F-4905-9985-BEDD2ABF26E7}" sibTransId="{9F64FB5D-2F71-4E5E-AC26-01B70DA66F12}"/>
    <dgm:cxn modelId="{38C5ADDD-9754-4408-A809-7E6FB0B455CC}" type="presOf" srcId="{E2D66834-288B-47D4-AA91-5647B06DEEC7}" destId="{9D480990-B554-4F8F-B527-7BC3FE5B13DE}" srcOrd="0" destOrd="0" presId="urn:microsoft.com/office/officeart/2008/layout/VerticalCurvedList"/>
    <dgm:cxn modelId="{C9AFC3E9-D94D-4177-9609-A85C62EFC92B}" type="presOf" srcId="{3856CCA8-26C0-4C99-88C0-9C91E8D1F625}" destId="{09EF31EE-A2C0-4D01-9935-379589827A1E}" srcOrd="0" destOrd="0" presId="urn:microsoft.com/office/officeart/2008/layout/VerticalCurvedList"/>
    <dgm:cxn modelId="{01D237EE-3A42-48B8-B202-F65C40AAFD98}" srcId="{B42F0EDD-6079-46E0-8CFC-61090F2CF7E8}" destId="{4DEA382B-3AA5-4AA9-B3A5-CDEE13180131}" srcOrd="2" destOrd="0" parTransId="{81F103E9-0A6B-44D7-8AE4-2AD40E19C9D6}" sibTransId="{4F1FEE62-5B0D-439D-9E5B-139C5AB9A490}"/>
    <dgm:cxn modelId="{5C0269FF-4FC1-4131-B1FA-338008D7D271}" type="presOf" srcId="{74C5412D-EA4C-462B-B52E-3AD314F4D581}" destId="{D90C147D-773B-42BE-A677-280CF625E3D5}" srcOrd="0" destOrd="0" presId="urn:microsoft.com/office/officeart/2008/layout/VerticalCurvedList"/>
    <dgm:cxn modelId="{81356496-3732-4B04-A87A-190A022B32E8}" type="presParOf" srcId="{2CD4E0A2-FA19-4256-8566-723BDE78BB24}" destId="{11CA3794-993D-4060-92B3-97D212325B80}" srcOrd="0" destOrd="0" presId="urn:microsoft.com/office/officeart/2008/layout/VerticalCurvedList"/>
    <dgm:cxn modelId="{915234DB-47CF-46FF-8B7F-4B517EC6D00A}" type="presParOf" srcId="{11CA3794-993D-4060-92B3-97D212325B80}" destId="{C9732A57-AB65-41F8-993E-A08EEBC776A0}" srcOrd="0" destOrd="0" presId="urn:microsoft.com/office/officeart/2008/layout/VerticalCurvedList"/>
    <dgm:cxn modelId="{0FE5B003-BCBE-464B-878C-F167C8EED4AC}" type="presParOf" srcId="{C9732A57-AB65-41F8-993E-A08EEBC776A0}" destId="{75D99ACC-EC4E-4833-BDC6-06D39B2DF1F2}" srcOrd="0" destOrd="0" presId="urn:microsoft.com/office/officeart/2008/layout/VerticalCurvedList"/>
    <dgm:cxn modelId="{1127A9EB-BE01-42DA-B50B-C4C49DFC7007}" type="presParOf" srcId="{C9732A57-AB65-41F8-993E-A08EEBC776A0}" destId="{D90C147D-773B-42BE-A677-280CF625E3D5}" srcOrd="1" destOrd="0" presId="urn:microsoft.com/office/officeart/2008/layout/VerticalCurvedList"/>
    <dgm:cxn modelId="{EE07B500-E578-4B78-B5CA-5A989304595F}" type="presParOf" srcId="{C9732A57-AB65-41F8-993E-A08EEBC776A0}" destId="{FBFA3F9C-6AF2-4EAD-AB61-983314EAE3FD}" srcOrd="2" destOrd="0" presId="urn:microsoft.com/office/officeart/2008/layout/VerticalCurvedList"/>
    <dgm:cxn modelId="{920989CA-CFD8-4DDB-BA46-CE4F32435C55}" type="presParOf" srcId="{C9732A57-AB65-41F8-993E-A08EEBC776A0}" destId="{38910AE4-7267-465E-80E8-4EF16B9662D1}" srcOrd="3" destOrd="0" presId="urn:microsoft.com/office/officeart/2008/layout/VerticalCurvedList"/>
    <dgm:cxn modelId="{1C070631-B2C1-44F0-9706-E69E334471E2}" type="presParOf" srcId="{11CA3794-993D-4060-92B3-97D212325B80}" destId="{09EF31EE-A2C0-4D01-9935-379589827A1E}" srcOrd="1" destOrd="0" presId="urn:microsoft.com/office/officeart/2008/layout/VerticalCurvedList"/>
    <dgm:cxn modelId="{E1B2E3E2-8A98-45A0-853B-8C21A85BF1C6}" type="presParOf" srcId="{11CA3794-993D-4060-92B3-97D212325B80}" destId="{73AB675E-BAFA-4EC7-BA3B-D3C08D58EF8E}" srcOrd="2" destOrd="0" presId="urn:microsoft.com/office/officeart/2008/layout/VerticalCurvedList"/>
    <dgm:cxn modelId="{C9A24237-E6BD-4ABE-806C-7249C4387977}" type="presParOf" srcId="{73AB675E-BAFA-4EC7-BA3B-D3C08D58EF8E}" destId="{9436D5A1-4289-445E-B646-9559511BE944}" srcOrd="0" destOrd="0" presId="urn:microsoft.com/office/officeart/2008/layout/VerticalCurvedList"/>
    <dgm:cxn modelId="{73B768FF-49B5-45D9-BDDD-ABBF708DAE57}" type="presParOf" srcId="{11CA3794-993D-4060-92B3-97D212325B80}" destId="{9D480990-B554-4F8F-B527-7BC3FE5B13DE}" srcOrd="3" destOrd="0" presId="urn:microsoft.com/office/officeart/2008/layout/VerticalCurvedList"/>
    <dgm:cxn modelId="{8C23D656-AFCE-47E8-B748-27425F093383}" type="presParOf" srcId="{11CA3794-993D-4060-92B3-97D212325B80}" destId="{D13C887A-E6A8-4D22-A0A9-6FC5CAC70B66}" srcOrd="4" destOrd="0" presId="urn:microsoft.com/office/officeart/2008/layout/VerticalCurvedList"/>
    <dgm:cxn modelId="{8905E287-FB14-4E2F-9425-AA09B9132DD6}" type="presParOf" srcId="{D13C887A-E6A8-4D22-A0A9-6FC5CAC70B66}" destId="{4A7AA7D3-7949-4FF0-B7C7-5856CE10D974}" srcOrd="0" destOrd="0" presId="urn:microsoft.com/office/officeart/2008/layout/VerticalCurvedList"/>
    <dgm:cxn modelId="{04B05117-308D-4C78-99F2-2293CAFAC71E}" type="presParOf" srcId="{11CA3794-993D-4060-92B3-97D212325B80}" destId="{1460C7A2-968C-4A09-BD19-C07A7105341A}" srcOrd="5" destOrd="0" presId="urn:microsoft.com/office/officeart/2008/layout/VerticalCurvedList"/>
    <dgm:cxn modelId="{883A4BAA-C28B-46A4-A5B0-589B1E436C4D}" type="presParOf" srcId="{11CA3794-993D-4060-92B3-97D212325B80}" destId="{88688FB5-27E7-4B40-AE2C-D313D405FFD9}" srcOrd="6" destOrd="0" presId="urn:microsoft.com/office/officeart/2008/layout/VerticalCurvedList"/>
    <dgm:cxn modelId="{576E4215-E55F-4925-884A-EDF39342FC91}" type="presParOf" srcId="{88688FB5-27E7-4B40-AE2C-D313D405FFD9}" destId="{BCCB1906-D9D9-4807-B0FA-AF2C4CD1EC9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55F022-1AE8-4DCC-81E4-5613A09FE85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EEBBA2AC-40C3-4237-AA83-F393761FC993}">
      <dgm:prSet phldrT="[Text]" custT="1"/>
      <dgm:spPr>
        <a:solidFill>
          <a:schemeClr val="bg2">
            <a:lumMod val="50000"/>
          </a:schemeClr>
        </a:solidFill>
      </dgm:spPr>
      <dgm:t>
        <a:bodyPr/>
        <a:lstStyle/>
        <a:p>
          <a:r>
            <a:rPr lang="en-US" sz="2000" dirty="0"/>
            <a:t>One or Two data sharing with user’s control over data.</a:t>
          </a:r>
        </a:p>
      </dgm:t>
    </dgm:pt>
    <dgm:pt modelId="{7401F079-14D2-4599-B63E-E759740900CA}" type="parTrans" cxnId="{856D386A-D25C-41A2-B159-B8DD0333D1E2}">
      <dgm:prSet/>
      <dgm:spPr/>
      <dgm:t>
        <a:bodyPr/>
        <a:lstStyle/>
        <a:p>
          <a:endParaRPr lang="en-US"/>
        </a:p>
      </dgm:t>
    </dgm:pt>
    <dgm:pt modelId="{735A22AA-E505-417B-9ACB-00CC47AF9ED5}" type="sibTrans" cxnId="{856D386A-D25C-41A2-B159-B8DD0333D1E2}">
      <dgm:prSet/>
      <dgm:spPr/>
      <dgm:t>
        <a:bodyPr/>
        <a:lstStyle/>
        <a:p>
          <a:endParaRPr lang="en-US"/>
        </a:p>
      </dgm:t>
    </dgm:pt>
    <dgm:pt modelId="{7FB16BED-F4A2-4BCB-A811-694A019C8F47}">
      <dgm:prSet phldrT="[Text]" custT="1"/>
      <dgm:spPr>
        <a:solidFill>
          <a:schemeClr val="bg2">
            <a:lumMod val="50000"/>
          </a:schemeClr>
        </a:solidFill>
      </dgm:spPr>
      <dgm:t>
        <a:bodyPr/>
        <a:lstStyle/>
        <a:p>
          <a:r>
            <a:rPr lang="en-US" sz="2000" dirty="0"/>
            <a:t>Emergency contacts, health insurance, doctor’s info etc. all at one place.</a:t>
          </a:r>
        </a:p>
      </dgm:t>
    </dgm:pt>
    <dgm:pt modelId="{30BD1FFF-F444-4235-9E7B-8714585DE82A}" type="parTrans" cxnId="{2F7C4EB4-4280-4A24-AF25-F16BCA7965F6}">
      <dgm:prSet/>
      <dgm:spPr/>
      <dgm:t>
        <a:bodyPr/>
        <a:lstStyle/>
        <a:p>
          <a:endParaRPr lang="en-US"/>
        </a:p>
      </dgm:t>
    </dgm:pt>
    <dgm:pt modelId="{91C671C6-CE27-4416-86A9-CC82ED64DAAF}" type="sibTrans" cxnId="{2F7C4EB4-4280-4A24-AF25-F16BCA7965F6}">
      <dgm:prSet/>
      <dgm:spPr/>
      <dgm:t>
        <a:bodyPr/>
        <a:lstStyle/>
        <a:p>
          <a:endParaRPr lang="en-US"/>
        </a:p>
      </dgm:t>
    </dgm:pt>
    <dgm:pt modelId="{85B660D5-30EF-481E-9C02-08251AD6E4F1}">
      <dgm:prSet phldrT="[Text]" custT="1"/>
      <dgm:spPr>
        <a:solidFill>
          <a:schemeClr val="bg2">
            <a:lumMod val="50000"/>
          </a:schemeClr>
        </a:solidFill>
      </dgm:spPr>
      <dgm:t>
        <a:bodyPr/>
        <a:lstStyle/>
        <a:p>
          <a:r>
            <a:rPr lang="en-US" sz="2000" dirty="0"/>
            <a:t>Add as many family members record.</a:t>
          </a:r>
        </a:p>
      </dgm:t>
    </dgm:pt>
    <dgm:pt modelId="{41C27343-D2B2-4F6A-8679-1F658ABE77F7}" type="parTrans" cxnId="{3EBD9F09-EF73-4261-8107-40DC7BE756BF}">
      <dgm:prSet/>
      <dgm:spPr/>
      <dgm:t>
        <a:bodyPr/>
        <a:lstStyle/>
        <a:p>
          <a:endParaRPr lang="en-US"/>
        </a:p>
      </dgm:t>
    </dgm:pt>
    <dgm:pt modelId="{7AD89CEE-0901-44D1-9AE3-A6AFED5E5477}" type="sibTrans" cxnId="{3EBD9F09-EF73-4261-8107-40DC7BE756BF}">
      <dgm:prSet/>
      <dgm:spPr/>
      <dgm:t>
        <a:bodyPr/>
        <a:lstStyle/>
        <a:p>
          <a:endParaRPr lang="en-US"/>
        </a:p>
      </dgm:t>
    </dgm:pt>
    <dgm:pt modelId="{D16E1F3C-1F63-471C-9A0F-F3878154C2F5}">
      <dgm:prSet phldrT="[Text]" custT="1"/>
      <dgm:spPr>
        <a:solidFill>
          <a:schemeClr val="bg2">
            <a:lumMod val="50000"/>
          </a:schemeClr>
        </a:solidFill>
      </dgm:spPr>
      <dgm:t>
        <a:bodyPr/>
        <a:lstStyle/>
        <a:p>
          <a:r>
            <a:rPr lang="en-US" sz="2000" dirty="0"/>
            <a:t>Self-Controlled Snapshot of an individual medical record.</a:t>
          </a:r>
        </a:p>
      </dgm:t>
    </dgm:pt>
    <dgm:pt modelId="{B0198939-E2A0-4EE2-A296-B27E2F52C260}" type="parTrans" cxnId="{34124EA4-8D90-44AF-BEBE-1DC4CDE7A027}">
      <dgm:prSet/>
      <dgm:spPr/>
      <dgm:t>
        <a:bodyPr/>
        <a:lstStyle/>
        <a:p>
          <a:endParaRPr lang="en-US"/>
        </a:p>
      </dgm:t>
    </dgm:pt>
    <dgm:pt modelId="{C22CA5E4-90B8-46EB-961B-B6A0322D2182}" type="sibTrans" cxnId="{34124EA4-8D90-44AF-BEBE-1DC4CDE7A027}">
      <dgm:prSet/>
      <dgm:spPr/>
      <dgm:t>
        <a:bodyPr/>
        <a:lstStyle/>
        <a:p>
          <a:endParaRPr lang="en-US"/>
        </a:p>
      </dgm:t>
    </dgm:pt>
    <dgm:pt modelId="{A28673D8-C857-46E7-B85A-2F86C79277F7}">
      <dgm:prSet custT="1"/>
      <dgm:spPr>
        <a:solidFill>
          <a:schemeClr val="bg2">
            <a:lumMod val="50000"/>
          </a:schemeClr>
        </a:solidFill>
      </dgm:spPr>
      <dgm:t>
        <a:bodyPr/>
        <a:lstStyle/>
        <a:p>
          <a:r>
            <a:rPr lang="en-US" sz="2000" dirty="0"/>
            <a:t>Keep Track of medication, appointments, lab tests etc.</a:t>
          </a:r>
        </a:p>
      </dgm:t>
    </dgm:pt>
    <dgm:pt modelId="{18BAB4FB-555E-416A-8B2F-420A288BFF1A}" type="parTrans" cxnId="{3F82A09E-597A-421C-A7E1-FC2FA4C2033B}">
      <dgm:prSet/>
      <dgm:spPr/>
      <dgm:t>
        <a:bodyPr/>
        <a:lstStyle/>
        <a:p>
          <a:endParaRPr lang="en-US"/>
        </a:p>
      </dgm:t>
    </dgm:pt>
    <dgm:pt modelId="{4A1C1B73-7982-4EDA-8261-B92D3867A80F}" type="sibTrans" cxnId="{3F82A09E-597A-421C-A7E1-FC2FA4C2033B}">
      <dgm:prSet/>
      <dgm:spPr/>
      <dgm:t>
        <a:bodyPr/>
        <a:lstStyle/>
        <a:p>
          <a:endParaRPr lang="en-US"/>
        </a:p>
      </dgm:t>
    </dgm:pt>
    <dgm:pt modelId="{5992CEFB-04CE-40FF-83C6-0AFC7AF502DE}">
      <dgm:prSet custT="1"/>
      <dgm:spPr>
        <a:solidFill>
          <a:schemeClr val="bg2">
            <a:lumMod val="50000"/>
          </a:schemeClr>
        </a:solidFill>
      </dgm:spPr>
      <dgm:t>
        <a:bodyPr/>
        <a:lstStyle/>
        <a:p>
          <a:r>
            <a:rPr lang="en-US" sz="2000" dirty="0"/>
            <a:t>Ease in working with physicians unfamiliar with our health history.</a:t>
          </a:r>
        </a:p>
      </dgm:t>
    </dgm:pt>
    <dgm:pt modelId="{09CC01BE-AD73-46A6-B57A-2F104A799D80}" type="parTrans" cxnId="{78F6479E-04E8-40C4-BE5F-09017A03B04F}">
      <dgm:prSet/>
      <dgm:spPr/>
      <dgm:t>
        <a:bodyPr/>
        <a:lstStyle/>
        <a:p>
          <a:endParaRPr lang="en-US"/>
        </a:p>
      </dgm:t>
    </dgm:pt>
    <dgm:pt modelId="{0BD61380-F7CA-4581-85AA-66191033502B}" type="sibTrans" cxnId="{78F6479E-04E8-40C4-BE5F-09017A03B04F}">
      <dgm:prSet/>
      <dgm:spPr/>
      <dgm:t>
        <a:bodyPr/>
        <a:lstStyle/>
        <a:p>
          <a:endParaRPr lang="en-US"/>
        </a:p>
      </dgm:t>
    </dgm:pt>
    <dgm:pt modelId="{43B3B1D7-8929-449E-A8CE-704DC3FEF9F0}" type="pres">
      <dgm:prSet presAssocID="{CA55F022-1AE8-4DCC-81E4-5613A09FE852}" presName="Name0" presStyleCnt="0">
        <dgm:presLayoutVars>
          <dgm:chMax val="7"/>
          <dgm:chPref val="7"/>
          <dgm:dir/>
        </dgm:presLayoutVars>
      </dgm:prSet>
      <dgm:spPr/>
    </dgm:pt>
    <dgm:pt modelId="{5524A909-7E85-40B1-884D-E9A44258AFE9}" type="pres">
      <dgm:prSet presAssocID="{CA55F022-1AE8-4DCC-81E4-5613A09FE852}" presName="Name1" presStyleCnt="0"/>
      <dgm:spPr/>
    </dgm:pt>
    <dgm:pt modelId="{9BE42D86-60A3-45E2-9AF0-2384AF78B914}" type="pres">
      <dgm:prSet presAssocID="{CA55F022-1AE8-4DCC-81E4-5613A09FE852}" presName="cycle" presStyleCnt="0"/>
      <dgm:spPr/>
    </dgm:pt>
    <dgm:pt modelId="{1081FC8D-5355-4EEC-9A68-5B02E9321CA3}" type="pres">
      <dgm:prSet presAssocID="{CA55F022-1AE8-4DCC-81E4-5613A09FE852}" presName="srcNode" presStyleLbl="node1" presStyleIdx="0" presStyleCnt="6"/>
      <dgm:spPr/>
    </dgm:pt>
    <dgm:pt modelId="{1B81443E-F5A9-49BC-B3BC-0317392E6C6C}" type="pres">
      <dgm:prSet presAssocID="{CA55F022-1AE8-4DCC-81E4-5613A09FE852}" presName="conn" presStyleLbl="parChTrans1D2" presStyleIdx="0" presStyleCnt="1"/>
      <dgm:spPr/>
    </dgm:pt>
    <dgm:pt modelId="{09CC8AE4-80DE-4A3E-9ECE-DCA6FA7BC292}" type="pres">
      <dgm:prSet presAssocID="{CA55F022-1AE8-4DCC-81E4-5613A09FE852}" presName="extraNode" presStyleLbl="node1" presStyleIdx="0" presStyleCnt="6"/>
      <dgm:spPr/>
    </dgm:pt>
    <dgm:pt modelId="{A97497D1-2AAC-45AB-9B33-516704FEDB14}" type="pres">
      <dgm:prSet presAssocID="{CA55F022-1AE8-4DCC-81E4-5613A09FE852}" presName="dstNode" presStyleLbl="node1" presStyleIdx="0" presStyleCnt="6"/>
      <dgm:spPr/>
    </dgm:pt>
    <dgm:pt modelId="{9AFC853B-0AE4-4215-81E7-C987189D3C50}" type="pres">
      <dgm:prSet presAssocID="{D16E1F3C-1F63-471C-9A0F-F3878154C2F5}" presName="text_1" presStyleLbl="node1" presStyleIdx="0" presStyleCnt="6">
        <dgm:presLayoutVars>
          <dgm:bulletEnabled val="1"/>
        </dgm:presLayoutVars>
      </dgm:prSet>
      <dgm:spPr/>
    </dgm:pt>
    <dgm:pt modelId="{58B01B22-3A2A-4151-80CA-272E826038E9}" type="pres">
      <dgm:prSet presAssocID="{D16E1F3C-1F63-471C-9A0F-F3878154C2F5}" presName="accent_1" presStyleCnt="0"/>
      <dgm:spPr/>
    </dgm:pt>
    <dgm:pt modelId="{947A8D24-5428-48ED-B75B-2595DEE71B0B}" type="pres">
      <dgm:prSet presAssocID="{D16E1F3C-1F63-471C-9A0F-F3878154C2F5}" presName="accentRepeatNode" presStyleLbl="solidFgAcc1" presStyleIdx="0" presStyleCnt="6"/>
      <dgm:spPr/>
    </dgm:pt>
    <dgm:pt modelId="{0BF63B27-94D4-40ED-8C28-80C37065DD8C}" type="pres">
      <dgm:prSet presAssocID="{EEBBA2AC-40C3-4237-AA83-F393761FC993}" presName="text_2" presStyleLbl="node1" presStyleIdx="1" presStyleCnt="6">
        <dgm:presLayoutVars>
          <dgm:bulletEnabled val="1"/>
        </dgm:presLayoutVars>
      </dgm:prSet>
      <dgm:spPr/>
    </dgm:pt>
    <dgm:pt modelId="{B6182661-6EED-4461-906F-2A7272B81A36}" type="pres">
      <dgm:prSet presAssocID="{EEBBA2AC-40C3-4237-AA83-F393761FC993}" presName="accent_2" presStyleCnt="0"/>
      <dgm:spPr/>
    </dgm:pt>
    <dgm:pt modelId="{BBD8D874-A922-4B15-B190-7AE084215E72}" type="pres">
      <dgm:prSet presAssocID="{EEBBA2AC-40C3-4237-AA83-F393761FC993}" presName="accentRepeatNode" presStyleLbl="solidFgAcc1" presStyleIdx="1" presStyleCnt="6"/>
      <dgm:spPr/>
    </dgm:pt>
    <dgm:pt modelId="{EF15F5C0-34C8-4FAB-A37D-E1ACB83C1B71}" type="pres">
      <dgm:prSet presAssocID="{85B660D5-30EF-481E-9C02-08251AD6E4F1}" presName="text_3" presStyleLbl="node1" presStyleIdx="2" presStyleCnt="6">
        <dgm:presLayoutVars>
          <dgm:bulletEnabled val="1"/>
        </dgm:presLayoutVars>
      </dgm:prSet>
      <dgm:spPr/>
    </dgm:pt>
    <dgm:pt modelId="{74DF03E5-6C6F-4389-8274-D8745805DC8E}" type="pres">
      <dgm:prSet presAssocID="{85B660D5-30EF-481E-9C02-08251AD6E4F1}" presName="accent_3" presStyleCnt="0"/>
      <dgm:spPr/>
    </dgm:pt>
    <dgm:pt modelId="{40C64D2B-279B-4F41-8B3C-9452F4A7B6D7}" type="pres">
      <dgm:prSet presAssocID="{85B660D5-30EF-481E-9C02-08251AD6E4F1}" presName="accentRepeatNode" presStyleLbl="solidFgAcc1" presStyleIdx="2" presStyleCnt="6"/>
      <dgm:spPr/>
    </dgm:pt>
    <dgm:pt modelId="{00A94D73-8244-449D-AA38-2083560533C3}" type="pres">
      <dgm:prSet presAssocID="{A28673D8-C857-46E7-B85A-2F86C79277F7}" presName="text_4" presStyleLbl="node1" presStyleIdx="3" presStyleCnt="6">
        <dgm:presLayoutVars>
          <dgm:bulletEnabled val="1"/>
        </dgm:presLayoutVars>
      </dgm:prSet>
      <dgm:spPr/>
    </dgm:pt>
    <dgm:pt modelId="{D655DA7A-DD84-4806-9236-12CBD5EDB9BA}" type="pres">
      <dgm:prSet presAssocID="{A28673D8-C857-46E7-B85A-2F86C79277F7}" presName="accent_4" presStyleCnt="0"/>
      <dgm:spPr/>
    </dgm:pt>
    <dgm:pt modelId="{E0446C00-FA90-48CA-8486-576E5F064C18}" type="pres">
      <dgm:prSet presAssocID="{A28673D8-C857-46E7-B85A-2F86C79277F7}" presName="accentRepeatNode" presStyleLbl="solidFgAcc1" presStyleIdx="3" presStyleCnt="6"/>
      <dgm:spPr/>
    </dgm:pt>
    <dgm:pt modelId="{332767C5-A2EA-4D3E-BB1D-90A31F335528}" type="pres">
      <dgm:prSet presAssocID="{5992CEFB-04CE-40FF-83C6-0AFC7AF502DE}" presName="text_5" presStyleLbl="node1" presStyleIdx="4" presStyleCnt="6">
        <dgm:presLayoutVars>
          <dgm:bulletEnabled val="1"/>
        </dgm:presLayoutVars>
      </dgm:prSet>
      <dgm:spPr/>
    </dgm:pt>
    <dgm:pt modelId="{BFA26294-F8F4-4016-B5B4-225DECDFA619}" type="pres">
      <dgm:prSet presAssocID="{5992CEFB-04CE-40FF-83C6-0AFC7AF502DE}" presName="accent_5" presStyleCnt="0"/>
      <dgm:spPr/>
    </dgm:pt>
    <dgm:pt modelId="{41F6EF1D-AE3B-4368-B2F0-95B260BA2C89}" type="pres">
      <dgm:prSet presAssocID="{5992CEFB-04CE-40FF-83C6-0AFC7AF502DE}" presName="accentRepeatNode" presStyleLbl="solidFgAcc1" presStyleIdx="4" presStyleCnt="6"/>
      <dgm:spPr/>
    </dgm:pt>
    <dgm:pt modelId="{324FFA3C-B84C-43A7-8BF4-2F6BD933FCA2}" type="pres">
      <dgm:prSet presAssocID="{7FB16BED-F4A2-4BCB-A811-694A019C8F47}" presName="text_6" presStyleLbl="node1" presStyleIdx="5" presStyleCnt="6">
        <dgm:presLayoutVars>
          <dgm:bulletEnabled val="1"/>
        </dgm:presLayoutVars>
      </dgm:prSet>
      <dgm:spPr/>
    </dgm:pt>
    <dgm:pt modelId="{BB5E0D5C-7284-46C7-87CC-83D5489F75DA}" type="pres">
      <dgm:prSet presAssocID="{7FB16BED-F4A2-4BCB-A811-694A019C8F47}" presName="accent_6" presStyleCnt="0"/>
      <dgm:spPr/>
    </dgm:pt>
    <dgm:pt modelId="{AEDEED4C-AC21-42D6-8467-841E49F153FC}" type="pres">
      <dgm:prSet presAssocID="{7FB16BED-F4A2-4BCB-A811-694A019C8F47}" presName="accentRepeatNode" presStyleLbl="solidFgAcc1" presStyleIdx="5" presStyleCnt="6"/>
      <dgm:spPr/>
    </dgm:pt>
  </dgm:ptLst>
  <dgm:cxnLst>
    <dgm:cxn modelId="{D7452100-F4DA-477B-9AB0-29A19B4A072E}" type="presOf" srcId="{5992CEFB-04CE-40FF-83C6-0AFC7AF502DE}" destId="{332767C5-A2EA-4D3E-BB1D-90A31F335528}" srcOrd="0" destOrd="0" presId="urn:microsoft.com/office/officeart/2008/layout/VerticalCurvedList"/>
    <dgm:cxn modelId="{3EBD9F09-EF73-4261-8107-40DC7BE756BF}" srcId="{CA55F022-1AE8-4DCC-81E4-5613A09FE852}" destId="{85B660D5-30EF-481E-9C02-08251AD6E4F1}" srcOrd="2" destOrd="0" parTransId="{41C27343-D2B2-4F6A-8679-1F658ABE77F7}" sibTransId="{7AD89CEE-0901-44D1-9AE3-A6AFED5E5477}"/>
    <dgm:cxn modelId="{CB294922-D45B-42F4-A6D1-55A326493C39}" type="presOf" srcId="{85B660D5-30EF-481E-9C02-08251AD6E4F1}" destId="{EF15F5C0-34C8-4FAB-A37D-E1ACB83C1B71}" srcOrd="0" destOrd="0" presId="urn:microsoft.com/office/officeart/2008/layout/VerticalCurvedList"/>
    <dgm:cxn modelId="{0E539149-5320-4499-BABD-938B3205152A}" type="presOf" srcId="{EEBBA2AC-40C3-4237-AA83-F393761FC993}" destId="{0BF63B27-94D4-40ED-8C28-80C37065DD8C}" srcOrd="0" destOrd="0" presId="urn:microsoft.com/office/officeart/2008/layout/VerticalCurvedList"/>
    <dgm:cxn modelId="{856D386A-D25C-41A2-B159-B8DD0333D1E2}" srcId="{CA55F022-1AE8-4DCC-81E4-5613A09FE852}" destId="{EEBBA2AC-40C3-4237-AA83-F393761FC993}" srcOrd="1" destOrd="0" parTransId="{7401F079-14D2-4599-B63E-E759740900CA}" sibTransId="{735A22AA-E505-417B-9ACB-00CC47AF9ED5}"/>
    <dgm:cxn modelId="{B450988F-EAF0-46A0-B4F9-73DCE6B9E41D}" type="presOf" srcId="{CA55F022-1AE8-4DCC-81E4-5613A09FE852}" destId="{43B3B1D7-8929-449E-A8CE-704DC3FEF9F0}" srcOrd="0" destOrd="0" presId="urn:microsoft.com/office/officeart/2008/layout/VerticalCurvedList"/>
    <dgm:cxn modelId="{B7F32C91-90FB-40CE-A4C0-5319D9A30759}" type="presOf" srcId="{A28673D8-C857-46E7-B85A-2F86C79277F7}" destId="{00A94D73-8244-449D-AA38-2083560533C3}" srcOrd="0" destOrd="0" presId="urn:microsoft.com/office/officeart/2008/layout/VerticalCurvedList"/>
    <dgm:cxn modelId="{B9228895-997B-4C4B-8E64-A4F8FEC5EA3C}" type="presOf" srcId="{D16E1F3C-1F63-471C-9A0F-F3878154C2F5}" destId="{9AFC853B-0AE4-4215-81E7-C987189D3C50}" srcOrd="0" destOrd="0" presId="urn:microsoft.com/office/officeart/2008/layout/VerticalCurvedList"/>
    <dgm:cxn modelId="{78F6479E-04E8-40C4-BE5F-09017A03B04F}" srcId="{CA55F022-1AE8-4DCC-81E4-5613A09FE852}" destId="{5992CEFB-04CE-40FF-83C6-0AFC7AF502DE}" srcOrd="4" destOrd="0" parTransId="{09CC01BE-AD73-46A6-B57A-2F104A799D80}" sibTransId="{0BD61380-F7CA-4581-85AA-66191033502B}"/>
    <dgm:cxn modelId="{3F82A09E-597A-421C-A7E1-FC2FA4C2033B}" srcId="{CA55F022-1AE8-4DCC-81E4-5613A09FE852}" destId="{A28673D8-C857-46E7-B85A-2F86C79277F7}" srcOrd="3" destOrd="0" parTransId="{18BAB4FB-555E-416A-8B2F-420A288BFF1A}" sibTransId="{4A1C1B73-7982-4EDA-8261-B92D3867A80F}"/>
    <dgm:cxn modelId="{34124EA4-8D90-44AF-BEBE-1DC4CDE7A027}" srcId="{CA55F022-1AE8-4DCC-81E4-5613A09FE852}" destId="{D16E1F3C-1F63-471C-9A0F-F3878154C2F5}" srcOrd="0" destOrd="0" parTransId="{B0198939-E2A0-4EE2-A296-B27E2F52C260}" sibTransId="{C22CA5E4-90B8-46EB-961B-B6A0322D2182}"/>
    <dgm:cxn modelId="{48DA40B4-7EA0-458C-B91F-BBA4BDABD6E1}" type="presOf" srcId="{C22CA5E4-90B8-46EB-961B-B6A0322D2182}" destId="{1B81443E-F5A9-49BC-B3BC-0317392E6C6C}" srcOrd="0" destOrd="0" presId="urn:microsoft.com/office/officeart/2008/layout/VerticalCurvedList"/>
    <dgm:cxn modelId="{2F7C4EB4-4280-4A24-AF25-F16BCA7965F6}" srcId="{CA55F022-1AE8-4DCC-81E4-5613A09FE852}" destId="{7FB16BED-F4A2-4BCB-A811-694A019C8F47}" srcOrd="5" destOrd="0" parTransId="{30BD1FFF-F444-4235-9E7B-8714585DE82A}" sibTransId="{91C671C6-CE27-4416-86A9-CC82ED64DAAF}"/>
    <dgm:cxn modelId="{AA34FCDB-F269-46F8-8912-B5262E32F00D}" type="presOf" srcId="{7FB16BED-F4A2-4BCB-A811-694A019C8F47}" destId="{324FFA3C-B84C-43A7-8BF4-2F6BD933FCA2}" srcOrd="0" destOrd="0" presId="urn:microsoft.com/office/officeart/2008/layout/VerticalCurvedList"/>
    <dgm:cxn modelId="{B95E36A6-5223-4700-B242-B829695CB7AD}" type="presParOf" srcId="{43B3B1D7-8929-449E-A8CE-704DC3FEF9F0}" destId="{5524A909-7E85-40B1-884D-E9A44258AFE9}" srcOrd="0" destOrd="0" presId="urn:microsoft.com/office/officeart/2008/layout/VerticalCurvedList"/>
    <dgm:cxn modelId="{087FDB71-4BCD-4BAC-ADEC-27C6BC0C817D}" type="presParOf" srcId="{5524A909-7E85-40B1-884D-E9A44258AFE9}" destId="{9BE42D86-60A3-45E2-9AF0-2384AF78B914}" srcOrd="0" destOrd="0" presId="urn:microsoft.com/office/officeart/2008/layout/VerticalCurvedList"/>
    <dgm:cxn modelId="{1EAD9BB3-FB65-4111-8C4B-99E44A3B96B7}" type="presParOf" srcId="{9BE42D86-60A3-45E2-9AF0-2384AF78B914}" destId="{1081FC8D-5355-4EEC-9A68-5B02E9321CA3}" srcOrd="0" destOrd="0" presId="urn:microsoft.com/office/officeart/2008/layout/VerticalCurvedList"/>
    <dgm:cxn modelId="{954AEDCC-461B-4041-9D29-EC10C7138A10}" type="presParOf" srcId="{9BE42D86-60A3-45E2-9AF0-2384AF78B914}" destId="{1B81443E-F5A9-49BC-B3BC-0317392E6C6C}" srcOrd="1" destOrd="0" presId="urn:microsoft.com/office/officeart/2008/layout/VerticalCurvedList"/>
    <dgm:cxn modelId="{F5CA2FE7-5D09-4470-8FD4-BF3130F9DAF6}" type="presParOf" srcId="{9BE42D86-60A3-45E2-9AF0-2384AF78B914}" destId="{09CC8AE4-80DE-4A3E-9ECE-DCA6FA7BC292}" srcOrd="2" destOrd="0" presId="urn:microsoft.com/office/officeart/2008/layout/VerticalCurvedList"/>
    <dgm:cxn modelId="{C8C51CB5-AF79-491D-953B-A75E54B508E5}" type="presParOf" srcId="{9BE42D86-60A3-45E2-9AF0-2384AF78B914}" destId="{A97497D1-2AAC-45AB-9B33-516704FEDB14}" srcOrd="3" destOrd="0" presId="urn:microsoft.com/office/officeart/2008/layout/VerticalCurvedList"/>
    <dgm:cxn modelId="{E6E6CE48-960D-49E2-AD40-241C19B56E00}" type="presParOf" srcId="{5524A909-7E85-40B1-884D-E9A44258AFE9}" destId="{9AFC853B-0AE4-4215-81E7-C987189D3C50}" srcOrd="1" destOrd="0" presId="urn:microsoft.com/office/officeart/2008/layout/VerticalCurvedList"/>
    <dgm:cxn modelId="{6F15858D-60B0-414D-AF33-A36288CFAA4C}" type="presParOf" srcId="{5524A909-7E85-40B1-884D-E9A44258AFE9}" destId="{58B01B22-3A2A-4151-80CA-272E826038E9}" srcOrd="2" destOrd="0" presId="urn:microsoft.com/office/officeart/2008/layout/VerticalCurvedList"/>
    <dgm:cxn modelId="{9EF7B51A-9467-4317-8C00-21F014A43EE2}" type="presParOf" srcId="{58B01B22-3A2A-4151-80CA-272E826038E9}" destId="{947A8D24-5428-48ED-B75B-2595DEE71B0B}" srcOrd="0" destOrd="0" presId="urn:microsoft.com/office/officeart/2008/layout/VerticalCurvedList"/>
    <dgm:cxn modelId="{AA37402C-772F-4F8B-A5E0-16CAE876FCDD}" type="presParOf" srcId="{5524A909-7E85-40B1-884D-E9A44258AFE9}" destId="{0BF63B27-94D4-40ED-8C28-80C37065DD8C}" srcOrd="3" destOrd="0" presId="urn:microsoft.com/office/officeart/2008/layout/VerticalCurvedList"/>
    <dgm:cxn modelId="{5229D11A-67C5-4A8F-BCA2-F00E79885917}" type="presParOf" srcId="{5524A909-7E85-40B1-884D-E9A44258AFE9}" destId="{B6182661-6EED-4461-906F-2A7272B81A36}" srcOrd="4" destOrd="0" presId="urn:microsoft.com/office/officeart/2008/layout/VerticalCurvedList"/>
    <dgm:cxn modelId="{85A25A5B-7B5A-4CF6-9D1A-B64D2FE5A779}" type="presParOf" srcId="{B6182661-6EED-4461-906F-2A7272B81A36}" destId="{BBD8D874-A922-4B15-B190-7AE084215E72}" srcOrd="0" destOrd="0" presId="urn:microsoft.com/office/officeart/2008/layout/VerticalCurvedList"/>
    <dgm:cxn modelId="{2DE60DE8-920F-4CD5-B924-674C70EA0489}" type="presParOf" srcId="{5524A909-7E85-40B1-884D-E9A44258AFE9}" destId="{EF15F5C0-34C8-4FAB-A37D-E1ACB83C1B71}" srcOrd="5" destOrd="0" presId="urn:microsoft.com/office/officeart/2008/layout/VerticalCurvedList"/>
    <dgm:cxn modelId="{2924C9ED-71AB-4AC1-8186-9025D082FACF}" type="presParOf" srcId="{5524A909-7E85-40B1-884D-E9A44258AFE9}" destId="{74DF03E5-6C6F-4389-8274-D8745805DC8E}" srcOrd="6" destOrd="0" presId="urn:microsoft.com/office/officeart/2008/layout/VerticalCurvedList"/>
    <dgm:cxn modelId="{D055E653-FC07-4F30-92EC-8EAFE30B7727}" type="presParOf" srcId="{74DF03E5-6C6F-4389-8274-D8745805DC8E}" destId="{40C64D2B-279B-4F41-8B3C-9452F4A7B6D7}" srcOrd="0" destOrd="0" presId="urn:microsoft.com/office/officeart/2008/layout/VerticalCurvedList"/>
    <dgm:cxn modelId="{A746D92D-75DF-4E47-9579-AE16AED9B160}" type="presParOf" srcId="{5524A909-7E85-40B1-884D-E9A44258AFE9}" destId="{00A94D73-8244-449D-AA38-2083560533C3}" srcOrd="7" destOrd="0" presId="urn:microsoft.com/office/officeart/2008/layout/VerticalCurvedList"/>
    <dgm:cxn modelId="{703E37EC-550A-4935-B20F-3BB7FED5B97B}" type="presParOf" srcId="{5524A909-7E85-40B1-884D-E9A44258AFE9}" destId="{D655DA7A-DD84-4806-9236-12CBD5EDB9BA}" srcOrd="8" destOrd="0" presId="urn:microsoft.com/office/officeart/2008/layout/VerticalCurvedList"/>
    <dgm:cxn modelId="{FBDB97FD-97A0-4BDB-87AD-3A158F0E2F62}" type="presParOf" srcId="{D655DA7A-DD84-4806-9236-12CBD5EDB9BA}" destId="{E0446C00-FA90-48CA-8486-576E5F064C18}" srcOrd="0" destOrd="0" presId="urn:microsoft.com/office/officeart/2008/layout/VerticalCurvedList"/>
    <dgm:cxn modelId="{F915FAED-2633-410B-B5A1-F31D33513545}" type="presParOf" srcId="{5524A909-7E85-40B1-884D-E9A44258AFE9}" destId="{332767C5-A2EA-4D3E-BB1D-90A31F335528}" srcOrd="9" destOrd="0" presId="urn:microsoft.com/office/officeart/2008/layout/VerticalCurvedList"/>
    <dgm:cxn modelId="{D67FB679-69F2-46D8-B8E4-258D9E4DA550}" type="presParOf" srcId="{5524A909-7E85-40B1-884D-E9A44258AFE9}" destId="{BFA26294-F8F4-4016-B5B4-225DECDFA619}" srcOrd="10" destOrd="0" presId="urn:microsoft.com/office/officeart/2008/layout/VerticalCurvedList"/>
    <dgm:cxn modelId="{56540F8D-BFF6-4150-AF5F-D829D0787A50}" type="presParOf" srcId="{BFA26294-F8F4-4016-B5B4-225DECDFA619}" destId="{41F6EF1D-AE3B-4368-B2F0-95B260BA2C89}" srcOrd="0" destOrd="0" presId="urn:microsoft.com/office/officeart/2008/layout/VerticalCurvedList"/>
    <dgm:cxn modelId="{19EB3B3A-D7D2-4861-BF7D-210388AEC835}" type="presParOf" srcId="{5524A909-7E85-40B1-884D-E9A44258AFE9}" destId="{324FFA3C-B84C-43A7-8BF4-2F6BD933FCA2}" srcOrd="11" destOrd="0" presId="urn:microsoft.com/office/officeart/2008/layout/VerticalCurvedList"/>
    <dgm:cxn modelId="{6CFF3EC8-649F-43E6-8206-99E05E4D8EE8}" type="presParOf" srcId="{5524A909-7E85-40B1-884D-E9A44258AFE9}" destId="{BB5E0D5C-7284-46C7-87CC-83D5489F75DA}" srcOrd="12" destOrd="0" presId="urn:microsoft.com/office/officeart/2008/layout/VerticalCurvedList"/>
    <dgm:cxn modelId="{8788ED52-253F-4E4D-808B-E2DF746E3C7F}" type="presParOf" srcId="{BB5E0D5C-7284-46C7-87CC-83D5489F75DA}" destId="{AEDEED4C-AC21-42D6-8467-841E49F153F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8A9635-DC79-4D4B-ADA5-C55823925C22}"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US"/>
        </a:p>
      </dgm:t>
    </dgm:pt>
    <dgm:pt modelId="{517EF77E-4BE3-496B-8DF3-58A32D00716A}">
      <dgm:prSet phldrT="[Text]"/>
      <dgm:spPr/>
      <dgm:t>
        <a:bodyPr/>
        <a:lstStyle/>
        <a:p>
          <a:endParaRPr lang="en-US" dirty="0"/>
        </a:p>
      </dgm:t>
    </dgm:pt>
    <dgm:pt modelId="{B89EF6B8-4C21-4444-A521-1E0DBA1F6999}" type="parTrans" cxnId="{CD2C2658-B528-4D21-8D0D-0E54118D7066}">
      <dgm:prSet/>
      <dgm:spPr/>
      <dgm:t>
        <a:bodyPr/>
        <a:lstStyle/>
        <a:p>
          <a:endParaRPr lang="en-US"/>
        </a:p>
      </dgm:t>
    </dgm:pt>
    <dgm:pt modelId="{28843E8E-191D-46CC-A2F2-62316CDE3C99}" type="sibTrans" cxnId="{CD2C2658-B528-4D21-8D0D-0E54118D7066}">
      <dgm:prSet/>
      <dgm:spPr/>
      <dgm:t>
        <a:bodyPr/>
        <a:lstStyle/>
        <a:p>
          <a:endParaRPr lang="en-US"/>
        </a:p>
      </dgm:t>
    </dgm:pt>
    <dgm:pt modelId="{C7764D59-4527-462F-95FF-C5CF347F89F2}">
      <dgm:prSet phldrT="[Text]" custT="1"/>
      <dgm:spPr>
        <a:solidFill>
          <a:schemeClr val="bg2">
            <a:lumMod val="50000"/>
          </a:schemeClr>
        </a:solidFill>
      </dgm:spPr>
      <dgm:t>
        <a:bodyPr/>
        <a:lstStyle/>
        <a:p>
          <a:pPr>
            <a:lnSpc>
              <a:spcPct val="100000"/>
            </a:lnSpc>
          </a:pPr>
          <a:r>
            <a:rPr lang="en-US" sz="1700" dirty="0"/>
            <a:t>Use the mobile app from home when you have a health concern. Unnecessary visits to doctor can be avoided.</a:t>
          </a:r>
        </a:p>
      </dgm:t>
    </dgm:pt>
    <dgm:pt modelId="{018362AE-7D1E-4F17-8492-8F6EEDE8707D}" type="parTrans" cxnId="{739BEAE5-34C8-451D-8A29-86301DF8C853}">
      <dgm:prSet/>
      <dgm:spPr/>
      <dgm:t>
        <a:bodyPr/>
        <a:lstStyle/>
        <a:p>
          <a:endParaRPr lang="en-US"/>
        </a:p>
      </dgm:t>
    </dgm:pt>
    <dgm:pt modelId="{BD3C0AF7-E7F3-453F-9902-6E7A85CD70EB}" type="sibTrans" cxnId="{739BEAE5-34C8-451D-8A29-86301DF8C853}">
      <dgm:prSet/>
      <dgm:spPr/>
      <dgm:t>
        <a:bodyPr/>
        <a:lstStyle/>
        <a:p>
          <a:endParaRPr lang="en-US"/>
        </a:p>
      </dgm:t>
    </dgm:pt>
    <dgm:pt modelId="{A224CFF2-4532-4BB1-A5B2-A46FA6F8979C}">
      <dgm:prSet phldrT="[Text]" custT="1"/>
      <dgm:spPr>
        <a:solidFill>
          <a:schemeClr val="bg2">
            <a:lumMod val="50000"/>
          </a:schemeClr>
        </a:solidFill>
      </dgm:spPr>
      <dgm:t>
        <a:bodyPr/>
        <a:lstStyle/>
        <a:p>
          <a:pPr>
            <a:lnSpc>
              <a:spcPct val="100000"/>
            </a:lnSpc>
          </a:pPr>
          <a:r>
            <a:rPr lang="en-US" sz="1700" dirty="0"/>
            <a:t>Clarify your physical complaint from home or while you wait at clinic, making workflow efficient.</a:t>
          </a:r>
        </a:p>
      </dgm:t>
    </dgm:pt>
    <dgm:pt modelId="{FF0CCE38-88A2-46CC-90ED-119C1292F639}" type="parTrans" cxnId="{6FBC55D4-8C83-4DA0-A1F6-78C0BA438253}">
      <dgm:prSet/>
      <dgm:spPr/>
      <dgm:t>
        <a:bodyPr/>
        <a:lstStyle/>
        <a:p>
          <a:endParaRPr lang="en-US"/>
        </a:p>
      </dgm:t>
    </dgm:pt>
    <dgm:pt modelId="{A9DA47BE-5966-4A9B-B22F-DCF4E0C51F01}" type="sibTrans" cxnId="{6FBC55D4-8C83-4DA0-A1F6-78C0BA438253}">
      <dgm:prSet/>
      <dgm:spPr/>
      <dgm:t>
        <a:bodyPr/>
        <a:lstStyle/>
        <a:p>
          <a:endParaRPr lang="en-US"/>
        </a:p>
      </dgm:t>
    </dgm:pt>
    <dgm:pt modelId="{98A0FCF5-E4AC-45F5-9E70-E66120BAE5D2}">
      <dgm:prSet phldrT="[Text]"/>
      <dgm:spPr/>
      <dgm:t>
        <a:bodyPr/>
        <a:lstStyle/>
        <a:p>
          <a:endParaRPr lang="en-US" dirty="0"/>
        </a:p>
      </dgm:t>
    </dgm:pt>
    <dgm:pt modelId="{1F6B349E-CA93-4194-AEE4-ABEA0735AEF4}" type="parTrans" cxnId="{27C32E9F-873C-45F4-8418-FA24BF4A1B81}">
      <dgm:prSet/>
      <dgm:spPr/>
      <dgm:t>
        <a:bodyPr/>
        <a:lstStyle/>
        <a:p>
          <a:endParaRPr lang="en-US"/>
        </a:p>
      </dgm:t>
    </dgm:pt>
    <dgm:pt modelId="{5BE00A6C-0A65-41C7-B375-05DD8D7718C6}" type="sibTrans" cxnId="{27C32E9F-873C-45F4-8418-FA24BF4A1B81}">
      <dgm:prSet/>
      <dgm:spPr/>
      <dgm:t>
        <a:bodyPr/>
        <a:lstStyle/>
        <a:p>
          <a:endParaRPr lang="en-US"/>
        </a:p>
      </dgm:t>
    </dgm:pt>
    <dgm:pt modelId="{8D2EC280-CED9-4D0D-971A-6905C36C2464}">
      <dgm:prSet phldrT="[Text]" custT="1"/>
      <dgm:spPr>
        <a:solidFill>
          <a:schemeClr val="bg2">
            <a:lumMod val="50000"/>
          </a:schemeClr>
        </a:solidFill>
      </dgm:spPr>
      <dgm:t>
        <a:bodyPr/>
        <a:lstStyle/>
        <a:p>
          <a:r>
            <a:rPr lang="en-US" sz="1700" dirty="0"/>
            <a:t>Prepare your consultation effortlessly. Receive a fully generated patient history status well before you see or speak to the patient.</a:t>
          </a:r>
        </a:p>
      </dgm:t>
    </dgm:pt>
    <dgm:pt modelId="{B008BF0C-AFCB-4DDF-A464-FCA3F75B2755}" type="parTrans" cxnId="{379D3678-C173-434B-BD26-47C5D06A6F7B}">
      <dgm:prSet/>
      <dgm:spPr/>
      <dgm:t>
        <a:bodyPr/>
        <a:lstStyle/>
        <a:p>
          <a:endParaRPr lang="en-US"/>
        </a:p>
      </dgm:t>
    </dgm:pt>
    <dgm:pt modelId="{10DF00CD-3C79-4568-98DE-100AB8B826B7}" type="sibTrans" cxnId="{379D3678-C173-434B-BD26-47C5D06A6F7B}">
      <dgm:prSet/>
      <dgm:spPr/>
      <dgm:t>
        <a:bodyPr/>
        <a:lstStyle/>
        <a:p>
          <a:endParaRPr lang="en-US"/>
        </a:p>
      </dgm:t>
    </dgm:pt>
    <dgm:pt modelId="{D5B23070-D423-4897-9774-38DDA4ED722D}">
      <dgm:prSet phldrT="[Text]" custT="1"/>
      <dgm:spPr>
        <a:solidFill>
          <a:schemeClr val="bg2">
            <a:lumMod val="50000"/>
          </a:schemeClr>
        </a:solidFill>
      </dgm:spPr>
      <dgm:t>
        <a:bodyPr/>
        <a:lstStyle/>
        <a:p>
          <a:r>
            <a:rPr lang="en-US" sz="1700" dirty="0"/>
            <a:t>Automate time-consuming tasks. Save typing and consultation time. Reduced work and administrative pressure.</a:t>
          </a:r>
        </a:p>
      </dgm:t>
    </dgm:pt>
    <dgm:pt modelId="{E256A938-0497-4595-8FBF-CD1BCC2CE6FA}" type="parTrans" cxnId="{1B9CD2E4-5EED-407C-AD04-CFD0F5476254}">
      <dgm:prSet/>
      <dgm:spPr/>
      <dgm:t>
        <a:bodyPr/>
        <a:lstStyle/>
        <a:p>
          <a:endParaRPr lang="en-US"/>
        </a:p>
      </dgm:t>
    </dgm:pt>
    <dgm:pt modelId="{13E3A816-CD74-43B3-83EA-E7F7E69D62B9}" type="sibTrans" cxnId="{1B9CD2E4-5EED-407C-AD04-CFD0F5476254}">
      <dgm:prSet/>
      <dgm:spPr/>
      <dgm:t>
        <a:bodyPr/>
        <a:lstStyle/>
        <a:p>
          <a:endParaRPr lang="en-US"/>
        </a:p>
      </dgm:t>
    </dgm:pt>
    <dgm:pt modelId="{EA5B921B-4F47-4E6E-9E42-EEB182E5DCD9}">
      <dgm:prSet phldrT="[Text]"/>
      <dgm:spPr/>
      <dgm:t>
        <a:bodyPr/>
        <a:lstStyle/>
        <a:p>
          <a:endParaRPr lang="en-US" dirty="0"/>
        </a:p>
      </dgm:t>
    </dgm:pt>
    <dgm:pt modelId="{7DF48BFA-89A8-4B3A-BCD9-0401BE09D9E3}" type="parTrans" cxnId="{90B033ED-DA58-4064-9D19-CA50CA922DC0}">
      <dgm:prSet/>
      <dgm:spPr/>
      <dgm:t>
        <a:bodyPr/>
        <a:lstStyle/>
        <a:p>
          <a:endParaRPr lang="en-US"/>
        </a:p>
      </dgm:t>
    </dgm:pt>
    <dgm:pt modelId="{E26689A5-03BE-44CF-99B5-589555580875}" type="sibTrans" cxnId="{90B033ED-DA58-4064-9D19-CA50CA922DC0}">
      <dgm:prSet/>
      <dgm:spPr/>
      <dgm:t>
        <a:bodyPr/>
        <a:lstStyle/>
        <a:p>
          <a:endParaRPr lang="en-US"/>
        </a:p>
      </dgm:t>
    </dgm:pt>
    <dgm:pt modelId="{C36EE0B3-2C42-42CA-9D03-29599E8F402E}">
      <dgm:prSet phldrT="[Text]" custT="1"/>
      <dgm:spPr>
        <a:solidFill>
          <a:schemeClr val="bg2">
            <a:lumMod val="50000"/>
          </a:schemeClr>
        </a:solidFill>
      </dgm:spPr>
      <dgm:t>
        <a:bodyPr/>
        <a:lstStyle/>
        <a:p>
          <a:r>
            <a:rPr lang="en-US" sz="1700" dirty="0"/>
            <a:t>Streamline patient care and reduce waiting time.</a:t>
          </a:r>
        </a:p>
      </dgm:t>
    </dgm:pt>
    <dgm:pt modelId="{C0B9F18E-9179-4B22-A745-0B3CD421BBF7}" type="parTrans" cxnId="{B99DEBEA-A33A-443F-A971-495DF40E24F7}">
      <dgm:prSet/>
      <dgm:spPr/>
      <dgm:t>
        <a:bodyPr/>
        <a:lstStyle/>
        <a:p>
          <a:endParaRPr lang="en-US"/>
        </a:p>
      </dgm:t>
    </dgm:pt>
    <dgm:pt modelId="{BD388810-C259-4152-B038-BC76378D9065}" type="sibTrans" cxnId="{B99DEBEA-A33A-443F-A971-495DF40E24F7}">
      <dgm:prSet/>
      <dgm:spPr/>
      <dgm:t>
        <a:bodyPr/>
        <a:lstStyle/>
        <a:p>
          <a:endParaRPr lang="en-US"/>
        </a:p>
      </dgm:t>
    </dgm:pt>
    <dgm:pt modelId="{42134F08-23CD-49CA-AC5D-4BEDE1F102FF}">
      <dgm:prSet phldrT="[Text]" custT="1"/>
      <dgm:spPr>
        <a:solidFill>
          <a:schemeClr val="bg2">
            <a:lumMod val="50000"/>
          </a:schemeClr>
        </a:solidFill>
      </dgm:spPr>
      <dgm:t>
        <a:bodyPr/>
        <a:lstStyle/>
        <a:p>
          <a:r>
            <a:rPr lang="en-US" sz="1700" dirty="0"/>
            <a:t>Reduction in number of unnecessary clinic visits for non-urgent care needs.</a:t>
          </a:r>
        </a:p>
      </dgm:t>
    </dgm:pt>
    <dgm:pt modelId="{E99C38B8-8596-43B2-881C-E6462F701007}" type="parTrans" cxnId="{523F16C5-A9C8-488C-9517-0261A407EB54}">
      <dgm:prSet/>
      <dgm:spPr/>
      <dgm:t>
        <a:bodyPr/>
        <a:lstStyle/>
        <a:p>
          <a:endParaRPr lang="en-US"/>
        </a:p>
      </dgm:t>
    </dgm:pt>
    <dgm:pt modelId="{9ED52B11-2C9E-41C4-A09D-5AF329915204}" type="sibTrans" cxnId="{523F16C5-A9C8-488C-9517-0261A407EB54}">
      <dgm:prSet/>
      <dgm:spPr/>
      <dgm:t>
        <a:bodyPr/>
        <a:lstStyle/>
        <a:p>
          <a:endParaRPr lang="en-US"/>
        </a:p>
      </dgm:t>
    </dgm:pt>
    <dgm:pt modelId="{963A801B-ECA0-41CD-9EB1-B962C35E2D23}">
      <dgm:prSet phldrT="[Text]" custT="1"/>
      <dgm:spPr>
        <a:solidFill>
          <a:schemeClr val="bg2">
            <a:lumMod val="50000"/>
          </a:schemeClr>
        </a:solidFill>
      </dgm:spPr>
      <dgm:t>
        <a:bodyPr/>
        <a:lstStyle/>
        <a:p>
          <a:pPr>
            <a:lnSpc>
              <a:spcPct val="100000"/>
            </a:lnSpc>
          </a:pPr>
          <a:r>
            <a:rPr lang="en-US" sz="1700" dirty="0"/>
            <a:t>Get immediate and personalized 1-on-1 advice from doctor if your ailment can be easily treated at home.</a:t>
          </a:r>
        </a:p>
      </dgm:t>
    </dgm:pt>
    <dgm:pt modelId="{59A7FFC7-050D-4F06-99AC-B3ADAFE7879A}" type="parTrans" cxnId="{5AD8A4A2-6E6F-4454-87DD-FD45C25A8F73}">
      <dgm:prSet/>
      <dgm:spPr/>
      <dgm:t>
        <a:bodyPr/>
        <a:lstStyle/>
        <a:p>
          <a:endParaRPr lang="en-US"/>
        </a:p>
      </dgm:t>
    </dgm:pt>
    <dgm:pt modelId="{9775B317-34B2-4E02-B5DD-B6E05F3962D7}" type="sibTrans" cxnId="{5AD8A4A2-6E6F-4454-87DD-FD45C25A8F73}">
      <dgm:prSet/>
      <dgm:spPr/>
      <dgm:t>
        <a:bodyPr/>
        <a:lstStyle/>
        <a:p>
          <a:endParaRPr lang="en-US"/>
        </a:p>
      </dgm:t>
    </dgm:pt>
    <dgm:pt modelId="{8224B93D-FCAB-4DCD-A12B-D34ED919BEAA}">
      <dgm:prSet phldrT="[Text]" custT="1"/>
      <dgm:spPr>
        <a:solidFill>
          <a:schemeClr val="bg2">
            <a:lumMod val="50000"/>
          </a:schemeClr>
        </a:solidFill>
      </dgm:spPr>
      <dgm:t>
        <a:bodyPr/>
        <a:lstStyle/>
        <a:p>
          <a:pPr>
            <a:lnSpc>
              <a:spcPct val="100000"/>
            </a:lnSpc>
          </a:pPr>
          <a:endParaRPr lang="en-US" sz="1700" dirty="0"/>
        </a:p>
      </dgm:t>
    </dgm:pt>
    <dgm:pt modelId="{9F8B10E4-CD72-47E6-919D-2E70DA3E6D2C}" type="parTrans" cxnId="{545EE524-D792-4DD0-BABA-F3E16620621D}">
      <dgm:prSet/>
      <dgm:spPr/>
      <dgm:t>
        <a:bodyPr/>
        <a:lstStyle/>
        <a:p>
          <a:endParaRPr lang="en-US"/>
        </a:p>
      </dgm:t>
    </dgm:pt>
    <dgm:pt modelId="{A526A492-6E76-4ADE-9018-A0FB9DCE329E}" type="sibTrans" cxnId="{545EE524-D792-4DD0-BABA-F3E16620621D}">
      <dgm:prSet/>
      <dgm:spPr/>
      <dgm:t>
        <a:bodyPr/>
        <a:lstStyle/>
        <a:p>
          <a:endParaRPr lang="en-US"/>
        </a:p>
      </dgm:t>
    </dgm:pt>
    <dgm:pt modelId="{66042DAC-8677-466A-AC53-476960C242EC}">
      <dgm:prSet phldrT="[Text]" custT="1"/>
      <dgm:spPr>
        <a:solidFill>
          <a:schemeClr val="bg2">
            <a:lumMod val="50000"/>
          </a:schemeClr>
        </a:solidFill>
      </dgm:spPr>
      <dgm:t>
        <a:bodyPr/>
        <a:lstStyle/>
        <a:p>
          <a:endParaRPr lang="en-US" sz="1700" dirty="0"/>
        </a:p>
      </dgm:t>
    </dgm:pt>
    <dgm:pt modelId="{1DC34B7B-0BE0-413C-9222-1E493CADCC88}" type="parTrans" cxnId="{952A45F0-CC66-4C57-91C5-3280B8F5F180}">
      <dgm:prSet/>
      <dgm:spPr/>
      <dgm:t>
        <a:bodyPr/>
        <a:lstStyle/>
        <a:p>
          <a:endParaRPr lang="en-US"/>
        </a:p>
      </dgm:t>
    </dgm:pt>
    <dgm:pt modelId="{F10B1282-E103-4BC9-9CA9-39BA8FBF0F4B}" type="sibTrans" cxnId="{952A45F0-CC66-4C57-91C5-3280B8F5F180}">
      <dgm:prSet/>
      <dgm:spPr/>
      <dgm:t>
        <a:bodyPr/>
        <a:lstStyle/>
        <a:p>
          <a:endParaRPr lang="en-US"/>
        </a:p>
      </dgm:t>
    </dgm:pt>
    <dgm:pt modelId="{CF2AD646-4A96-4A8A-BB89-733C7F1458AE}">
      <dgm:prSet phldrT="[Text]" custT="1"/>
      <dgm:spPr>
        <a:solidFill>
          <a:schemeClr val="bg2">
            <a:lumMod val="50000"/>
          </a:schemeClr>
        </a:solidFill>
      </dgm:spPr>
      <dgm:t>
        <a:bodyPr/>
        <a:lstStyle/>
        <a:p>
          <a:endParaRPr lang="en-US" sz="1700" dirty="0"/>
        </a:p>
      </dgm:t>
    </dgm:pt>
    <dgm:pt modelId="{3E9A1428-F158-4F0F-B374-2E27386F5C27}" type="parTrans" cxnId="{11BECBAF-CCDB-4A73-B21C-473F2ADA5A18}">
      <dgm:prSet/>
      <dgm:spPr/>
      <dgm:t>
        <a:bodyPr/>
        <a:lstStyle/>
        <a:p>
          <a:endParaRPr lang="en-US"/>
        </a:p>
      </dgm:t>
    </dgm:pt>
    <dgm:pt modelId="{A2C4FB98-C7DA-4DE6-86B0-F82FCDC2CD16}" type="sibTrans" cxnId="{11BECBAF-CCDB-4A73-B21C-473F2ADA5A18}">
      <dgm:prSet/>
      <dgm:spPr/>
      <dgm:t>
        <a:bodyPr/>
        <a:lstStyle/>
        <a:p>
          <a:endParaRPr lang="en-US"/>
        </a:p>
      </dgm:t>
    </dgm:pt>
    <dgm:pt modelId="{A3CA3649-4DB7-45CD-BA81-72AF8A195D57}">
      <dgm:prSet phldrT="[Text]" custT="1"/>
      <dgm:spPr>
        <a:solidFill>
          <a:schemeClr val="bg2">
            <a:lumMod val="50000"/>
          </a:schemeClr>
        </a:solidFill>
      </dgm:spPr>
      <dgm:t>
        <a:bodyPr/>
        <a:lstStyle/>
        <a:p>
          <a:endParaRPr lang="en-US" sz="1700" dirty="0"/>
        </a:p>
      </dgm:t>
    </dgm:pt>
    <dgm:pt modelId="{08BCD882-9E7C-4320-A8C2-5B0D4FEE5957}" type="parTrans" cxnId="{71309645-8AC4-4BBD-B0BB-18399438F1CF}">
      <dgm:prSet/>
      <dgm:spPr/>
      <dgm:t>
        <a:bodyPr/>
        <a:lstStyle/>
        <a:p>
          <a:endParaRPr lang="en-US"/>
        </a:p>
      </dgm:t>
    </dgm:pt>
    <dgm:pt modelId="{603DA7D7-7B2D-4B14-8747-E4F6D138C1A9}" type="sibTrans" cxnId="{71309645-8AC4-4BBD-B0BB-18399438F1CF}">
      <dgm:prSet/>
      <dgm:spPr/>
      <dgm:t>
        <a:bodyPr/>
        <a:lstStyle/>
        <a:p>
          <a:endParaRPr lang="en-US"/>
        </a:p>
      </dgm:t>
    </dgm:pt>
    <dgm:pt modelId="{55DA1365-4DEA-4DFB-AE10-7A0F8090AB09}">
      <dgm:prSet phldrT="[Text]" custT="1"/>
      <dgm:spPr>
        <a:solidFill>
          <a:schemeClr val="bg2">
            <a:lumMod val="50000"/>
          </a:schemeClr>
        </a:solidFill>
      </dgm:spPr>
      <dgm:t>
        <a:bodyPr/>
        <a:lstStyle/>
        <a:p>
          <a:r>
            <a:rPr lang="en-US" sz="1700" dirty="0"/>
            <a:t>The intelligent system helps physicians in case history, diagnosis and symptom detection.</a:t>
          </a:r>
        </a:p>
      </dgm:t>
    </dgm:pt>
    <dgm:pt modelId="{3EE0DB16-5AD1-4734-B822-1CA435E2A12A}" type="parTrans" cxnId="{308D17A8-EBA5-4998-8424-B52AFFCE5AF5}">
      <dgm:prSet/>
      <dgm:spPr/>
      <dgm:t>
        <a:bodyPr/>
        <a:lstStyle/>
        <a:p>
          <a:endParaRPr lang="en-US"/>
        </a:p>
      </dgm:t>
    </dgm:pt>
    <dgm:pt modelId="{5F1C3563-53FE-4EF1-B6F3-DDF3C7F09A40}" type="sibTrans" cxnId="{308D17A8-EBA5-4998-8424-B52AFFCE5AF5}">
      <dgm:prSet/>
      <dgm:spPr/>
      <dgm:t>
        <a:bodyPr/>
        <a:lstStyle/>
        <a:p>
          <a:endParaRPr lang="en-US"/>
        </a:p>
      </dgm:t>
    </dgm:pt>
    <dgm:pt modelId="{E41B958C-838A-4298-8861-869CC34841EF}">
      <dgm:prSet phldrT="[Text]" custT="1"/>
      <dgm:spPr>
        <a:solidFill>
          <a:schemeClr val="bg2">
            <a:lumMod val="50000"/>
          </a:schemeClr>
        </a:solidFill>
      </dgm:spPr>
      <dgm:t>
        <a:bodyPr/>
        <a:lstStyle/>
        <a:p>
          <a:endParaRPr lang="en-US" sz="1700" dirty="0"/>
        </a:p>
      </dgm:t>
    </dgm:pt>
    <dgm:pt modelId="{39A22776-FC09-47AB-9A1E-C143E3F83799}" type="parTrans" cxnId="{15FE3357-7CEB-40C2-B095-7E196642859C}">
      <dgm:prSet/>
      <dgm:spPr/>
      <dgm:t>
        <a:bodyPr/>
        <a:lstStyle/>
        <a:p>
          <a:endParaRPr lang="en-US"/>
        </a:p>
      </dgm:t>
    </dgm:pt>
    <dgm:pt modelId="{043FB91F-923D-4B91-8092-7F9546F39B21}" type="sibTrans" cxnId="{15FE3357-7CEB-40C2-B095-7E196642859C}">
      <dgm:prSet/>
      <dgm:spPr/>
      <dgm:t>
        <a:bodyPr/>
        <a:lstStyle/>
        <a:p>
          <a:endParaRPr lang="en-US"/>
        </a:p>
      </dgm:t>
    </dgm:pt>
    <dgm:pt modelId="{70EE7AEF-EB53-44AE-9928-1F799F3713BB}">
      <dgm:prSet phldrT="[Text]" custT="1"/>
      <dgm:spPr>
        <a:solidFill>
          <a:schemeClr val="bg2">
            <a:lumMod val="50000"/>
          </a:schemeClr>
        </a:solidFill>
      </dgm:spPr>
      <dgm:t>
        <a:bodyPr/>
        <a:lstStyle/>
        <a:p>
          <a:r>
            <a:rPr lang="en-US" sz="1700" dirty="0"/>
            <a:t>Ensure clinics can offer the highest quality healthcare experience.</a:t>
          </a:r>
        </a:p>
      </dgm:t>
    </dgm:pt>
    <dgm:pt modelId="{BA808FDF-733E-4D4F-9F73-EE34CDB19E44}" type="parTrans" cxnId="{17B4ACFA-8E68-4CA5-94E8-5AAE5AC41AFE}">
      <dgm:prSet/>
      <dgm:spPr/>
      <dgm:t>
        <a:bodyPr/>
        <a:lstStyle/>
        <a:p>
          <a:endParaRPr lang="en-US"/>
        </a:p>
      </dgm:t>
    </dgm:pt>
    <dgm:pt modelId="{5AC7FAC5-CF2E-4926-A802-B3FFA07D6F14}" type="sibTrans" cxnId="{17B4ACFA-8E68-4CA5-94E8-5AAE5AC41AFE}">
      <dgm:prSet/>
      <dgm:spPr/>
      <dgm:t>
        <a:bodyPr/>
        <a:lstStyle/>
        <a:p>
          <a:endParaRPr lang="en-US"/>
        </a:p>
      </dgm:t>
    </dgm:pt>
    <dgm:pt modelId="{CF3F0E35-EDD0-4F8A-ADB6-285AE81FD998}">
      <dgm:prSet phldrT="[Text]" custT="1"/>
      <dgm:spPr>
        <a:solidFill>
          <a:schemeClr val="bg2">
            <a:lumMod val="50000"/>
          </a:schemeClr>
        </a:solidFill>
      </dgm:spPr>
      <dgm:t>
        <a:bodyPr/>
        <a:lstStyle/>
        <a:p>
          <a:endParaRPr lang="en-US" sz="1700" dirty="0"/>
        </a:p>
      </dgm:t>
    </dgm:pt>
    <dgm:pt modelId="{C6C5FB98-D4E0-4CBF-8813-9C04C3E24513}" type="parTrans" cxnId="{AECB7DEA-A0E4-436F-B604-E3E3C56BD345}">
      <dgm:prSet/>
      <dgm:spPr/>
      <dgm:t>
        <a:bodyPr/>
        <a:lstStyle/>
        <a:p>
          <a:endParaRPr lang="en-US"/>
        </a:p>
      </dgm:t>
    </dgm:pt>
    <dgm:pt modelId="{7A2C8826-0E1E-4FCD-9A71-175BAFBC756C}" type="sibTrans" cxnId="{AECB7DEA-A0E4-436F-B604-E3E3C56BD345}">
      <dgm:prSet/>
      <dgm:spPr/>
      <dgm:t>
        <a:bodyPr/>
        <a:lstStyle/>
        <a:p>
          <a:endParaRPr lang="en-US"/>
        </a:p>
      </dgm:t>
    </dgm:pt>
    <dgm:pt modelId="{16460CCC-1AB6-440B-9AAF-EC9374A97F10}">
      <dgm:prSet phldrT="[Text]" custT="1"/>
      <dgm:spPr>
        <a:solidFill>
          <a:schemeClr val="bg2">
            <a:lumMod val="50000"/>
          </a:schemeClr>
        </a:solidFill>
      </dgm:spPr>
      <dgm:t>
        <a:bodyPr/>
        <a:lstStyle/>
        <a:p>
          <a:pPr>
            <a:lnSpc>
              <a:spcPct val="100000"/>
            </a:lnSpc>
          </a:pPr>
          <a:endParaRPr lang="en-US" sz="1700" dirty="0"/>
        </a:p>
      </dgm:t>
    </dgm:pt>
    <dgm:pt modelId="{D3CDCBFD-91FF-485F-8B5E-18BCB4F5E93E}" type="parTrans" cxnId="{437BFA5E-3C56-49C3-81DA-66981C016840}">
      <dgm:prSet/>
      <dgm:spPr/>
      <dgm:t>
        <a:bodyPr/>
        <a:lstStyle/>
        <a:p>
          <a:endParaRPr lang="en-US"/>
        </a:p>
      </dgm:t>
    </dgm:pt>
    <dgm:pt modelId="{1AD4D74F-69C7-4FB9-819A-7221F7B1470E}" type="sibTrans" cxnId="{437BFA5E-3C56-49C3-81DA-66981C016840}">
      <dgm:prSet/>
      <dgm:spPr/>
      <dgm:t>
        <a:bodyPr/>
        <a:lstStyle/>
        <a:p>
          <a:endParaRPr lang="en-US"/>
        </a:p>
      </dgm:t>
    </dgm:pt>
    <dgm:pt modelId="{105EE650-55C5-4572-B754-D997018BC7E0}" type="pres">
      <dgm:prSet presAssocID="{B38A9635-DC79-4D4B-ADA5-C55823925C22}" presName="linearFlow" presStyleCnt="0">
        <dgm:presLayoutVars>
          <dgm:dir/>
          <dgm:animLvl val="lvl"/>
          <dgm:resizeHandles/>
        </dgm:presLayoutVars>
      </dgm:prSet>
      <dgm:spPr/>
    </dgm:pt>
    <dgm:pt modelId="{652C0974-1BA0-4773-8533-C758D18A943A}" type="pres">
      <dgm:prSet presAssocID="{517EF77E-4BE3-496B-8DF3-58A32D00716A}" presName="compositeNode" presStyleCnt="0">
        <dgm:presLayoutVars>
          <dgm:bulletEnabled val="1"/>
        </dgm:presLayoutVars>
      </dgm:prSet>
      <dgm:spPr/>
    </dgm:pt>
    <dgm:pt modelId="{1BA34459-839C-4EF8-8C76-EB2DA3C8A0F3}" type="pres">
      <dgm:prSet presAssocID="{517EF77E-4BE3-496B-8DF3-58A32D00716A}" presName="image" presStyleLbl="fgImgPlace1" presStyleIdx="0" presStyleCnt="3" custScaleX="145147" custScaleY="123976" custLinFactNeighborX="-71500" custLinFactNeighborY="-4584"/>
      <dgm:spPr>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a:solidFill>
            <a:schemeClr val="tx1"/>
          </a:solidFill>
        </a:ln>
      </dgm:spPr>
    </dgm:pt>
    <dgm:pt modelId="{427AF6EC-280A-4209-9A67-4B94386B818D}" type="pres">
      <dgm:prSet presAssocID="{517EF77E-4BE3-496B-8DF3-58A32D00716A}" presName="childNode" presStyleLbl="node1" presStyleIdx="0" presStyleCnt="3" custScaleX="169610" custScaleY="111292" custLinFactNeighborX="-1034" custLinFactNeighborY="8427">
        <dgm:presLayoutVars>
          <dgm:bulletEnabled val="1"/>
        </dgm:presLayoutVars>
      </dgm:prSet>
      <dgm:spPr/>
    </dgm:pt>
    <dgm:pt modelId="{DE9A04F8-2923-4179-B3F3-132E36B9D122}" type="pres">
      <dgm:prSet presAssocID="{517EF77E-4BE3-496B-8DF3-58A32D00716A}" presName="parentNode" presStyleLbl="revTx" presStyleIdx="0" presStyleCnt="3">
        <dgm:presLayoutVars>
          <dgm:chMax val="0"/>
          <dgm:bulletEnabled val="1"/>
        </dgm:presLayoutVars>
      </dgm:prSet>
      <dgm:spPr/>
    </dgm:pt>
    <dgm:pt modelId="{C39EEE7A-384E-49E9-874A-BF247AFE5A2E}" type="pres">
      <dgm:prSet presAssocID="{28843E8E-191D-46CC-A2F2-62316CDE3C99}" presName="sibTrans" presStyleCnt="0"/>
      <dgm:spPr/>
    </dgm:pt>
    <dgm:pt modelId="{25640DD3-6196-4934-AF77-3B009C54175D}" type="pres">
      <dgm:prSet presAssocID="{98A0FCF5-E4AC-45F5-9E70-E66120BAE5D2}" presName="compositeNode" presStyleCnt="0">
        <dgm:presLayoutVars>
          <dgm:bulletEnabled val="1"/>
        </dgm:presLayoutVars>
      </dgm:prSet>
      <dgm:spPr/>
    </dgm:pt>
    <dgm:pt modelId="{46224600-8557-448E-BEF7-13B571662E2D}" type="pres">
      <dgm:prSet presAssocID="{98A0FCF5-E4AC-45F5-9E70-E66120BAE5D2}" presName="image" presStyleLbl="fgImgPlace1" presStyleIdx="1" presStyleCnt="3" custScaleX="147101" custScaleY="125744" custLinFactNeighborX="-64799" custLinFactNeighborY="-11848"/>
      <dgm:spPr>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a:solidFill>
            <a:schemeClr val="tx1"/>
          </a:solidFill>
        </a:ln>
      </dgm:spPr>
    </dgm:pt>
    <dgm:pt modelId="{1A2346AA-B181-4351-B31D-A9A1B9DC0CAB}" type="pres">
      <dgm:prSet presAssocID="{98A0FCF5-E4AC-45F5-9E70-E66120BAE5D2}" presName="childNode" presStyleLbl="node1" presStyleIdx="1" presStyleCnt="3" custScaleX="169198" custScaleY="112191" custLinFactNeighborX="4165" custLinFactNeighborY="7666">
        <dgm:presLayoutVars>
          <dgm:bulletEnabled val="1"/>
        </dgm:presLayoutVars>
      </dgm:prSet>
      <dgm:spPr/>
    </dgm:pt>
    <dgm:pt modelId="{4ED51B34-6CE6-4E1A-82CF-30AA7B895826}" type="pres">
      <dgm:prSet presAssocID="{98A0FCF5-E4AC-45F5-9E70-E66120BAE5D2}" presName="parentNode" presStyleLbl="revTx" presStyleIdx="1" presStyleCnt="3">
        <dgm:presLayoutVars>
          <dgm:chMax val="0"/>
          <dgm:bulletEnabled val="1"/>
        </dgm:presLayoutVars>
      </dgm:prSet>
      <dgm:spPr/>
    </dgm:pt>
    <dgm:pt modelId="{DA77BECA-DB83-40AE-968B-BB948892BD28}" type="pres">
      <dgm:prSet presAssocID="{5BE00A6C-0A65-41C7-B375-05DD8D7718C6}" presName="sibTrans" presStyleCnt="0"/>
      <dgm:spPr/>
    </dgm:pt>
    <dgm:pt modelId="{70617D75-06AC-41F6-AFE4-9C801686AD2D}" type="pres">
      <dgm:prSet presAssocID="{EA5B921B-4F47-4E6E-9E42-EEB182E5DCD9}" presName="compositeNode" presStyleCnt="0">
        <dgm:presLayoutVars>
          <dgm:bulletEnabled val="1"/>
        </dgm:presLayoutVars>
      </dgm:prSet>
      <dgm:spPr/>
    </dgm:pt>
    <dgm:pt modelId="{5A1AB464-C4EE-476A-A4B9-884D61AFA52B}" type="pres">
      <dgm:prSet presAssocID="{EA5B921B-4F47-4E6E-9E42-EEB182E5DCD9}" presName="image" presStyleLbl="fgImgPlace1" presStyleIdx="2" presStyleCnt="3" custScaleX="138418" custScaleY="118021" custLinFactNeighborX="-29637" custLinFactNeighborY="-12111"/>
      <dgm:spPr>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a:solidFill>
            <a:schemeClr val="tx1"/>
          </a:solidFill>
        </a:ln>
      </dgm:spPr>
    </dgm:pt>
    <dgm:pt modelId="{B8317AB0-53CA-48E6-AA27-D62237BE816F}" type="pres">
      <dgm:prSet presAssocID="{EA5B921B-4F47-4E6E-9E42-EEB182E5DCD9}" presName="childNode" presStyleLbl="node1" presStyleIdx="2" presStyleCnt="3" custScaleX="161362" custScaleY="113154" custLinFactNeighborX="7755" custLinFactNeighborY="6473">
        <dgm:presLayoutVars>
          <dgm:bulletEnabled val="1"/>
        </dgm:presLayoutVars>
      </dgm:prSet>
      <dgm:spPr/>
    </dgm:pt>
    <dgm:pt modelId="{18BECAA1-8920-47B3-B2A4-C1052835C9D6}" type="pres">
      <dgm:prSet presAssocID="{EA5B921B-4F47-4E6E-9E42-EEB182E5DCD9}" presName="parentNode" presStyleLbl="revTx" presStyleIdx="2" presStyleCnt="3">
        <dgm:presLayoutVars>
          <dgm:chMax val="0"/>
          <dgm:bulletEnabled val="1"/>
        </dgm:presLayoutVars>
      </dgm:prSet>
      <dgm:spPr/>
    </dgm:pt>
  </dgm:ptLst>
  <dgm:cxnLst>
    <dgm:cxn modelId="{B396D901-F4F5-451C-9649-5B8A9EE27846}" type="presOf" srcId="{EA5B921B-4F47-4E6E-9E42-EEB182E5DCD9}" destId="{18BECAA1-8920-47B3-B2A4-C1052835C9D6}" srcOrd="0" destOrd="0" presId="urn:microsoft.com/office/officeart/2005/8/layout/hList2"/>
    <dgm:cxn modelId="{BC4C6D06-186A-474B-AC74-E8FB98475BA7}" type="presOf" srcId="{42134F08-23CD-49CA-AC5D-4BEDE1F102FF}" destId="{B8317AB0-53CA-48E6-AA27-D62237BE816F}" srcOrd="0" destOrd="4" presId="urn:microsoft.com/office/officeart/2005/8/layout/hList2"/>
    <dgm:cxn modelId="{E574CD12-E44C-49B9-B823-7BF025533416}" type="presOf" srcId="{C7764D59-4527-462F-95FF-C5CF347F89F2}" destId="{427AF6EC-280A-4209-9A67-4B94386B818D}" srcOrd="0" destOrd="0" presId="urn:microsoft.com/office/officeart/2005/8/layout/hList2"/>
    <dgm:cxn modelId="{545EE524-D792-4DD0-BABA-F3E16620621D}" srcId="{517EF77E-4BE3-496B-8DF3-58A32D00716A}" destId="{8224B93D-FCAB-4DCD-A12B-D34ED919BEAA}" srcOrd="3" destOrd="0" parTransId="{9F8B10E4-CD72-47E6-919D-2E70DA3E6D2C}" sibTransId="{A526A492-6E76-4ADE-9018-A0FB9DCE329E}"/>
    <dgm:cxn modelId="{D8EC0126-1EE2-4DC3-B2DB-2F4F032EFE7C}" type="presOf" srcId="{70EE7AEF-EB53-44AE-9928-1F799F3713BB}" destId="{B8317AB0-53CA-48E6-AA27-D62237BE816F}" srcOrd="0" destOrd="2" presId="urn:microsoft.com/office/officeart/2005/8/layout/hList2"/>
    <dgm:cxn modelId="{502AA329-449A-4809-8DB6-036E3D4F958A}" type="presOf" srcId="{517EF77E-4BE3-496B-8DF3-58A32D00716A}" destId="{DE9A04F8-2923-4179-B3F3-132E36B9D122}" srcOrd="0" destOrd="0" presId="urn:microsoft.com/office/officeart/2005/8/layout/hList2"/>
    <dgm:cxn modelId="{9C028038-2F81-42E1-82BC-D55093C87FE1}" type="presOf" srcId="{963A801B-ECA0-41CD-9EB1-B962C35E2D23}" destId="{427AF6EC-280A-4209-9A67-4B94386B818D}" srcOrd="0" destOrd="4" presId="urn:microsoft.com/office/officeart/2005/8/layout/hList2"/>
    <dgm:cxn modelId="{9976DD5B-998B-4699-BF19-E60EB76BE364}" type="presOf" srcId="{55DA1365-4DEA-4DFB-AE10-7A0F8090AB09}" destId="{1A2346AA-B181-4351-B31D-A9A1B9DC0CAB}" srcOrd="0" destOrd="4" presId="urn:microsoft.com/office/officeart/2005/8/layout/hList2"/>
    <dgm:cxn modelId="{437BFA5E-3C56-49C3-81DA-66981C016840}" srcId="{517EF77E-4BE3-496B-8DF3-58A32D00716A}" destId="{16460CCC-1AB6-440B-9AAF-EC9374A97F10}" srcOrd="1" destOrd="0" parTransId="{D3CDCBFD-91FF-485F-8B5E-18BCB4F5E93E}" sibTransId="{1AD4D74F-69C7-4FB9-819A-7221F7B1470E}"/>
    <dgm:cxn modelId="{71309645-8AC4-4BBD-B0BB-18399438F1CF}" srcId="{98A0FCF5-E4AC-45F5-9E70-E66120BAE5D2}" destId="{A3CA3649-4DB7-45CD-BA81-72AF8A195D57}" srcOrd="3" destOrd="0" parTransId="{08BCD882-9E7C-4320-A8C2-5B0D4FEE5957}" sibTransId="{603DA7D7-7B2D-4B14-8747-E4F6D138C1A9}"/>
    <dgm:cxn modelId="{C1400B4B-F0EE-4F77-8F0C-1FD5683F1A33}" type="presOf" srcId="{D5B23070-D423-4897-9774-38DDA4ED722D}" destId="{1A2346AA-B181-4351-B31D-A9A1B9DC0CAB}" srcOrd="0" destOrd="2" presId="urn:microsoft.com/office/officeart/2005/8/layout/hList2"/>
    <dgm:cxn modelId="{B733224B-C713-449F-ABF8-3D0F48DDF980}" type="presOf" srcId="{8224B93D-FCAB-4DCD-A12B-D34ED919BEAA}" destId="{427AF6EC-280A-4209-9A67-4B94386B818D}" srcOrd="0" destOrd="3" presId="urn:microsoft.com/office/officeart/2005/8/layout/hList2"/>
    <dgm:cxn modelId="{8872AF71-09E7-4159-B5F9-DC81F1562FC4}" type="presOf" srcId="{16460CCC-1AB6-440B-9AAF-EC9374A97F10}" destId="{427AF6EC-280A-4209-9A67-4B94386B818D}" srcOrd="0" destOrd="1" presId="urn:microsoft.com/office/officeart/2005/8/layout/hList2"/>
    <dgm:cxn modelId="{E5246254-5DEF-4817-80AF-B080A9C9A990}" type="presOf" srcId="{CF3F0E35-EDD0-4F8A-ADB6-285AE81FD998}" destId="{B8317AB0-53CA-48E6-AA27-D62237BE816F}" srcOrd="0" destOrd="3" presId="urn:microsoft.com/office/officeart/2005/8/layout/hList2"/>
    <dgm:cxn modelId="{15FE3357-7CEB-40C2-B095-7E196642859C}" srcId="{EA5B921B-4F47-4E6E-9E42-EEB182E5DCD9}" destId="{E41B958C-838A-4298-8861-869CC34841EF}" srcOrd="1" destOrd="0" parTransId="{39A22776-FC09-47AB-9A1E-C143E3F83799}" sibTransId="{043FB91F-923D-4B91-8092-7F9546F39B21}"/>
    <dgm:cxn modelId="{CD2C2658-B528-4D21-8D0D-0E54118D7066}" srcId="{B38A9635-DC79-4D4B-ADA5-C55823925C22}" destId="{517EF77E-4BE3-496B-8DF3-58A32D00716A}" srcOrd="0" destOrd="0" parTransId="{B89EF6B8-4C21-4444-A521-1E0DBA1F6999}" sibTransId="{28843E8E-191D-46CC-A2F2-62316CDE3C99}"/>
    <dgm:cxn modelId="{379D3678-C173-434B-BD26-47C5D06A6F7B}" srcId="{98A0FCF5-E4AC-45F5-9E70-E66120BAE5D2}" destId="{8D2EC280-CED9-4D0D-971A-6905C36C2464}" srcOrd="0" destOrd="0" parTransId="{B008BF0C-AFCB-4DDF-A464-FCA3F75B2755}" sibTransId="{10DF00CD-3C79-4568-98DE-100AB8B826B7}"/>
    <dgm:cxn modelId="{2029F08D-FBFE-46D5-9F60-1AD979D75120}" type="presOf" srcId="{A3CA3649-4DB7-45CD-BA81-72AF8A195D57}" destId="{1A2346AA-B181-4351-B31D-A9A1B9DC0CAB}" srcOrd="0" destOrd="3" presId="urn:microsoft.com/office/officeart/2005/8/layout/hList2"/>
    <dgm:cxn modelId="{1DCE2190-79AF-477C-B659-8F8AF4F30217}" type="presOf" srcId="{B38A9635-DC79-4D4B-ADA5-C55823925C22}" destId="{105EE650-55C5-4572-B754-D997018BC7E0}" srcOrd="0" destOrd="0" presId="urn:microsoft.com/office/officeart/2005/8/layout/hList2"/>
    <dgm:cxn modelId="{27C32E9F-873C-45F4-8418-FA24BF4A1B81}" srcId="{B38A9635-DC79-4D4B-ADA5-C55823925C22}" destId="{98A0FCF5-E4AC-45F5-9E70-E66120BAE5D2}" srcOrd="1" destOrd="0" parTransId="{1F6B349E-CA93-4194-AEE4-ABEA0735AEF4}" sibTransId="{5BE00A6C-0A65-41C7-B375-05DD8D7718C6}"/>
    <dgm:cxn modelId="{5AD8A4A2-6E6F-4454-87DD-FD45C25A8F73}" srcId="{517EF77E-4BE3-496B-8DF3-58A32D00716A}" destId="{963A801B-ECA0-41CD-9EB1-B962C35E2D23}" srcOrd="4" destOrd="0" parTransId="{59A7FFC7-050D-4F06-99AC-B3ADAFE7879A}" sibTransId="{9775B317-34B2-4E02-B5DD-B6E05F3962D7}"/>
    <dgm:cxn modelId="{308D17A8-EBA5-4998-8424-B52AFFCE5AF5}" srcId="{98A0FCF5-E4AC-45F5-9E70-E66120BAE5D2}" destId="{55DA1365-4DEA-4DFB-AE10-7A0F8090AB09}" srcOrd="4" destOrd="0" parTransId="{3EE0DB16-5AD1-4734-B822-1CA435E2A12A}" sibTransId="{5F1C3563-53FE-4EF1-B6F3-DDF3C7F09A40}"/>
    <dgm:cxn modelId="{11BECBAF-CCDB-4A73-B21C-473F2ADA5A18}" srcId="{98A0FCF5-E4AC-45F5-9E70-E66120BAE5D2}" destId="{CF2AD646-4A96-4A8A-BB89-733C7F1458AE}" srcOrd="5" destOrd="0" parTransId="{3E9A1428-F158-4F0F-B374-2E27386F5C27}" sibTransId="{A2C4FB98-C7DA-4DE6-86B0-F82FCDC2CD16}"/>
    <dgm:cxn modelId="{3EF7EEBD-8708-42BA-87AF-6E4E50E45314}" type="presOf" srcId="{8D2EC280-CED9-4D0D-971A-6905C36C2464}" destId="{1A2346AA-B181-4351-B31D-A9A1B9DC0CAB}" srcOrd="0" destOrd="0" presId="urn:microsoft.com/office/officeart/2005/8/layout/hList2"/>
    <dgm:cxn modelId="{B138EEC0-35CA-41A6-9D30-FC94A55F74F6}" type="presOf" srcId="{E41B958C-838A-4298-8861-869CC34841EF}" destId="{B8317AB0-53CA-48E6-AA27-D62237BE816F}" srcOrd="0" destOrd="1" presId="urn:microsoft.com/office/officeart/2005/8/layout/hList2"/>
    <dgm:cxn modelId="{523F16C5-A9C8-488C-9517-0261A407EB54}" srcId="{EA5B921B-4F47-4E6E-9E42-EEB182E5DCD9}" destId="{42134F08-23CD-49CA-AC5D-4BEDE1F102FF}" srcOrd="4" destOrd="0" parTransId="{E99C38B8-8596-43B2-881C-E6462F701007}" sibTransId="{9ED52B11-2C9E-41C4-A09D-5AF329915204}"/>
    <dgm:cxn modelId="{43BB75C9-31D9-47ED-B57E-FE357FA150E0}" type="presOf" srcId="{98A0FCF5-E4AC-45F5-9E70-E66120BAE5D2}" destId="{4ED51B34-6CE6-4E1A-82CF-30AA7B895826}" srcOrd="0" destOrd="0" presId="urn:microsoft.com/office/officeart/2005/8/layout/hList2"/>
    <dgm:cxn modelId="{A374F7CC-4F92-41E3-8F21-3BC8DDE371F2}" type="presOf" srcId="{C36EE0B3-2C42-42CA-9D03-29599E8F402E}" destId="{B8317AB0-53CA-48E6-AA27-D62237BE816F}" srcOrd="0" destOrd="0" presId="urn:microsoft.com/office/officeart/2005/8/layout/hList2"/>
    <dgm:cxn modelId="{6FBC55D4-8C83-4DA0-A1F6-78C0BA438253}" srcId="{517EF77E-4BE3-496B-8DF3-58A32D00716A}" destId="{A224CFF2-4532-4BB1-A5B2-A46FA6F8979C}" srcOrd="2" destOrd="0" parTransId="{FF0CCE38-88A2-46CC-90ED-119C1292F639}" sibTransId="{A9DA47BE-5966-4A9B-B22F-DCF4E0C51F01}"/>
    <dgm:cxn modelId="{FC3DBBD4-AA55-4C44-8B33-BB720E879638}" type="presOf" srcId="{66042DAC-8677-466A-AC53-476960C242EC}" destId="{1A2346AA-B181-4351-B31D-A9A1B9DC0CAB}" srcOrd="0" destOrd="1" presId="urn:microsoft.com/office/officeart/2005/8/layout/hList2"/>
    <dgm:cxn modelId="{047C2ADF-F9EA-47F1-B6DA-7B4C825D7111}" type="presOf" srcId="{CF2AD646-4A96-4A8A-BB89-733C7F1458AE}" destId="{1A2346AA-B181-4351-B31D-A9A1B9DC0CAB}" srcOrd="0" destOrd="5" presId="urn:microsoft.com/office/officeart/2005/8/layout/hList2"/>
    <dgm:cxn modelId="{1B9CD2E4-5EED-407C-AD04-CFD0F5476254}" srcId="{98A0FCF5-E4AC-45F5-9E70-E66120BAE5D2}" destId="{D5B23070-D423-4897-9774-38DDA4ED722D}" srcOrd="2" destOrd="0" parTransId="{E256A938-0497-4595-8FBF-CD1BCC2CE6FA}" sibTransId="{13E3A816-CD74-43B3-83EA-E7F7E69D62B9}"/>
    <dgm:cxn modelId="{739BEAE5-34C8-451D-8A29-86301DF8C853}" srcId="{517EF77E-4BE3-496B-8DF3-58A32D00716A}" destId="{C7764D59-4527-462F-95FF-C5CF347F89F2}" srcOrd="0" destOrd="0" parTransId="{018362AE-7D1E-4F17-8492-8F6EEDE8707D}" sibTransId="{BD3C0AF7-E7F3-453F-9902-6E7A85CD70EB}"/>
    <dgm:cxn modelId="{AECB7DEA-A0E4-436F-B604-E3E3C56BD345}" srcId="{EA5B921B-4F47-4E6E-9E42-EEB182E5DCD9}" destId="{CF3F0E35-EDD0-4F8A-ADB6-285AE81FD998}" srcOrd="3" destOrd="0" parTransId="{C6C5FB98-D4E0-4CBF-8813-9C04C3E24513}" sibTransId="{7A2C8826-0E1E-4FCD-9A71-175BAFBC756C}"/>
    <dgm:cxn modelId="{B99DEBEA-A33A-443F-A971-495DF40E24F7}" srcId="{EA5B921B-4F47-4E6E-9E42-EEB182E5DCD9}" destId="{C36EE0B3-2C42-42CA-9D03-29599E8F402E}" srcOrd="0" destOrd="0" parTransId="{C0B9F18E-9179-4B22-A745-0B3CD421BBF7}" sibTransId="{BD388810-C259-4152-B038-BC76378D9065}"/>
    <dgm:cxn modelId="{90B033ED-DA58-4064-9D19-CA50CA922DC0}" srcId="{B38A9635-DC79-4D4B-ADA5-C55823925C22}" destId="{EA5B921B-4F47-4E6E-9E42-EEB182E5DCD9}" srcOrd="2" destOrd="0" parTransId="{7DF48BFA-89A8-4B3A-BCD9-0401BE09D9E3}" sibTransId="{E26689A5-03BE-44CF-99B5-589555580875}"/>
    <dgm:cxn modelId="{952A45F0-CC66-4C57-91C5-3280B8F5F180}" srcId="{98A0FCF5-E4AC-45F5-9E70-E66120BAE5D2}" destId="{66042DAC-8677-466A-AC53-476960C242EC}" srcOrd="1" destOrd="0" parTransId="{1DC34B7B-0BE0-413C-9222-1E493CADCC88}" sibTransId="{F10B1282-E103-4BC9-9CA9-39BA8FBF0F4B}"/>
    <dgm:cxn modelId="{BCCAF5F3-B1B6-4189-A2F5-28BA44D89AA2}" type="presOf" srcId="{A224CFF2-4532-4BB1-A5B2-A46FA6F8979C}" destId="{427AF6EC-280A-4209-9A67-4B94386B818D}" srcOrd="0" destOrd="2" presId="urn:microsoft.com/office/officeart/2005/8/layout/hList2"/>
    <dgm:cxn modelId="{17B4ACFA-8E68-4CA5-94E8-5AAE5AC41AFE}" srcId="{EA5B921B-4F47-4E6E-9E42-EEB182E5DCD9}" destId="{70EE7AEF-EB53-44AE-9928-1F799F3713BB}" srcOrd="2" destOrd="0" parTransId="{BA808FDF-733E-4D4F-9F73-EE34CDB19E44}" sibTransId="{5AC7FAC5-CF2E-4926-A802-B3FFA07D6F14}"/>
    <dgm:cxn modelId="{721BDF98-C1D4-4A2D-9AD4-A40441B95EF6}" type="presParOf" srcId="{105EE650-55C5-4572-B754-D997018BC7E0}" destId="{652C0974-1BA0-4773-8533-C758D18A943A}" srcOrd="0" destOrd="0" presId="urn:microsoft.com/office/officeart/2005/8/layout/hList2"/>
    <dgm:cxn modelId="{4D2CE07F-5996-4DD0-9456-755500995D9D}" type="presParOf" srcId="{652C0974-1BA0-4773-8533-C758D18A943A}" destId="{1BA34459-839C-4EF8-8C76-EB2DA3C8A0F3}" srcOrd="0" destOrd="0" presId="urn:microsoft.com/office/officeart/2005/8/layout/hList2"/>
    <dgm:cxn modelId="{3F561038-29FE-47B9-A36D-07001793CE29}" type="presParOf" srcId="{652C0974-1BA0-4773-8533-C758D18A943A}" destId="{427AF6EC-280A-4209-9A67-4B94386B818D}" srcOrd="1" destOrd="0" presId="urn:microsoft.com/office/officeart/2005/8/layout/hList2"/>
    <dgm:cxn modelId="{BCCBC2B1-7AD8-49CF-A9E2-81201AAA1E0E}" type="presParOf" srcId="{652C0974-1BA0-4773-8533-C758D18A943A}" destId="{DE9A04F8-2923-4179-B3F3-132E36B9D122}" srcOrd="2" destOrd="0" presId="urn:microsoft.com/office/officeart/2005/8/layout/hList2"/>
    <dgm:cxn modelId="{73DCAFA3-81E3-422C-81FD-4FA428DD9A75}" type="presParOf" srcId="{105EE650-55C5-4572-B754-D997018BC7E0}" destId="{C39EEE7A-384E-49E9-874A-BF247AFE5A2E}" srcOrd="1" destOrd="0" presId="urn:microsoft.com/office/officeart/2005/8/layout/hList2"/>
    <dgm:cxn modelId="{6DC9E18F-A858-4B0A-B446-28218DBF0DD1}" type="presParOf" srcId="{105EE650-55C5-4572-B754-D997018BC7E0}" destId="{25640DD3-6196-4934-AF77-3B009C54175D}" srcOrd="2" destOrd="0" presId="urn:microsoft.com/office/officeart/2005/8/layout/hList2"/>
    <dgm:cxn modelId="{3AD44AA4-B55D-4F3B-875A-616B8E7C0EBF}" type="presParOf" srcId="{25640DD3-6196-4934-AF77-3B009C54175D}" destId="{46224600-8557-448E-BEF7-13B571662E2D}" srcOrd="0" destOrd="0" presId="urn:microsoft.com/office/officeart/2005/8/layout/hList2"/>
    <dgm:cxn modelId="{B8283FB1-5392-4B5A-B7E3-1BEB51BD363B}" type="presParOf" srcId="{25640DD3-6196-4934-AF77-3B009C54175D}" destId="{1A2346AA-B181-4351-B31D-A9A1B9DC0CAB}" srcOrd="1" destOrd="0" presId="urn:microsoft.com/office/officeart/2005/8/layout/hList2"/>
    <dgm:cxn modelId="{8073B035-1127-4EF6-A8FE-4CA8EDB4D8AA}" type="presParOf" srcId="{25640DD3-6196-4934-AF77-3B009C54175D}" destId="{4ED51B34-6CE6-4E1A-82CF-30AA7B895826}" srcOrd="2" destOrd="0" presId="urn:microsoft.com/office/officeart/2005/8/layout/hList2"/>
    <dgm:cxn modelId="{890A85C4-852E-4357-9943-FBDE64365C66}" type="presParOf" srcId="{105EE650-55C5-4572-B754-D997018BC7E0}" destId="{DA77BECA-DB83-40AE-968B-BB948892BD28}" srcOrd="3" destOrd="0" presId="urn:microsoft.com/office/officeart/2005/8/layout/hList2"/>
    <dgm:cxn modelId="{93EC862A-0003-4977-B5F1-A87B6E5F1132}" type="presParOf" srcId="{105EE650-55C5-4572-B754-D997018BC7E0}" destId="{70617D75-06AC-41F6-AFE4-9C801686AD2D}" srcOrd="4" destOrd="0" presId="urn:microsoft.com/office/officeart/2005/8/layout/hList2"/>
    <dgm:cxn modelId="{E9AC7DCF-3242-42E2-A0F1-A2AA56FA303A}" type="presParOf" srcId="{70617D75-06AC-41F6-AFE4-9C801686AD2D}" destId="{5A1AB464-C4EE-476A-A4B9-884D61AFA52B}" srcOrd="0" destOrd="0" presId="urn:microsoft.com/office/officeart/2005/8/layout/hList2"/>
    <dgm:cxn modelId="{5F0A2161-8970-48B0-BC32-E81BC0CFC650}" type="presParOf" srcId="{70617D75-06AC-41F6-AFE4-9C801686AD2D}" destId="{B8317AB0-53CA-48E6-AA27-D62237BE816F}" srcOrd="1" destOrd="0" presId="urn:microsoft.com/office/officeart/2005/8/layout/hList2"/>
    <dgm:cxn modelId="{0AFAAA2C-F4D2-4AC8-9F1F-18799BC861B6}" type="presParOf" srcId="{70617D75-06AC-41F6-AFE4-9C801686AD2D}" destId="{18BECAA1-8920-47B3-B2A4-C1052835C9D6}"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1AF0BB-97CE-4CA4-9214-2D79D4E0F2DB}"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42D93C6-59AD-4571-B0F0-6406438F7B8A}">
      <dgm:prSet phldrT="[Text]"/>
      <dgm:spPr>
        <a:solidFill>
          <a:schemeClr val="bg2">
            <a:lumMod val="50000"/>
          </a:schemeClr>
        </a:solidFill>
      </dgm:spPr>
      <dgm:t>
        <a:bodyPr/>
        <a:lstStyle/>
        <a:p>
          <a:r>
            <a:rPr lang="en-US" dirty="0"/>
            <a:t>Chatbot</a:t>
          </a:r>
        </a:p>
      </dgm:t>
    </dgm:pt>
    <dgm:pt modelId="{F9DDE926-FD0A-496C-BF02-8BF9E2D79BE0}" type="parTrans" cxnId="{C7049C81-9E15-48E8-AAA0-F305E101E267}">
      <dgm:prSet/>
      <dgm:spPr/>
      <dgm:t>
        <a:bodyPr/>
        <a:lstStyle/>
        <a:p>
          <a:endParaRPr lang="en-US"/>
        </a:p>
      </dgm:t>
    </dgm:pt>
    <dgm:pt modelId="{343DC474-CE1A-4B76-BB31-B4798BFB080B}" type="sibTrans" cxnId="{C7049C81-9E15-48E8-AAA0-F305E101E267}">
      <dgm:prSet/>
      <dgm:spPr/>
      <dgm:t>
        <a:bodyPr/>
        <a:lstStyle/>
        <a:p>
          <a:endParaRPr lang="en-US"/>
        </a:p>
      </dgm:t>
    </dgm:pt>
    <dgm:pt modelId="{898B9A4B-A96C-4F50-8A63-6BCDB99BE788}">
      <dgm:prSet phldrT="[Text]"/>
      <dgm:spPr/>
      <dgm:t>
        <a:bodyPr/>
        <a:lstStyle/>
        <a:p>
          <a:r>
            <a:rPr lang="en-US" dirty="0"/>
            <a:t>Python, TensorFlow, ML Libraries and Frameworks</a:t>
          </a:r>
        </a:p>
      </dgm:t>
    </dgm:pt>
    <dgm:pt modelId="{0D32FC04-16EF-41F0-8363-1E204B991A56}" type="parTrans" cxnId="{0A99B749-7146-484D-A131-A7860F4383B7}">
      <dgm:prSet/>
      <dgm:spPr/>
      <dgm:t>
        <a:bodyPr/>
        <a:lstStyle/>
        <a:p>
          <a:endParaRPr lang="en-US"/>
        </a:p>
      </dgm:t>
    </dgm:pt>
    <dgm:pt modelId="{B69B1D84-23E0-4E1B-8297-DB562D5A2DE8}" type="sibTrans" cxnId="{0A99B749-7146-484D-A131-A7860F4383B7}">
      <dgm:prSet/>
      <dgm:spPr/>
      <dgm:t>
        <a:bodyPr/>
        <a:lstStyle/>
        <a:p>
          <a:endParaRPr lang="en-US"/>
        </a:p>
      </dgm:t>
    </dgm:pt>
    <dgm:pt modelId="{04F3D76A-889D-47A4-BF4D-3F2CDA9FA8EF}">
      <dgm:prSet phldrT="[Text]"/>
      <dgm:spPr/>
      <dgm:t>
        <a:bodyPr/>
        <a:lstStyle/>
        <a:p>
          <a:r>
            <a:rPr lang="en-US" dirty="0"/>
            <a:t>Couchbase, </a:t>
          </a:r>
          <a:r>
            <a:rPr lang="en-US" dirty="0" err="1"/>
            <a:t>MySql</a:t>
          </a:r>
          <a:endParaRPr lang="en-US" dirty="0"/>
        </a:p>
      </dgm:t>
    </dgm:pt>
    <dgm:pt modelId="{9553A662-226C-4F76-9C92-9E09451F3765}" type="parTrans" cxnId="{0D77C377-32FB-4629-8CFF-0D888B1DC3A3}">
      <dgm:prSet/>
      <dgm:spPr/>
      <dgm:t>
        <a:bodyPr/>
        <a:lstStyle/>
        <a:p>
          <a:endParaRPr lang="en-US"/>
        </a:p>
      </dgm:t>
    </dgm:pt>
    <dgm:pt modelId="{E98CB0A9-E1CC-49F5-9C70-D20BE5ADFBC2}" type="sibTrans" cxnId="{0D77C377-32FB-4629-8CFF-0D888B1DC3A3}">
      <dgm:prSet/>
      <dgm:spPr/>
      <dgm:t>
        <a:bodyPr/>
        <a:lstStyle/>
        <a:p>
          <a:endParaRPr lang="en-US"/>
        </a:p>
      </dgm:t>
    </dgm:pt>
    <dgm:pt modelId="{7717ABB2-F181-4416-B82E-E22EFBFC18DE}">
      <dgm:prSet phldrT="[Text]"/>
      <dgm:spPr>
        <a:solidFill>
          <a:schemeClr val="bg2">
            <a:lumMod val="50000"/>
          </a:schemeClr>
        </a:solidFill>
      </dgm:spPr>
      <dgm:t>
        <a:bodyPr/>
        <a:lstStyle/>
        <a:p>
          <a:r>
            <a:rPr lang="en-US" dirty="0"/>
            <a:t>Front-End</a:t>
          </a:r>
        </a:p>
      </dgm:t>
    </dgm:pt>
    <dgm:pt modelId="{C80EE3AD-5BE9-460F-AC9E-31DC15F08A07}" type="parTrans" cxnId="{FFC932DD-92BA-4648-B093-50C1694FC695}">
      <dgm:prSet/>
      <dgm:spPr/>
      <dgm:t>
        <a:bodyPr/>
        <a:lstStyle/>
        <a:p>
          <a:endParaRPr lang="en-US"/>
        </a:p>
      </dgm:t>
    </dgm:pt>
    <dgm:pt modelId="{2B90D806-1151-43D5-A6F2-05E079B1C4D0}" type="sibTrans" cxnId="{FFC932DD-92BA-4648-B093-50C1694FC695}">
      <dgm:prSet/>
      <dgm:spPr/>
      <dgm:t>
        <a:bodyPr/>
        <a:lstStyle/>
        <a:p>
          <a:endParaRPr lang="en-US"/>
        </a:p>
      </dgm:t>
    </dgm:pt>
    <dgm:pt modelId="{4ADFFC31-C39B-400A-B166-8801A6D44A89}">
      <dgm:prSet phldrT="[Text]"/>
      <dgm:spPr/>
      <dgm:t>
        <a:bodyPr/>
        <a:lstStyle/>
        <a:p>
          <a:r>
            <a:rPr lang="en-US" dirty="0"/>
            <a:t>React JS</a:t>
          </a:r>
        </a:p>
      </dgm:t>
    </dgm:pt>
    <dgm:pt modelId="{FCE0BB0C-E814-4497-A19F-35196C64E974}" type="parTrans" cxnId="{417466E4-E7A5-4ACC-AD88-1A5ABD6C96F5}">
      <dgm:prSet/>
      <dgm:spPr/>
      <dgm:t>
        <a:bodyPr/>
        <a:lstStyle/>
        <a:p>
          <a:endParaRPr lang="en-US"/>
        </a:p>
      </dgm:t>
    </dgm:pt>
    <dgm:pt modelId="{AC87F922-F17B-4698-A278-8AB912C00A18}" type="sibTrans" cxnId="{417466E4-E7A5-4ACC-AD88-1A5ABD6C96F5}">
      <dgm:prSet/>
      <dgm:spPr/>
      <dgm:t>
        <a:bodyPr/>
        <a:lstStyle/>
        <a:p>
          <a:endParaRPr lang="en-US"/>
        </a:p>
      </dgm:t>
    </dgm:pt>
    <dgm:pt modelId="{27457021-A649-43AC-99A7-D4E9ED57D376}">
      <dgm:prSet phldrT="[Text]"/>
      <dgm:spPr/>
      <dgm:t>
        <a:bodyPr/>
        <a:lstStyle/>
        <a:p>
          <a:r>
            <a:rPr lang="en-US" dirty="0"/>
            <a:t>HTML, CSS</a:t>
          </a:r>
        </a:p>
      </dgm:t>
    </dgm:pt>
    <dgm:pt modelId="{303ADFA0-7764-4DBB-9044-03A3F66EA9AA}" type="parTrans" cxnId="{95C39A19-D407-45BD-A347-D977E6671D3C}">
      <dgm:prSet/>
      <dgm:spPr/>
      <dgm:t>
        <a:bodyPr/>
        <a:lstStyle/>
        <a:p>
          <a:endParaRPr lang="en-US"/>
        </a:p>
      </dgm:t>
    </dgm:pt>
    <dgm:pt modelId="{5AC5FC5D-3956-40EE-84CC-8714246A8AB6}" type="sibTrans" cxnId="{95C39A19-D407-45BD-A347-D977E6671D3C}">
      <dgm:prSet/>
      <dgm:spPr/>
      <dgm:t>
        <a:bodyPr/>
        <a:lstStyle/>
        <a:p>
          <a:endParaRPr lang="en-US"/>
        </a:p>
      </dgm:t>
    </dgm:pt>
    <dgm:pt modelId="{D2EB53DA-0D74-42C6-B984-0DB320C8ABCE}">
      <dgm:prSet phldrT="[Text]"/>
      <dgm:spPr>
        <a:solidFill>
          <a:schemeClr val="bg2">
            <a:lumMod val="50000"/>
          </a:schemeClr>
        </a:solidFill>
      </dgm:spPr>
      <dgm:t>
        <a:bodyPr/>
        <a:lstStyle/>
        <a:p>
          <a:r>
            <a:rPr lang="en-US" dirty="0"/>
            <a:t>Back-End</a:t>
          </a:r>
        </a:p>
      </dgm:t>
    </dgm:pt>
    <dgm:pt modelId="{10EE17A4-168E-45BF-89CB-5808B1FC1251}" type="parTrans" cxnId="{47B4D27D-F854-45BA-86A3-832E90777B4F}">
      <dgm:prSet/>
      <dgm:spPr/>
      <dgm:t>
        <a:bodyPr/>
        <a:lstStyle/>
        <a:p>
          <a:endParaRPr lang="en-US"/>
        </a:p>
      </dgm:t>
    </dgm:pt>
    <dgm:pt modelId="{0BE32C73-9C2A-4145-840F-43A1646CCA2B}" type="sibTrans" cxnId="{47B4D27D-F854-45BA-86A3-832E90777B4F}">
      <dgm:prSet/>
      <dgm:spPr/>
      <dgm:t>
        <a:bodyPr/>
        <a:lstStyle/>
        <a:p>
          <a:endParaRPr lang="en-US"/>
        </a:p>
      </dgm:t>
    </dgm:pt>
    <dgm:pt modelId="{6C7B385C-D0CE-455F-924C-91E89396D26C}">
      <dgm:prSet phldrT="[Text]"/>
      <dgm:spPr/>
      <dgm:t>
        <a:bodyPr/>
        <a:lstStyle/>
        <a:p>
          <a:r>
            <a:rPr lang="en-US" dirty="0"/>
            <a:t>Java</a:t>
          </a:r>
        </a:p>
      </dgm:t>
    </dgm:pt>
    <dgm:pt modelId="{C12A759C-D3D8-40C9-A671-A702B5A0814C}" type="parTrans" cxnId="{39490CFF-9E31-4B5F-9FAB-45CD04C8FDDE}">
      <dgm:prSet/>
      <dgm:spPr/>
      <dgm:t>
        <a:bodyPr/>
        <a:lstStyle/>
        <a:p>
          <a:endParaRPr lang="en-US"/>
        </a:p>
      </dgm:t>
    </dgm:pt>
    <dgm:pt modelId="{731DCD21-D055-4141-80F7-861E5024F277}" type="sibTrans" cxnId="{39490CFF-9E31-4B5F-9FAB-45CD04C8FDDE}">
      <dgm:prSet/>
      <dgm:spPr/>
      <dgm:t>
        <a:bodyPr/>
        <a:lstStyle/>
        <a:p>
          <a:endParaRPr lang="en-US"/>
        </a:p>
      </dgm:t>
    </dgm:pt>
    <dgm:pt modelId="{69F4D13F-40BC-4A93-865E-DE00D7CEEA49}">
      <dgm:prSet phldrT="[Text]"/>
      <dgm:spPr/>
      <dgm:t>
        <a:bodyPr/>
        <a:lstStyle/>
        <a:p>
          <a:r>
            <a:rPr lang="en-US" dirty="0" err="1"/>
            <a:t>SpringBoot</a:t>
          </a:r>
          <a:r>
            <a:rPr lang="en-US" dirty="0"/>
            <a:t>, Microservice</a:t>
          </a:r>
        </a:p>
      </dgm:t>
    </dgm:pt>
    <dgm:pt modelId="{40EA458E-D712-47F6-B254-B3FBD7B30098}" type="parTrans" cxnId="{72B875D8-6C83-4BC7-B81A-35403C956297}">
      <dgm:prSet/>
      <dgm:spPr/>
      <dgm:t>
        <a:bodyPr/>
        <a:lstStyle/>
        <a:p>
          <a:endParaRPr lang="en-US"/>
        </a:p>
      </dgm:t>
    </dgm:pt>
    <dgm:pt modelId="{8D097CD7-14BA-4ECF-905E-21D2DA3555B1}" type="sibTrans" cxnId="{72B875D8-6C83-4BC7-B81A-35403C956297}">
      <dgm:prSet/>
      <dgm:spPr/>
      <dgm:t>
        <a:bodyPr/>
        <a:lstStyle/>
        <a:p>
          <a:endParaRPr lang="en-US"/>
        </a:p>
      </dgm:t>
    </dgm:pt>
    <dgm:pt modelId="{5E33B4B8-486C-40EC-B2A8-3DEA27B7C8A1}">
      <dgm:prSet phldrT="[Text]"/>
      <dgm:spPr/>
      <dgm:t>
        <a:bodyPr/>
        <a:lstStyle/>
        <a:p>
          <a:r>
            <a:rPr lang="en-US" dirty="0"/>
            <a:t>JavaScript</a:t>
          </a:r>
        </a:p>
      </dgm:t>
    </dgm:pt>
    <dgm:pt modelId="{608A016F-5A79-421F-B2FC-CF01B907B874}" type="parTrans" cxnId="{DDFC86F0-A964-4C67-B3E6-AFF57B22F40C}">
      <dgm:prSet/>
      <dgm:spPr/>
      <dgm:t>
        <a:bodyPr/>
        <a:lstStyle/>
        <a:p>
          <a:endParaRPr lang="en-US"/>
        </a:p>
      </dgm:t>
    </dgm:pt>
    <dgm:pt modelId="{880AACE2-9F55-4182-BBA2-A6526EF2A8F9}" type="sibTrans" cxnId="{DDFC86F0-A964-4C67-B3E6-AFF57B22F40C}">
      <dgm:prSet/>
      <dgm:spPr/>
      <dgm:t>
        <a:bodyPr/>
        <a:lstStyle/>
        <a:p>
          <a:endParaRPr lang="en-US"/>
        </a:p>
      </dgm:t>
    </dgm:pt>
    <dgm:pt modelId="{83E136DB-A131-4766-A6AD-9062ADA047D4}">
      <dgm:prSet phldrT="[Text]"/>
      <dgm:spPr/>
      <dgm:t>
        <a:bodyPr/>
        <a:lstStyle/>
        <a:p>
          <a:r>
            <a:rPr lang="en-US" dirty="0" err="1"/>
            <a:t>Openshift</a:t>
          </a:r>
          <a:endParaRPr lang="en-US" dirty="0"/>
        </a:p>
      </dgm:t>
    </dgm:pt>
    <dgm:pt modelId="{A5823433-BB1A-4E96-B8BA-CA6D918BB5C2}" type="parTrans" cxnId="{9CC74DB5-375A-42E6-9150-46DA19083A6F}">
      <dgm:prSet/>
      <dgm:spPr/>
      <dgm:t>
        <a:bodyPr/>
        <a:lstStyle/>
        <a:p>
          <a:endParaRPr lang="en-US"/>
        </a:p>
      </dgm:t>
    </dgm:pt>
    <dgm:pt modelId="{4C6D7DA3-66F9-4552-891F-E83D360C706C}" type="sibTrans" cxnId="{9CC74DB5-375A-42E6-9150-46DA19083A6F}">
      <dgm:prSet/>
      <dgm:spPr/>
      <dgm:t>
        <a:bodyPr/>
        <a:lstStyle/>
        <a:p>
          <a:endParaRPr lang="en-US"/>
        </a:p>
      </dgm:t>
    </dgm:pt>
    <dgm:pt modelId="{8B137848-DB9C-4C43-9D55-D04D6887CEBB}" type="pres">
      <dgm:prSet presAssocID="{F31AF0BB-97CE-4CA4-9214-2D79D4E0F2DB}" presName="linearFlow" presStyleCnt="0">
        <dgm:presLayoutVars>
          <dgm:dir/>
          <dgm:animLvl val="lvl"/>
          <dgm:resizeHandles val="exact"/>
        </dgm:presLayoutVars>
      </dgm:prSet>
      <dgm:spPr/>
    </dgm:pt>
    <dgm:pt modelId="{A2DA204F-1641-44B9-A34E-3E6DD57D2AD9}" type="pres">
      <dgm:prSet presAssocID="{042D93C6-59AD-4571-B0F0-6406438F7B8A}" presName="composite" presStyleCnt="0"/>
      <dgm:spPr/>
    </dgm:pt>
    <dgm:pt modelId="{045E6595-3450-4AE6-832A-0A390DDAB166}" type="pres">
      <dgm:prSet presAssocID="{042D93C6-59AD-4571-B0F0-6406438F7B8A}" presName="parentText" presStyleLbl="alignNode1" presStyleIdx="0" presStyleCnt="3">
        <dgm:presLayoutVars>
          <dgm:chMax val="1"/>
          <dgm:bulletEnabled val="1"/>
        </dgm:presLayoutVars>
      </dgm:prSet>
      <dgm:spPr/>
    </dgm:pt>
    <dgm:pt modelId="{A8F3E71F-60C0-49A6-9D46-60C4395E0DDE}" type="pres">
      <dgm:prSet presAssocID="{042D93C6-59AD-4571-B0F0-6406438F7B8A}" presName="descendantText" presStyleLbl="alignAcc1" presStyleIdx="0" presStyleCnt="3">
        <dgm:presLayoutVars>
          <dgm:bulletEnabled val="1"/>
        </dgm:presLayoutVars>
      </dgm:prSet>
      <dgm:spPr/>
    </dgm:pt>
    <dgm:pt modelId="{8B92EF7C-C0BE-455D-ABD5-1C11F01322EF}" type="pres">
      <dgm:prSet presAssocID="{343DC474-CE1A-4B76-BB31-B4798BFB080B}" presName="sp" presStyleCnt="0"/>
      <dgm:spPr/>
    </dgm:pt>
    <dgm:pt modelId="{1A61D3C8-86F2-49F8-AB6A-B83CEC7B56C2}" type="pres">
      <dgm:prSet presAssocID="{7717ABB2-F181-4416-B82E-E22EFBFC18DE}" presName="composite" presStyleCnt="0"/>
      <dgm:spPr/>
    </dgm:pt>
    <dgm:pt modelId="{7C0DD383-08E4-4130-AA1E-0824A2A594EA}" type="pres">
      <dgm:prSet presAssocID="{7717ABB2-F181-4416-B82E-E22EFBFC18DE}" presName="parentText" presStyleLbl="alignNode1" presStyleIdx="1" presStyleCnt="3">
        <dgm:presLayoutVars>
          <dgm:chMax val="1"/>
          <dgm:bulletEnabled val="1"/>
        </dgm:presLayoutVars>
      </dgm:prSet>
      <dgm:spPr/>
    </dgm:pt>
    <dgm:pt modelId="{BC0D84DA-D1EF-4572-917D-9E82633BBF75}" type="pres">
      <dgm:prSet presAssocID="{7717ABB2-F181-4416-B82E-E22EFBFC18DE}" presName="descendantText" presStyleLbl="alignAcc1" presStyleIdx="1" presStyleCnt="3">
        <dgm:presLayoutVars>
          <dgm:bulletEnabled val="1"/>
        </dgm:presLayoutVars>
      </dgm:prSet>
      <dgm:spPr/>
    </dgm:pt>
    <dgm:pt modelId="{AABFB7DA-A5A4-4EFC-A26B-0F1A459B742D}" type="pres">
      <dgm:prSet presAssocID="{2B90D806-1151-43D5-A6F2-05E079B1C4D0}" presName="sp" presStyleCnt="0"/>
      <dgm:spPr/>
    </dgm:pt>
    <dgm:pt modelId="{4DC27139-304B-4D8E-A98B-C5D685C2C76A}" type="pres">
      <dgm:prSet presAssocID="{D2EB53DA-0D74-42C6-B984-0DB320C8ABCE}" presName="composite" presStyleCnt="0"/>
      <dgm:spPr/>
    </dgm:pt>
    <dgm:pt modelId="{E9C450BD-B99F-43D9-B937-025D11B4FD46}" type="pres">
      <dgm:prSet presAssocID="{D2EB53DA-0D74-42C6-B984-0DB320C8ABCE}" presName="parentText" presStyleLbl="alignNode1" presStyleIdx="2" presStyleCnt="3">
        <dgm:presLayoutVars>
          <dgm:chMax val="1"/>
          <dgm:bulletEnabled val="1"/>
        </dgm:presLayoutVars>
      </dgm:prSet>
      <dgm:spPr/>
    </dgm:pt>
    <dgm:pt modelId="{EACA9D87-6AEB-4513-A494-8A8EE91A8056}" type="pres">
      <dgm:prSet presAssocID="{D2EB53DA-0D74-42C6-B984-0DB320C8ABCE}" presName="descendantText" presStyleLbl="alignAcc1" presStyleIdx="2" presStyleCnt="3">
        <dgm:presLayoutVars>
          <dgm:bulletEnabled val="1"/>
        </dgm:presLayoutVars>
      </dgm:prSet>
      <dgm:spPr/>
    </dgm:pt>
  </dgm:ptLst>
  <dgm:cxnLst>
    <dgm:cxn modelId="{95C39A19-D407-45BD-A347-D977E6671D3C}" srcId="{7717ABB2-F181-4416-B82E-E22EFBFC18DE}" destId="{27457021-A649-43AC-99A7-D4E9ED57D376}" srcOrd="1" destOrd="0" parTransId="{303ADFA0-7764-4DBB-9044-03A3F66EA9AA}" sibTransId="{5AC5FC5D-3956-40EE-84CC-8714246A8AB6}"/>
    <dgm:cxn modelId="{35EB6922-6BFC-4727-9A98-39CFDDE3A36C}" type="presOf" srcId="{69F4D13F-40BC-4A93-865E-DE00D7CEEA49}" destId="{EACA9D87-6AEB-4513-A494-8A8EE91A8056}" srcOrd="0" destOrd="1" presId="urn:microsoft.com/office/officeart/2005/8/layout/chevron2"/>
    <dgm:cxn modelId="{0F958D32-0E54-48E1-92CE-9D11CCD08EA7}" type="presOf" srcId="{D2EB53DA-0D74-42C6-B984-0DB320C8ABCE}" destId="{E9C450BD-B99F-43D9-B937-025D11B4FD46}" srcOrd="0" destOrd="0" presId="urn:microsoft.com/office/officeart/2005/8/layout/chevron2"/>
    <dgm:cxn modelId="{2AAB7C37-C086-444A-8B9E-68EA767EBE41}" type="presOf" srcId="{5E33B4B8-486C-40EC-B2A8-3DEA27B7C8A1}" destId="{BC0D84DA-D1EF-4572-917D-9E82633BBF75}" srcOrd="0" destOrd="2" presId="urn:microsoft.com/office/officeart/2005/8/layout/chevron2"/>
    <dgm:cxn modelId="{88A21A40-BA41-4210-AB83-35755F9BEA64}" type="presOf" srcId="{F31AF0BB-97CE-4CA4-9214-2D79D4E0F2DB}" destId="{8B137848-DB9C-4C43-9D55-D04D6887CEBB}" srcOrd="0" destOrd="0" presId="urn:microsoft.com/office/officeart/2005/8/layout/chevron2"/>
    <dgm:cxn modelId="{562AAC5D-F9F1-4440-9B19-7494ABA0C728}" type="presOf" srcId="{83E136DB-A131-4766-A6AD-9062ADA047D4}" destId="{EACA9D87-6AEB-4513-A494-8A8EE91A8056}" srcOrd="0" destOrd="2" presId="urn:microsoft.com/office/officeart/2005/8/layout/chevron2"/>
    <dgm:cxn modelId="{0A99B749-7146-484D-A131-A7860F4383B7}" srcId="{042D93C6-59AD-4571-B0F0-6406438F7B8A}" destId="{898B9A4B-A96C-4F50-8A63-6BCDB99BE788}" srcOrd="0" destOrd="0" parTransId="{0D32FC04-16EF-41F0-8363-1E204B991A56}" sibTransId="{B69B1D84-23E0-4E1B-8297-DB562D5A2DE8}"/>
    <dgm:cxn modelId="{B1FD3C6A-23D2-4250-995A-6D9F67B77E5E}" type="presOf" srcId="{4ADFFC31-C39B-400A-B166-8801A6D44A89}" destId="{BC0D84DA-D1EF-4572-917D-9E82633BBF75}" srcOrd="0" destOrd="0" presId="urn:microsoft.com/office/officeart/2005/8/layout/chevron2"/>
    <dgm:cxn modelId="{0D77C377-32FB-4629-8CFF-0D888B1DC3A3}" srcId="{042D93C6-59AD-4571-B0F0-6406438F7B8A}" destId="{04F3D76A-889D-47A4-BF4D-3F2CDA9FA8EF}" srcOrd="1" destOrd="0" parTransId="{9553A662-226C-4F76-9C92-9E09451F3765}" sibTransId="{E98CB0A9-E1CC-49F5-9C70-D20BE5ADFBC2}"/>
    <dgm:cxn modelId="{47B4D27D-F854-45BA-86A3-832E90777B4F}" srcId="{F31AF0BB-97CE-4CA4-9214-2D79D4E0F2DB}" destId="{D2EB53DA-0D74-42C6-B984-0DB320C8ABCE}" srcOrd="2" destOrd="0" parTransId="{10EE17A4-168E-45BF-89CB-5808B1FC1251}" sibTransId="{0BE32C73-9C2A-4145-840F-43A1646CCA2B}"/>
    <dgm:cxn modelId="{C7049C81-9E15-48E8-AAA0-F305E101E267}" srcId="{F31AF0BB-97CE-4CA4-9214-2D79D4E0F2DB}" destId="{042D93C6-59AD-4571-B0F0-6406438F7B8A}" srcOrd="0" destOrd="0" parTransId="{F9DDE926-FD0A-496C-BF02-8BF9E2D79BE0}" sibTransId="{343DC474-CE1A-4B76-BB31-B4798BFB080B}"/>
    <dgm:cxn modelId="{A0481791-D7F6-45B6-85DF-C74B3CB4E5C7}" type="presOf" srcId="{6C7B385C-D0CE-455F-924C-91E89396D26C}" destId="{EACA9D87-6AEB-4513-A494-8A8EE91A8056}" srcOrd="0" destOrd="0" presId="urn:microsoft.com/office/officeart/2005/8/layout/chevron2"/>
    <dgm:cxn modelId="{F4AD3EB4-0EF0-4BF2-94B8-725E4A3F8AE6}" type="presOf" srcId="{042D93C6-59AD-4571-B0F0-6406438F7B8A}" destId="{045E6595-3450-4AE6-832A-0A390DDAB166}" srcOrd="0" destOrd="0" presId="urn:microsoft.com/office/officeart/2005/8/layout/chevron2"/>
    <dgm:cxn modelId="{9CC74DB5-375A-42E6-9150-46DA19083A6F}" srcId="{D2EB53DA-0D74-42C6-B984-0DB320C8ABCE}" destId="{83E136DB-A131-4766-A6AD-9062ADA047D4}" srcOrd="2" destOrd="0" parTransId="{A5823433-BB1A-4E96-B8BA-CA6D918BB5C2}" sibTransId="{4C6D7DA3-66F9-4552-891F-E83D360C706C}"/>
    <dgm:cxn modelId="{72B875D8-6C83-4BC7-B81A-35403C956297}" srcId="{D2EB53DA-0D74-42C6-B984-0DB320C8ABCE}" destId="{69F4D13F-40BC-4A93-865E-DE00D7CEEA49}" srcOrd="1" destOrd="0" parTransId="{40EA458E-D712-47F6-B254-B3FBD7B30098}" sibTransId="{8D097CD7-14BA-4ECF-905E-21D2DA3555B1}"/>
    <dgm:cxn modelId="{500404DA-DEFA-46D2-B922-05BDD3A2EE6E}" type="presOf" srcId="{04F3D76A-889D-47A4-BF4D-3F2CDA9FA8EF}" destId="{A8F3E71F-60C0-49A6-9D46-60C4395E0DDE}" srcOrd="0" destOrd="1" presId="urn:microsoft.com/office/officeart/2005/8/layout/chevron2"/>
    <dgm:cxn modelId="{CC6ADEDC-F8F0-4E91-BCE5-5878B5DE5B79}" type="presOf" srcId="{7717ABB2-F181-4416-B82E-E22EFBFC18DE}" destId="{7C0DD383-08E4-4130-AA1E-0824A2A594EA}" srcOrd="0" destOrd="0" presId="urn:microsoft.com/office/officeart/2005/8/layout/chevron2"/>
    <dgm:cxn modelId="{FFC932DD-92BA-4648-B093-50C1694FC695}" srcId="{F31AF0BB-97CE-4CA4-9214-2D79D4E0F2DB}" destId="{7717ABB2-F181-4416-B82E-E22EFBFC18DE}" srcOrd="1" destOrd="0" parTransId="{C80EE3AD-5BE9-460F-AC9E-31DC15F08A07}" sibTransId="{2B90D806-1151-43D5-A6F2-05E079B1C4D0}"/>
    <dgm:cxn modelId="{417466E4-E7A5-4ACC-AD88-1A5ABD6C96F5}" srcId="{7717ABB2-F181-4416-B82E-E22EFBFC18DE}" destId="{4ADFFC31-C39B-400A-B166-8801A6D44A89}" srcOrd="0" destOrd="0" parTransId="{FCE0BB0C-E814-4497-A19F-35196C64E974}" sibTransId="{AC87F922-F17B-4698-A278-8AB912C00A18}"/>
    <dgm:cxn modelId="{9190E3EF-ED16-4360-8485-3DB0994F8FCD}" type="presOf" srcId="{898B9A4B-A96C-4F50-8A63-6BCDB99BE788}" destId="{A8F3E71F-60C0-49A6-9D46-60C4395E0DDE}" srcOrd="0" destOrd="0" presId="urn:microsoft.com/office/officeart/2005/8/layout/chevron2"/>
    <dgm:cxn modelId="{DDFC86F0-A964-4C67-B3E6-AFF57B22F40C}" srcId="{7717ABB2-F181-4416-B82E-E22EFBFC18DE}" destId="{5E33B4B8-486C-40EC-B2A8-3DEA27B7C8A1}" srcOrd="2" destOrd="0" parTransId="{608A016F-5A79-421F-B2FC-CF01B907B874}" sibTransId="{880AACE2-9F55-4182-BBA2-A6526EF2A8F9}"/>
    <dgm:cxn modelId="{7FC10FFD-02B2-483C-8982-46E5BAB35004}" type="presOf" srcId="{27457021-A649-43AC-99A7-D4E9ED57D376}" destId="{BC0D84DA-D1EF-4572-917D-9E82633BBF75}" srcOrd="0" destOrd="1" presId="urn:microsoft.com/office/officeart/2005/8/layout/chevron2"/>
    <dgm:cxn modelId="{39490CFF-9E31-4B5F-9FAB-45CD04C8FDDE}" srcId="{D2EB53DA-0D74-42C6-B984-0DB320C8ABCE}" destId="{6C7B385C-D0CE-455F-924C-91E89396D26C}" srcOrd="0" destOrd="0" parTransId="{C12A759C-D3D8-40C9-A671-A702B5A0814C}" sibTransId="{731DCD21-D055-4141-80F7-861E5024F277}"/>
    <dgm:cxn modelId="{D02CD31B-D4F1-42B1-A5A1-F02D1071AF8F}" type="presParOf" srcId="{8B137848-DB9C-4C43-9D55-D04D6887CEBB}" destId="{A2DA204F-1641-44B9-A34E-3E6DD57D2AD9}" srcOrd="0" destOrd="0" presId="urn:microsoft.com/office/officeart/2005/8/layout/chevron2"/>
    <dgm:cxn modelId="{7B446C51-9B5F-4AD0-9D8B-4CF6E84C35CB}" type="presParOf" srcId="{A2DA204F-1641-44B9-A34E-3E6DD57D2AD9}" destId="{045E6595-3450-4AE6-832A-0A390DDAB166}" srcOrd="0" destOrd="0" presId="urn:microsoft.com/office/officeart/2005/8/layout/chevron2"/>
    <dgm:cxn modelId="{963D7DC0-87A7-485F-9BCD-3BE8E92C651C}" type="presParOf" srcId="{A2DA204F-1641-44B9-A34E-3E6DD57D2AD9}" destId="{A8F3E71F-60C0-49A6-9D46-60C4395E0DDE}" srcOrd="1" destOrd="0" presId="urn:microsoft.com/office/officeart/2005/8/layout/chevron2"/>
    <dgm:cxn modelId="{5CA00503-1A8D-40AE-97EB-5459B03B41DD}" type="presParOf" srcId="{8B137848-DB9C-4C43-9D55-D04D6887CEBB}" destId="{8B92EF7C-C0BE-455D-ABD5-1C11F01322EF}" srcOrd="1" destOrd="0" presId="urn:microsoft.com/office/officeart/2005/8/layout/chevron2"/>
    <dgm:cxn modelId="{BCC0BDC7-9071-4344-8FE6-12075F817333}" type="presParOf" srcId="{8B137848-DB9C-4C43-9D55-D04D6887CEBB}" destId="{1A61D3C8-86F2-49F8-AB6A-B83CEC7B56C2}" srcOrd="2" destOrd="0" presId="urn:microsoft.com/office/officeart/2005/8/layout/chevron2"/>
    <dgm:cxn modelId="{BFE13067-2CE7-4E91-9F1A-DA8662331A09}" type="presParOf" srcId="{1A61D3C8-86F2-49F8-AB6A-B83CEC7B56C2}" destId="{7C0DD383-08E4-4130-AA1E-0824A2A594EA}" srcOrd="0" destOrd="0" presId="urn:microsoft.com/office/officeart/2005/8/layout/chevron2"/>
    <dgm:cxn modelId="{3C9B8527-00C0-4315-B4E8-D2AB6DF721DD}" type="presParOf" srcId="{1A61D3C8-86F2-49F8-AB6A-B83CEC7B56C2}" destId="{BC0D84DA-D1EF-4572-917D-9E82633BBF75}" srcOrd="1" destOrd="0" presId="urn:microsoft.com/office/officeart/2005/8/layout/chevron2"/>
    <dgm:cxn modelId="{1C7562BC-3C63-4C23-BA72-D525F5A40671}" type="presParOf" srcId="{8B137848-DB9C-4C43-9D55-D04D6887CEBB}" destId="{AABFB7DA-A5A4-4EFC-A26B-0F1A459B742D}" srcOrd="3" destOrd="0" presId="urn:microsoft.com/office/officeart/2005/8/layout/chevron2"/>
    <dgm:cxn modelId="{2D468483-5745-4D2E-BDF1-06E2D864EB9E}" type="presParOf" srcId="{8B137848-DB9C-4C43-9D55-D04D6887CEBB}" destId="{4DC27139-304B-4D8E-A98B-C5D685C2C76A}" srcOrd="4" destOrd="0" presId="urn:microsoft.com/office/officeart/2005/8/layout/chevron2"/>
    <dgm:cxn modelId="{54142FA4-BE46-42E1-A7C7-53CC32CDD024}" type="presParOf" srcId="{4DC27139-304B-4D8E-A98B-C5D685C2C76A}" destId="{E9C450BD-B99F-43D9-B937-025D11B4FD46}" srcOrd="0" destOrd="0" presId="urn:microsoft.com/office/officeart/2005/8/layout/chevron2"/>
    <dgm:cxn modelId="{4F15D519-133B-48B1-84C4-D4AEB67D24AA}" type="presParOf" srcId="{4DC27139-304B-4D8E-A98B-C5D685C2C76A}" destId="{EACA9D87-6AEB-4513-A494-8A8EE91A805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8902584-0C7B-47D0-B901-6101BEA489A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AFC0FF1B-2574-46E4-8F12-FCFE0734C315}">
      <dgm:prSet phldrT="[Text]" custT="1"/>
      <dgm:spPr/>
      <dgm:t>
        <a:bodyPr/>
        <a:lstStyle/>
        <a:p>
          <a:r>
            <a:rPr lang="en-US" sz="2000" dirty="0"/>
            <a:t>Blockchain based platform to implement data sharing to fulfill privacy rules and regulations of the system on data.</a:t>
          </a:r>
        </a:p>
      </dgm:t>
    </dgm:pt>
    <dgm:pt modelId="{3438039E-446B-40A2-A984-FB3422076315}" type="parTrans" cxnId="{5DAD9519-A87B-464C-B2F8-10C3F9C9A451}">
      <dgm:prSet/>
      <dgm:spPr/>
      <dgm:t>
        <a:bodyPr/>
        <a:lstStyle/>
        <a:p>
          <a:endParaRPr lang="en-US"/>
        </a:p>
      </dgm:t>
    </dgm:pt>
    <dgm:pt modelId="{9D39B778-C9AA-41DF-95F4-882D307BA438}" type="sibTrans" cxnId="{5DAD9519-A87B-464C-B2F8-10C3F9C9A451}">
      <dgm:prSet/>
      <dgm:spPr/>
      <dgm:t>
        <a:bodyPr/>
        <a:lstStyle/>
        <a:p>
          <a:endParaRPr lang="en-US"/>
        </a:p>
      </dgm:t>
    </dgm:pt>
    <dgm:pt modelId="{590E7BE4-992F-4E36-B3C1-89352D96AADF}">
      <dgm:prSet phldrT="[Text]" custT="1"/>
      <dgm:spPr/>
      <dgm:t>
        <a:bodyPr/>
        <a:lstStyle/>
        <a:p>
          <a:r>
            <a:rPr lang="en-US" sz="2000" dirty="0"/>
            <a:t>Virtual Assistants can be integrated with VR</a:t>
          </a:r>
        </a:p>
      </dgm:t>
    </dgm:pt>
    <dgm:pt modelId="{FB10B169-CB63-401E-8066-39BA02506478}" type="parTrans" cxnId="{8904FF93-C9CB-41DF-8B26-0B0ED897464E}">
      <dgm:prSet/>
      <dgm:spPr/>
      <dgm:t>
        <a:bodyPr/>
        <a:lstStyle/>
        <a:p>
          <a:endParaRPr lang="en-US"/>
        </a:p>
      </dgm:t>
    </dgm:pt>
    <dgm:pt modelId="{239FADC6-E238-4B23-8A12-03B45DB217FE}" type="sibTrans" cxnId="{8904FF93-C9CB-41DF-8B26-0B0ED897464E}">
      <dgm:prSet/>
      <dgm:spPr/>
      <dgm:t>
        <a:bodyPr/>
        <a:lstStyle/>
        <a:p>
          <a:endParaRPr lang="en-US"/>
        </a:p>
      </dgm:t>
    </dgm:pt>
    <dgm:pt modelId="{8D593AA4-51EF-47CD-9728-E4FF61C56629}">
      <dgm:prSet phldrT="[Text]" custT="1"/>
      <dgm:spPr/>
      <dgm:t>
        <a:bodyPr/>
        <a:lstStyle/>
        <a:p>
          <a:r>
            <a:rPr lang="en-US" sz="2000" dirty="0"/>
            <a:t>Third Party Services Integrations to avail services like pharmacies, insurance partners, labs etc. all in one app</a:t>
          </a:r>
        </a:p>
      </dgm:t>
    </dgm:pt>
    <dgm:pt modelId="{160B432A-8A5B-4289-A5F3-10CCCAD101A0}" type="parTrans" cxnId="{89B7A5C4-EC46-4D96-AA90-4D7B1D9F369C}">
      <dgm:prSet/>
      <dgm:spPr/>
      <dgm:t>
        <a:bodyPr/>
        <a:lstStyle/>
        <a:p>
          <a:endParaRPr lang="en-US"/>
        </a:p>
      </dgm:t>
    </dgm:pt>
    <dgm:pt modelId="{7E2298EF-EE68-47CF-9ED9-741124E9D09D}" type="sibTrans" cxnId="{89B7A5C4-EC46-4D96-AA90-4D7B1D9F369C}">
      <dgm:prSet/>
      <dgm:spPr/>
      <dgm:t>
        <a:bodyPr/>
        <a:lstStyle/>
        <a:p>
          <a:endParaRPr lang="en-US"/>
        </a:p>
      </dgm:t>
    </dgm:pt>
    <dgm:pt modelId="{C2ACE7D5-237D-4442-A4D4-396813B8C370}" type="pres">
      <dgm:prSet presAssocID="{E8902584-0C7B-47D0-B901-6101BEA489A5}" presName="Name0" presStyleCnt="0">
        <dgm:presLayoutVars>
          <dgm:dir/>
          <dgm:resizeHandles val="exact"/>
        </dgm:presLayoutVars>
      </dgm:prSet>
      <dgm:spPr/>
    </dgm:pt>
    <dgm:pt modelId="{696B6689-ACBB-4899-93E1-A11C56AFFD81}" type="pres">
      <dgm:prSet presAssocID="{AFC0FF1B-2574-46E4-8F12-FCFE0734C315}" presName="composite" presStyleCnt="0"/>
      <dgm:spPr/>
    </dgm:pt>
    <dgm:pt modelId="{4120F4DC-06D2-4902-AF09-5EDD311610C2}" type="pres">
      <dgm:prSet presAssocID="{AFC0FF1B-2574-46E4-8F12-FCFE0734C315}" presName="rect1" presStyleLbl="trAlignAcc1" presStyleIdx="0" presStyleCnt="3" custScaleX="160217">
        <dgm:presLayoutVars>
          <dgm:bulletEnabled val="1"/>
        </dgm:presLayoutVars>
      </dgm:prSet>
      <dgm:spPr/>
    </dgm:pt>
    <dgm:pt modelId="{D308B3E8-3648-40B0-ACAB-8D377CB1C702}" type="pres">
      <dgm:prSet presAssocID="{AFC0FF1B-2574-46E4-8F12-FCFE0734C315}" presName="rect2" presStyleLbl="fgImgPlace1" presStyleIdx="0" presStyleCnt="3" custLinFactX="-51012" custLinFactNeighborX="-100000" custLinFactNeighborY="9772"/>
      <dgm:spPr>
        <a:solidFill>
          <a:schemeClr val="bg2">
            <a:lumMod val="75000"/>
          </a:schemeClr>
        </a:solidFill>
      </dgm:spPr>
    </dgm:pt>
    <dgm:pt modelId="{8F2F3E7F-FF8C-439B-A4DC-35097A370725}" type="pres">
      <dgm:prSet presAssocID="{9D39B778-C9AA-41DF-95F4-882D307BA438}" presName="sibTrans" presStyleCnt="0"/>
      <dgm:spPr/>
    </dgm:pt>
    <dgm:pt modelId="{2C8BB701-0A59-4398-A05D-E9ABB4AC83CE}" type="pres">
      <dgm:prSet presAssocID="{590E7BE4-992F-4E36-B3C1-89352D96AADF}" presName="composite" presStyleCnt="0"/>
      <dgm:spPr/>
    </dgm:pt>
    <dgm:pt modelId="{FE36A979-3381-40F3-8AA6-B07A66547A4B}" type="pres">
      <dgm:prSet presAssocID="{590E7BE4-992F-4E36-B3C1-89352D96AADF}" presName="rect1" presStyleLbl="trAlignAcc1" presStyleIdx="1" presStyleCnt="3" custScaleX="161922">
        <dgm:presLayoutVars>
          <dgm:bulletEnabled val="1"/>
        </dgm:presLayoutVars>
      </dgm:prSet>
      <dgm:spPr/>
    </dgm:pt>
    <dgm:pt modelId="{9D41BF46-A225-4ACD-A74F-BA1548276AC2}" type="pres">
      <dgm:prSet presAssocID="{590E7BE4-992F-4E36-B3C1-89352D96AADF}" presName="rect2" presStyleLbl="fgImgPlace1" presStyleIdx="1" presStyleCnt="3" custLinFactX="-50569" custLinFactNeighborX="-100000" custLinFactNeighborY="9613"/>
      <dgm:spPr>
        <a:solidFill>
          <a:schemeClr val="bg2">
            <a:lumMod val="75000"/>
          </a:schemeClr>
        </a:solidFill>
      </dgm:spPr>
    </dgm:pt>
    <dgm:pt modelId="{869212DB-B969-4D33-81DC-0CCB3705BEAE}" type="pres">
      <dgm:prSet presAssocID="{239FADC6-E238-4B23-8A12-03B45DB217FE}" presName="sibTrans" presStyleCnt="0"/>
      <dgm:spPr/>
    </dgm:pt>
    <dgm:pt modelId="{EFA548DD-D59B-4292-8767-290E4356B6D9}" type="pres">
      <dgm:prSet presAssocID="{8D593AA4-51EF-47CD-9728-E4FF61C56629}" presName="composite" presStyleCnt="0"/>
      <dgm:spPr/>
    </dgm:pt>
    <dgm:pt modelId="{7542187B-4F25-45FC-91CA-C18630127ABD}" type="pres">
      <dgm:prSet presAssocID="{8D593AA4-51EF-47CD-9728-E4FF61C56629}" presName="rect1" presStyleLbl="trAlignAcc1" presStyleIdx="2" presStyleCnt="3" custScaleX="162599" custLinFactNeighborY="2066">
        <dgm:presLayoutVars>
          <dgm:bulletEnabled val="1"/>
        </dgm:presLayoutVars>
      </dgm:prSet>
      <dgm:spPr/>
    </dgm:pt>
    <dgm:pt modelId="{2D910AEA-8F41-46C7-B35B-751D71163EDB}" type="pres">
      <dgm:prSet presAssocID="{8D593AA4-51EF-47CD-9728-E4FF61C56629}" presName="rect2" presStyleLbl="fgImgPlace1" presStyleIdx="2" presStyleCnt="3" custLinFactX="-47946" custLinFactNeighborX="-100000" custLinFactNeighborY="15724"/>
      <dgm:spPr>
        <a:solidFill>
          <a:schemeClr val="bg2">
            <a:lumMod val="75000"/>
          </a:schemeClr>
        </a:solidFill>
      </dgm:spPr>
    </dgm:pt>
  </dgm:ptLst>
  <dgm:cxnLst>
    <dgm:cxn modelId="{0CEC3503-C5B9-4E95-B23F-46682679EBB5}" type="presOf" srcId="{E8902584-0C7B-47D0-B901-6101BEA489A5}" destId="{C2ACE7D5-237D-4442-A4D4-396813B8C370}" srcOrd="0" destOrd="0" presId="urn:microsoft.com/office/officeart/2008/layout/PictureStrips"/>
    <dgm:cxn modelId="{1CAFA703-97F2-44A3-A967-7AD50E5D5715}" type="presOf" srcId="{590E7BE4-992F-4E36-B3C1-89352D96AADF}" destId="{FE36A979-3381-40F3-8AA6-B07A66547A4B}" srcOrd="0" destOrd="0" presId="urn:microsoft.com/office/officeart/2008/layout/PictureStrips"/>
    <dgm:cxn modelId="{5DAD9519-A87B-464C-B2F8-10C3F9C9A451}" srcId="{E8902584-0C7B-47D0-B901-6101BEA489A5}" destId="{AFC0FF1B-2574-46E4-8F12-FCFE0734C315}" srcOrd="0" destOrd="0" parTransId="{3438039E-446B-40A2-A984-FB3422076315}" sibTransId="{9D39B778-C9AA-41DF-95F4-882D307BA438}"/>
    <dgm:cxn modelId="{AED58A7B-7F23-4DEB-9514-B643480569EA}" type="presOf" srcId="{AFC0FF1B-2574-46E4-8F12-FCFE0734C315}" destId="{4120F4DC-06D2-4902-AF09-5EDD311610C2}" srcOrd="0" destOrd="0" presId="urn:microsoft.com/office/officeart/2008/layout/PictureStrips"/>
    <dgm:cxn modelId="{8904FF93-C9CB-41DF-8B26-0B0ED897464E}" srcId="{E8902584-0C7B-47D0-B901-6101BEA489A5}" destId="{590E7BE4-992F-4E36-B3C1-89352D96AADF}" srcOrd="1" destOrd="0" parTransId="{FB10B169-CB63-401E-8066-39BA02506478}" sibTransId="{239FADC6-E238-4B23-8A12-03B45DB217FE}"/>
    <dgm:cxn modelId="{89B7A5C4-EC46-4D96-AA90-4D7B1D9F369C}" srcId="{E8902584-0C7B-47D0-B901-6101BEA489A5}" destId="{8D593AA4-51EF-47CD-9728-E4FF61C56629}" srcOrd="2" destOrd="0" parTransId="{160B432A-8A5B-4289-A5F3-10CCCAD101A0}" sibTransId="{7E2298EF-EE68-47CF-9ED9-741124E9D09D}"/>
    <dgm:cxn modelId="{7C5D8AEE-1817-48C0-90E6-7E660C724677}" type="presOf" srcId="{8D593AA4-51EF-47CD-9728-E4FF61C56629}" destId="{7542187B-4F25-45FC-91CA-C18630127ABD}" srcOrd="0" destOrd="0" presId="urn:microsoft.com/office/officeart/2008/layout/PictureStrips"/>
    <dgm:cxn modelId="{C8681E65-26AE-4204-81B6-1FEC171DEEF7}" type="presParOf" srcId="{C2ACE7D5-237D-4442-A4D4-396813B8C370}" destId="{696B6689-ACBB-4899-93E1-A11C56AFFD81}" srcOrd="0" destOrd="0" presId="urn:microsoft.com/office/officeart/2008/layout/PictureStrips"/>
    <dgm:cxn modelId="{BCC82869-D31F-4DA0-AD65-CCEB3FCF416C}" type="presParOf" srcId="{696B6689-ACBB-4899-93E1-A11C56AFFD81}" destId="{4120F4DC-06D2-4902-AF09-5EDD311610C2}" srcOrd="0" destOrd="0" presId="urn:microsoft.com/office/officeart/2008/layout/PictureStrips"/>
    <dgm:cxn modelId="{1D8E4501-9CCF-44C4-9996-8C32E50BDB8A}" type="presParOf" srcId="{696B6689-ACBB-4899-93E1-A11C56AFFD81}" destId="{D308B3E8-3648-40B0-ACAB-8D377CB1C702}" srcOrd="1" destOrd="0" presId="urn:microsoft.com/office/officeart/2008/layout/PictureStrips"/>
    <dgm:cxn modelId="{1DCDF028-EC50-419C-AB6D-C13DAE5488F8}" type="presParOf" srcId="{C2ACE7D5-237D-4442-A4D4-396813B8C370}" destId="{8F2F3E7F-FF8C-439B-A4DC-35097A370725}" srcOrd="1" destOrd="0" presId="urn:microsoft.com/office/officeart/2008/layout/PictureStrips"/>
    <dgm:cxn modelId="{1E126565-20D9-4336-8121-1E6373867C97}" type="presParOf" srcId="{C2ACE7D5-237D-4442-A4D4-396813B8C370}" destId="{2C8BB701-0A59-4398-A05D-E9ABB4AC83CE}" srcOrd="2" destOrd="0" presId="urn:microsoft.com/office/officeart/2008/layout/PictureStrips"/>
    <dgm:cxn modelId="{04AB039D-E21E-4D52-BC8D-8CC402C5E48B}" type="presParOf" srcId="{2C8BB701-0A59-4398-A05D-E9ABB4AC83CE}" destId="{FE36A979-3381-40F3-8AA6-B07A66547A4B}" srcOrd="0" destOrd="0" presId="urn:microsoft.com/office/officeart/2008/layout/PictureStrips"/>
    <dgm:cxn modelId="{B1EC1C68-F2F2-49AA-8776-FCFD38200E60}" type="presParOf" srcId="{2C8BB701-0A59-4398-A05D-E9ABB4AC83CE}" destId="{9D41BF46-A225-4ACD-A74F-BA1548276AC2}" srcOrd="1" destOrd="0" presId="urn:microsoft.com/office/officeart/2008/layout/PictureStrips"/>
    <dgm:cxn modelId="{DF3F25BE-B8D6-474D-B548-CBCCCF3D2191}" type="presParOf" srcId="{C2ACE7D5-237D-4442-A4D4-396813B8C370}" destId="{869212DB-B969-4D33-81DC-0CCB3705BEAE}" srcOrd="3" destOrd="0" presId="urn:microsoft.com/office/officeart/2008/layout/PictureStrips"/>
    <dgm:cxn modelId="{75143CB7-1E69-4337-AAF4-221291E193A1}" type="presParOf" srcId="{C2ACE7D5-237D-4442-A4D4-396813B8C370}" destId="{EFA548DD-D59B-4292-8767-290E4356B6D9}" srcOrd="4" destOrd="0" presId="urn:microsoft.com/office/officeart/2008/layout/PictureStrips"/>
    <dgm:cxn modelId="{C0473F7D-0543-4A8B-8B08-604896209BD9}" type="presParOf" srcId="{EFA548DD-D59B-4292-8767-290E4356B6D9}" destId="{7542187B-4F25-45FC-91CA-C18630127ABD}" srcOrd="0" destOrd="0" presId="urn:microsoft.com/office/officeart/2008/layout/PictureStrips"/>
    <dgm:cxn modelId="{5CA8758C-BEEC-461D-854B-C7E29CEFBF5A}" type="presParOf" srcId="{EFA548DD-D59B-4292-8767-290E4356B6D9}" destId="{2D910AEA-8F41-46C7-B35B-751D71163EDB}"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98022F1-1C70-4AD1-9161-519C7671503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A944A6F-D2AA-4871-8A6E-186F429A57D1}">
      <dgm:prSet phldrT="[Text]"/>
      <dgm:spPr>
        <a:solidFill>
          <a:schemeClr val="bg2">
            <a:lumMod val="50000"/>
          </a:schemeClr>
        </a:solidFill>
      </dgm:spPr>
      <dgm:t>
        <a:bodyPr/>
        <a:lstStyle/>
        <a:p>
          <a:r>
            <a:rPr lang="en-US" dirty="0"/>
            <a:t>Blockchain based PHR platform to implement data sharing giving patients complete control over the data.</a:t>
          </a:r>
        </a:p>
      </dgm:t>
    </dgm:pt>
    <dgm:pt modelId="{BA34A01F-675A-4A04-9818-5EF1F8D36080}" type="parTrans" cxnId="{257D7885-44BA-4D0F-9B7E-5874ABC56251}">
      <dgm:prSet/>
      <dgm:spPr/>
      <dgm:t>
        <a:bodyPr/>
        <a:lstStyle/>
        <a:p>
          <a:endParaRPr lang="en-US"/>
        </a:p>
      </dgm:t>
    </dgm:pt>
    <dgm:pt modelId="{5AA0BD65-BC1D-48D4-B3CB-FA9A65AD92DA}" type="sibTrans" cxnId="{257D7885-44BA-4D0F-9B7E-5874ABC56251}">
      <dgm:prSet/>
      <dgm:spPr/>
      <dgm:t>
        <a:bodyPr/>
        <a:lstStyle/>
        <a:p>
          <a:endParaRPr lang="en-US"/>
        </a:p>
      </dgm:t>
    </dgm:pt>
    <dgm:pt modelId="{D6312189-1DB7-41A0-8FDA-84CD7053E016}">
      <dgm:prSet phldrT="[Text]"/>
      <dgm:spPr>
        <a:solidFill>
          <a:schemeClr val="bg2">
            <a:lumMod val="50000"/>
          </a:schemeClr>
        </a:solidFill>
      </dgm:spPr>
      <dgm:t>
        <a:bodyPr/>
        <a:lstStyle/>
        <a:p>
          <a:r>
            <a:rPr lang="en-US" dirty="0"/>
            <a:t>Intelligent System with enhanced ability to analyze and comprehend  CT-Scan, X-Ray etc.</a:t>
          </a:r>
        </a:p>
      </dgm:t>
    </dgm:pt>
    <dgm:pt modelId="{CC5DE87F-8B33-4C84-B6A7-AD444C628567}" type="parTrans" cxnId="{F4ED8A8B-B124-4717-9D6D-1F5D9E46FD46}">
      <dgm:prSet/>
      <dgm:spPr/>
      <dgm:t>
        <a:bodyPr/>
        <a:lstStyle/>
        <a:p>
          <a:endParaRPr lang="en-US"/>
        </a:p>
      </dgm:t>
    </dgm:pt>
    <dgm:pt modelId="{A38285EC-0EB4-4988-8984-2E4D3C56E762}" type="sibTrans" cxnId="{F4ED8A8B-B124-4717-9D6D-1F5D9E46FD46}">
      <dgm:prSet/>
      <dgm:spPr/>
      <dgm:t>
        <a:bodyPr/>
        <a:lstStyle/>
        <a:p>
          <a:endParaRPr lang="en-US"/>
        </a:p>
      </dgm:t>
    </dgm:pt>
    <dgm:pt modelId="{498BE48C-A55D-415F-9C0A-2D5BD23FFE90}">
      <dgm:prSet phldrT="[Text]"/>
      <dgm:spPr>
        <a:solidFill>
          <a:schemeClr val="bg2">
            <a:lumMod val="50000"/>
          </a:schemeClr>
        </a:solidFill>
      </dgm:spPr>
      <dgm:t>
        <a:bodyPr/>
        <a:lstStyle/>
        <a:p>
          <a:r>
            <a:rPr lang="en-US" dirty="0"/>
            <a:t>Virtual Consultations with doctor. Further, assistants can be integrated with VR</a:t>
          </a:r>
        </a:p>
      </dgm:t>
    </dgm:pt>
    <dgm:pt modelId="{4399C24A-C636-48C5-98CE-69914F498E13}" type="parTrans" cxnId="{E27A894D-7C55-4FB0-9551-D38749E394F9}">
      <dgm:prSet/>
      <dgm:spPr/>
      <dgm:t>
        <a:bodyPr/>
        <a:lstStyle/>
        <a:p>
          <a:endParaRPr lang="en-US"/>
        </a:p>
      </dgm:t>
    </dgm:pt>
    <dgm:pt modelId="{0EF4A814-CC0D-4F0E-86C3-1250CCCCFC23}" type="sibTrans" cxnId="{E27A894D-7C55-4FB0-9551-D38749E394F9}">
      <dgm:prSet/>
      <dgm:spPr/>
      <dgm:t>
        <a:bodyPr/>
        <a:lstStyle/>
        <a:p>
          <a:endParaRPr lang="en-US"/>
        </a:p>
      </dgm:t>
    </dgm:pt>
    <dgm:pt modelId="{BF8D5F77-CCA6-4EF6-9F7F-4CDA839E1DDC}">
      <dgm:prSet phldrT="[Text]"/>
      <dgm:spPr>
        <a:solidFill>
          <a:schemeClr val="bg2">
            <a:lumMod val="50000"/>
          </a:schemeClr>
        </a:solidFill>
      </dgm:spPr>
      <dgm:t>
        <a:bodyPr/>
        <a:lstStyle/>
        <a:p>
          <a:r>
            <a:rPr lang="en-US" dirty="0"/>
            <a:t>Third Party Services Integrations to avail services like pharmacies, insurance partners, labs etc. all in one app</a:t>
          </a:r>
        </a:p>
      </dgm:t>
    </dgm:pt>
    <dgm:pt modelId="{8DA0E71D-FC11-4F65-925B-8BF761DF40FA}" type="parTrans" cxnId="{5BE2C7AA-8C55-4D48-BA40-752055176813}">
      <dgm:prSet/>
      <dgm:spPr/>
      <dgm:t>
        <a:bodyPr/>
        <a:lstStyle/>
        <a:p>
          <a:endParaRPr lang="en-US"/>
        </a:p>
      </dgm:t>
    </dgm:pt>
    <dgm:pt modelId="{4EEE4DE5-C444-4CCF-B83D-E31EAA7B3E9D}" type="sibTrans" cxnId="{5BE2C7AA-8C55-4D48-BA40-752055176813}">
      <dgm:prSet/>
      <dgm:spPr/>
      <dgm:t>
        <a:bodyPr/>
        <a:lstStyle/>
        <a:p>
          <a:endParaRPr lang="en-US"/>
        </a:p>
      </dgm:t>
    </dgm:pt>
    <dgm:pt modelId="{377BE7DA-4D22-4853-9713-53AD6173563E}" type="pres">
      <dgm:prSet presAssocID="{E98022F1-1C70-4AD1-9161-519C76715030}" presName="linear" presStyleCnt="0">
        <dgm:presLayoutVars>
          <dgm:dir/>
          <dgm:animLvl val="lvl"/>
          <dgm:resizeHandles val="exact"/>
        </dgm:presLayoutVars>
      </dgm:prSet>
      <dgm:spPr/>
    </dgm:pt>
    <dgm:pt modelId="{F10ACD06-78FA-4D4A-823B-CAE5E8AE8680}" type="pres">
      <dgm:prSet presAssocID="{AA944A6F-D2AA-4871-8A6E-186F429A57D1}" presName="parentLin" presStyleCnt="0"/>
      <dgm:spPr/>
    </dgm:pt>
    <dgm:pt modelId="{31D74C66-B65A-42FA-AA76-AFE9CB384050}" type="pres">
      <dgm:prSet presAssocID="{AA944A6F-D2AA-4871-8A6E-186F429A57D1}" presName="parentLeftMargin" presStyleLbl="node1" presStyleIdx="0" presStyleCnt="4"/>
      <dgm:spPr/>
    </dgm:pt>
    <dgm:pt modelId="{01799F91-89F3-45FC-A3A1-CFA043DE5CC3}" type="pres">
      <dgm:prSet presAssocID="{AA944A6F-D2AA-4871-8A6E-186F429A57D1}" presName="parentText" presStyleLbl="node1" presStyleIdx="0" presStyleCnt="4">
        <dgm:presLayoutVars>
          <dgm:chMax val="0"/>
          <dgm:bulletEnabled val="1"/>
        </dgm:presLayoutVars>
      </dgm:prSet>
      <dgm:spPr/>
    </dgm:pt>
    <dgm:pt modelId="{DCF2DCF1-83F9-4301-A1FC-352201A53528}" type="pres">
      <dgm:prSet presAssocID="{AA944A6F-D2AA-4871-8A6E-186F429A57D1}" presName="negativeSpace" presStyleCnt="0"/>
      <dgm:spPr/>
    </dgm:pt>
    <dgm:pt modelId="{6FACAE1F-6539-44DF-B5F8-3FAAA99ACC63}" type="pres">
      <dgm:prSet presAssocID="{AA944A6F-D2AA-4871-8A6E-186F429A57D1}" presName="childText" presStyleLbl="conFgAcc1" presStyleIdx="0" presStyleCnt="4">
        <dgm:presLayoutVars>
          <dgm:bulletEnabled val="1"/>
        </dgm:presLayoutVars>
      </dgm:prSet>
      <dgm:spPr/>
    </dgm:pt>
    <dgm:pt modelId="{C4A1FF6B-16E0-4145-BB26-13234CEBE643}" type="pres">
      <dgm:prSet presAssocID="{5AA0BD65-BC1D-48D4-B3CB-FA9A65AD92DA}" presName="spaceBetweenRectangles" presStyleCnt="0"/>
      <dgm:spPr/>
    </dgm:pt>
    <dgm:pt modelId="{297A5AA0-D858-409C-A2BE-556D86DA85A3}" type="pres">
      <dgm:prSet presAssocID="{498BE48C-A55D-415F-9C0A-2D5BD23FFE90}" presName="parentLin" presStyleCnt="0"/>
      <dgm:spPr/>
    </dgm:pt>
    <dgm:pt modelId="{E8D002D0-EEB7-4FF5-A93E-246A9307E21D}" type="pres">
      <dgm:prSet presAssocID="{498BE48C-A55D-415F-9C0A-2D5BD23FFE90}" presName="parentLeftMargin" presStyleLbl="node1" presStyleIdx="0" presStyleCnt="4"/>
      <dgm:spPr/>
    </dgm:pt>
    <dgm:pt modelId="{A6C2FD15-F59D-43D2-9E1A-6FE4592BE57A}" type="pres">
      <dgm:prSet presAssocID="{498BE48C-A55D-415F-9C0A-2D5BD23FFE90}" presName="parentText" presStyleLbl="node1" presStyleIdx="1" presStyleCnt="4">
        <dgm:presLayoutVars>
          <dgm:chMax val="0"/>
          <dgm:bulletEnabled val="1"/>
        </dgm:presLayoutVars>
      </dgm:prSet>
      <dgm:spPr/>
    </dgm:pt>
    <dgm:pt modelId="{7FDB986A-87E9-4281-8E29-7B3E90D44AA9}" type="pres">
      <dgm:prSet presAssocID="{498BE48C-A55D-415F-9C0A-2D5BD23FFE90}" presName="negativeSpace" presStyleCnt="0"/>
      <dgm:spPr/>
    </dgm:pt>
    <dgm:pt modelId="{67D35D3D-8DAF-4DA9-A44E-559C459E301B}" type="pres">
      <dgm:prSet presAssocID="{498BE48C-A55D-415F-9C0A-2D5BD23FFE90}" presName="childText" presStyleLbl="conFgAcc1" presStyleIdx="1" presStyleCnt="4">
        <dgm:presLayoutVars>
          <dgm:bulletEnabled val="1"/>
        </dgm:presLayoutVars>
      </dgm:prSet>
      <dgm:spPr/>
    </dgm:pt>
    <dgm:pt modelId="{76FDFD50-1E7C-49F1-ADED-0AA32799F3D8}" type="pres">
      <dgm:prSet presAssocID="{0EF4A814-CC0D-4F0E-86C3-1250CCCCFC23}" presName="spaceBetweenRectangles" presStyleCnt="0"/>
      <dgm:spPr/>
    </dgm:pt>
    <dgm:pt modelId="{52FF082C-27A0-41DD-A508-D76905D2ACF9}" type="pres">
      <dgm:prSet presAssocID="{BF8D5F77-CCA6-4EF6-9F7F-4CDA839E1DDC}" presName="parentLin" presStyleCnt="0"/>
      <dgm:spPr/>
    </dgm:pt>
    <dgm:pt modelId="{22A451D4-3EED-499E-8B29-599E961AB9AB}" type="pres">
      <dgm:prSet presAssocID="{BF8D5F77-CCA6-4EF6-9F7F-4CDA839E1DDC}" presName="parentLeftMargin" presStyleLbl="node1" presStyleIdx="1" presStyleCnt="4"/>
      <dgm:spPr/>
    </dgm:pt>
    <dgm:pt modelId="{FD31D982-0FE2-4D51-BFA5-6284D85FF693}" type="pres">
      <dgm:prSet presAssocID="{BF8D5F77-CCA6-4EF6-9F7F-4CDA839E1DDC}" presName="parentText" presStyleLbl="node1" presStyleIdx="2" presStyleCnt="4">
        <dgm:presLayoutVars>
          <dgm:chMax val="0"/>
          <dgm:bulletEnabled val="1"/>
        </dgm:presLayoutVars>
      </dgm:prSet>
      <dgm:spPr/>
    </dgm:pt>
    <dgm:pt modelId="{DAE8DC20-F060-4A3C-9A5B-9E2533AC175E}" type="pres">
      <dgm:prSet presAssocID="{BF8D5F77-CCA6-4EF6-9F7F-4CDA839E1DDC}" presName="negativeSpace" presStyleCnt="0"/>
      <dgm:spPr/>
    </dgm:pt>
    <dgm:pt modelId="{BD220508-18F3-401F-99C7-61B63F31A344}" type="pres">
      <dgm:prSet presAssocID="{BF8D5F77-CCA6-4EF6-9F7F-4CDA839E1DDC}" presName="childText" presStyleLbl="conFgAcc1" presStyleIdx="2" presStyleCnt="4">
        <dgm:presLayoutVars>
          <dgm:bulletEnabled val="1"/>
        </dgm:presLayoutVars>
      </dgm:prSet>
      <dgm:spPr/>
    </dgm:pt>
    <dgm:pt modelId="{03AA76C4-FFDE-4D14-A4E2-FD8A0BF5EC73}" type="pres">
      <dgm:prSet presAssocID="{4EEE4DE5-C444-4CCF-B83D-E31EAA7B3E9D}" presName="spaceBetweenRectangles" presStyleCnt="0"/>
      <dgm:spPr/>
    </dgm:pt>
    <dgm:pt modelId="{6FB57E67-45A5-4C71-A62F-3180D9BAE744}" type="pres">
      <dgm:prSet presAssocID="{D6312189-1DB7-41A0-8FDA-84CD7053E016}" presName="parentLin" presStyleCnt="0"/>
      <dgm:spPr/>
    </dgm:pt>
    <dgm:pt modelId="{7A7DED65-0BCA-42EC-B2B8-5B3C398A0714}" type="pres">
      <dgm:prSet presAssocID="{D6312189-1DB7-41A0-8FDA-84CD7053E016}" presName="parentLeftMargin" presStyleLbl="node1" presStyleIdx="2" presStyleCnt="4"/>
      <dgm:spPr/>
    </dgm:pt>
    <dgm:pt modelId="{2F74C91E-3A30-475D-8F42-AAA8D11DB4C2}" type="pres">
      <dgm:prSet presAssocID="{D6312189-1DB7-41A0-8FDA-84CD7053E016}" presName="parentText" presStyleLbl="node1" presStyleIdx="3" presStyleCnt="4">
        <dgm:presLayoutVars>
          <dgm:chMax val="0"/>
          <dgm:bulletEnabled val="1"/>
        </dgm:presLayoutVars>
      </dgm:prSet>
      <dgm:spPr/>
    </dgm:pt>
    <dgm:pt modelId="{9F80FDBE-B344-4A09-BA07-F3AFD177DC4B}" type="pres">
      <dgm:prSet presAssocID="{D6312189-1DB7-41A0-8FDA-84CD7053E016}" presName="negativeSpace" presStyleCnt="0"/>
      <dgm:spPr/>
    </dgm:pt>
    <dgm:pt modelId="{70A9D065-CB56-4A74-9E4F-F55319BEF9E2}" type="pres">
      <dgm:prSet presAssocID="{D6312189-1DB7-41A0-8FDA-84CD7053E016}" presName="childText" presStyleLbl="conFgAcc1" presStyleIdx="3" presStyleCnt="4">
        <dgm:presLayoutVars>
          <dgm:bulletEnabled val="1"/>
        </dgm:presLayoutVars>
      </dgm:prSet>
      <dgm:spPr/>
    </dgm:pt>
  </dgm:ptLst>
  <dgm:cxnLst>
    <dgm:cxn modelId="{15BB5606-79F6-4EA1-BD37-C420B4AFF4E8}" type="presOf" srcId="{BF8D5F77-CCA6-4EF6-9F7F-4CDA839E1DDC}" destId="{FD31D982-0FE2-4D51-BFA5-6284D85FF693}" srcOrd="1" destOrd="0" presId="urn:microsoft.com/office/officeart/2005/8/layout/list1"/>
    <dgm:cxn modelId="{BD738407-A037-44E9-B4EF-910EB72F89D0}" type="presOf" srcId="{D6312189-1DB7-41A0-8FDA-84CD7053E016}" destId="{2F74C91E-3A30-475D-8F42-AAA8D11DB4C2}" srcOrd="1" destOrd="0" presId="urn:microsoft.com/office/officeart/2005/8/layout/list1"/>
    <dgm:cxn modelId="{DFFE7A0E-5C42-483D-A5AD-C62F95F210B3}" type="presOf" srcId="{AA944A6F-D2AA-4871-8A6E-186F429A57D1}" destId="{31D74C66-B65A-42FA-AA76-AFE9CB384050}" srcOrd="0" destOrd="0" presId="urn:microsoft.com/office/officeart/2005/8/layout/list1"/>
    <dgm:cxn modelId="{DB941C1B-38B7-4A61-BD7F-056A0070CBDB}" type="presOf" srcId="{498BE48C-A55D-415F-9C0A-2D5BD23FFE90}" destId="{A6C2FD15-F59D-43D2-9E1A-6FE4592BE57A}" srcOrd="1" destOrd="0" presId="urn:microsoft.com/office/officeart/2005/8/layout/list1"/>
    <dgm:cxn modelId="{DABCE440-7605-41C5-86CB-C6EE7CB93E44}" type="presOf" srcId="{BF8D5F77-CCA6-4EF6-9F7F-4CDA839E1DDC}" destId="{22A451D4-3EED-499E-8B29-599E961AB9AB}" srcOrd="0" destOrd="0" presId="urn:microsoft.com/office/officeart/2005/8/layout/list1"/>
    <dgm:cxn modelId="{F0900663-6387-4D08-BD90-E938C0A74974}" type="presOf" srcId="{498BE48C-A55D-415F-9C0A-2D5BD23FFE90}" destId="{E8D002D0-EEB7-4FF5-A93E-246A9307E21D}" srcOrd="0" destOrd="0" presId="urn:microsoft.com/office/officeart/2005/8/layout/list1"/>
    <dgm:cxn modelId="{E27A894D-7C55-4FB0-9551-D38749E394F9}" srcId="{E98022F1-1C70-4AD1-9161-519C76715030}" destId="{498BE48C-A55D-415F-9C0A-2D5BD23FFE90}" srcOrd="1" destOrd="0" parTransId="{4399C24A-C636-48C5-98CE-69914F498E13}" sibTransId="{0EF4A814-CC0D-4F0E-86C3-1250CCCCFC23}"/>
    <dgm:cxn modelId="{9330BC6D-A459-4B6E-A5F1-F338F0C62CD5}" type="presOf" srcId="{E98022F1-1C70-4AD1-9161-519C76715030}" destId="{377BE7DA-4D22-4853-9713-53AD6173563E}" srcOrd="0" destOrd="0" presId="urn:microsoft.com/office/officeart/2005/8/layout/list1"/>
    <dgm:cxn modelId="{257D7885-44BA-4D0F-9B7E-5874ABC56251}" srcId="{E98022F1-1C70-4AD1-9161-519C76715030}" destId="{AA944A6F-D2AA-4871-8A6E-186F429A57D1}" srcOrd="0" destOrd="0" parTransId="{BA34A01F-675A-4A04-9818-5EF1F8D36080}" sibTransId="{5AA0BD65-BC1D-48D4-B3CB-FA9A65AD92DA}"/>
    <dgm:cxn modelId="{F4ED8A8B-B124-4717-9D6D-1F5D9E46FD46}" srcId="{E98022F1-1C70-4AD1-9161-519C76715030}" destId="{D6312189-1DB7-41A0-8FDA-84CD7053E016}" srcOrd="3" destOrd="0" parTransId="{CC5DE87F-8B33-4C84-B6A7-AD444C628567}" sibTransId="{A38285EC-0EB4-4988-8984-2E4D3C56E762}"/>
    <dgm:cxn modelId="{5BE2C7AA-8C55-4D48-BA40-752055176813}" srcId="{E98022F1-1C70-4AD1-9161-519C76715030}" destId="{BF8D5F77-CCA6-4EF6-9F7F-4CDA839E1DDC}" srcOrd="2" destOrd="0" parTransId="{8DA0E71D-FC11-4F65-925B-8BF761DF40FA}" sibTransId="{4EEE4DE5-C444-4CCF-B83D-E31EAA7B3E9D}"/>
    <dgm:cxn modelId="{908342AE-4F95-49CC-8DFA-D5795083F6A4}" type="presOf" srcId="{AA944A6F-D2AA-4871-8A6E-186F429A57D1}" destId="{01799F91-89F3-45FC-A3A1-CFA043DE5CC3}" srcOrd="1" destOrd="0" presId="urn:microsoft.com/office/officeart/2005/8/layout/list1"/>
    <dgm:cxn modelId="{96A1CCC9-E08C-4486-B7BB-BBE98D37702B}" type="presOf" srcId="{D6312189-1DB7-41A0-8FDA-84CD7053E016}" destId="{7A7DED65-0BCA-42EC-B2B8-5B3C398A0714}" srcOrd="0" destOrd="0" presId="urn:microsoft.com/office/officeart/2005/8/layout/list1"/>
    <dgm:cxn modelId="{76040577-385F-4838-BFA5-F0691B0218A6}" type="presParOf" srcId="{377BE7DA-4D22-4853-9713-53AD6173563E}" destId="{F10ACD06-78FA-4D4A-823B-CAE5E8AE8680}" srcOrd="0" destOrd="0" presId="urn:microsoft.com/office/officeart/2005/8/layout/list1"/>
    <dgm:cxn modelId="{2604CD2F-24AD-461E-8AD6-5B121436A07C}" type="presParOf" srcId="{F10ACD06-78FA-4D4A-823B-CAE5E8AE8680}" destId="{31D74C66-B65A-42FA-AA76-AFE9CB384050}" srcOrd="0" destOrd="0" presId="urn:microsoft.com/office/officeart/2005/8/layout/list1"/>
    <dgm:cxn modelId="{7C770DEE-BD28-4581-99DC-635B50BDDB66}" type="presParOf" srcId="{F10ACD06-78FA-4D4A-823B-CAE5E8AE8680}" destId="{01799F91-89F3-45FC-A3A1-CFA043DE5CC3}" srcOrd="1" destOrd="0" presId="urn:microsoft.com/office/officeart/2005/8/layout/list1"/>
    <dgm:cxn modelId="{06969881-D1DD-4DF8-A470-4A500588552D}" type="presParOf" srcId="{377BE7DA-4D22-4853-9713-53AD6173563E}" destId="{DCF2DCF1-83F9-4301-A1FC-352201A53528}" srcOrd="1" destOrd="0" presId="urn:microsoft.com/office/officeart/2005/8/layout/list1"/>
    <dgm:cxn modelId="{9F8B7F2A-5A66-4F0D-BF67-E60116495CF9}" type="presParOf" srcId="{377BE7DA-4D22-4853-9713-53AD6173563E}" destId="{6FACAE1F-6539-44DF-B5F8-3FAAA99ACC63}" srcOrd="2" destOrd="0" presId="urn:microsoft.com/office/officeart/2005/8/layout/list1"/>
    <dgm:cxn modelId="{5FF88821-5D06-4CF8-ADDA-689CEDFB1C64}" type="presParOf" srcId="{377BE7DA-4D22-4853-9713-53AD6173563E}" destId="{C4A1FF6B-16E0-4145-BB26-13234CEBE643}" srcOrd="3" destOrd="0" presId="urn:microsoft.com/office/officeart/2005/8/layout/list1"/>
    <dgm:cxn modelId="{C7490914-5FAC-4F81-889C-7122A120F6BA}" type="presParOf" srcId="{377BE7DA-4D22-4853-9713-53AD6173563E}" destId="{297A5AA0-D858-409C-A2BE-556D86DA85A3}" srcOrd="4" destOrd="0" presId="urn:microsoft.com/office/officeart/2005/8/layout/list1"/>
    <dgm:cxn modelId="{DC75A2B5-830C-4080-B17E-7E442F97329D}" type="presParOf" srcId="{297A5AA0-D858-409C-A2BE-556D86DA85A3}" destId="{E8D002D0-EEB7-4FF5-A93E-246A9307E21D}" srcOrd="0" destOrd="0" presId="urn:microsoft.com/office/officeart/2005/8/layout/list1"/>
    <dgm:cxn modelId="{327D446C-6F1B-4307-BB2E-DAACEBA28017}" type="presParOf" srcId="{297A5AA0-D858-409C-A2BE-556D86DA85A3}" destId="{A6C2FD15-F59D-43D2-9E1A-6FE4592BE57A}" srcOrd="1" destOrd="0" presId="urn:microsoft.com/office/officeart/2005/8/layout/list1"/>
    <dgm:cxn modelId="{6F3AD6C4-586B-4631-BB1D-9240B053F72D}" type="presParOf" srcId="{377BE7DA-4D22-4853-9713-53AD6173563E}" destId="{7FDB986A-87E9-4281-8E29-7B3E90D44AA9}" srcOrd="5" destOrd="0" presId="urn:microsoft.com/office/officeart/2005/8/layout/list1"/>
    <dgm:cxn modelId="{B43972B9-443C-459D-936D-7A3127F048ED}" type="presParOf" srcId="{377BE7DA-4D22-4853-9713-53AD6173563E}" destId="{67D35D3D-8DAF-4DA9-A44E-559C459E301B}" srcOrd="6" destOrd="0" presId="urn:microsoft.com/office/officeart/2005/8/layout/list1"/>
    <dgm:cxn modelId="{669BB2DB-D508-42C3-8920-F5A5E755BF30}" type="presParOf" srcId="{377BE7DA-4D22-4853-9713-53AD6173563E}" destId="{76FDFD50-1E7C-49F1-ADED-0AA32799F3D8}" srcOrd="7" destOrd="0" presId="urn:microsoft.com/office/officeart/2005/8/layout/list1"/>
    <dgm:cxn modelId="{2910A028-68FC-44EA-9B5C-DB47800F7D26}" type="presParOf" srcId="{377BE7DA-4D22-4853-9713-53AD6173563E}" destId="{52FF082C-27A0-41DD-A508-D76905D2ACF9}" srcOrd="8" destOrd="0" presId="urn:microsoft.com/office/officeart/2005/8/layout/list1"/>
    <dgm:cxn modelId="{758F2054-A5F4-400C-B068-DC29B1E48714}" type="presParOf" srcId="{52FF082C-27A0-41DD-A508-D76905D2ACF9}" destId="{22A451D4-3EED-499E-8B29-599E961AB9AB}" srcOrd="0" destOrd="0" presId="urn:microsoft.com/office/officeart/2005/8/layout/list1"/>
    <dgm:cxn modelId="{CFF730D8-9BDB-4BF3-B9BE-A0B4A253C108}" type="presParOf" srcId="{52FF082C-27A0-41DD-A508-D76905D2ACF9}" destId="{FD31D982-0FE2-4D51-BFA5-6284D85FF693}" srcOrd="1" destOrd="0" presId="urn:microsoft.com/office/officeart/2005/8/layout/list1"/>
    <dgm:cxn modelId="{3BFFA453-FC36-4A63-AD5C-9E162F89FEEC}" type="presParOf" srcId="{377BE7DA-4D22-4853-9713-53AD6173563E}" destId="{DAE8DC20-F060-4A3C-9A5B-9E2533AC175E}" srcOrd="9" destOrd="0" presId="urn:microsoft.com/office/officeart/2005/8/layout/list1"/>
    <dgm:cxn modelId="{66886A6C-F98D-404E-AC67-63468C4465EE}" type="presParOf" srcId="{377BE7DA-4D22-4853-9713-53AD6173563E}" destId="{BD220508-18F3-401F-99C7-61B63F31A344}" srcOrd="10" destOrd="0" presId="urn:microsoft.com/office/officeart/2005/8/layout/list1"/>
    <dgm:cxn modelId="{968CC8C5-862A-4F18-8255-1C748C015736}" type="presParOf" srcId="{377BE7DA-4D22-4853-9713-53AD6173563E}" destId="{03AA76C4-FFDE-4D14-A4E2-FD8A0BF5EC73}" srcOrd="11" destOrd="0" presId="urn:microsoft.com/office/officeart/2005/8/layout/list1"/>
    <dgm:cxn modelId="{58BAB32A-43B5-449C-BB9B-5A5566125EE1}" type="presParOf" srcId="{377BE7DA-4D22-4853-9713-53AD6173563E}" destId="{6FB57E67-45A5-4C71-A62F-3180D9BAE744}" srcOrd="12" destOrd="0" presId="urn:microsoft.com/office/officeart/2005/8/layout/list1"/>
    <dgm:cxn modelId="{2718A5A6-F24C-437D-AE6F-6354962A7BCE}" type="presParOf" srcId="{6FB57E67-45A5-4C71-A62F-3180D9BAE744}" destId="{7A7DED65-0BCA-42EC-B2B8-5B3C398A0714}" srcOrd="0" destOrd="0" presId="urn:microsoft.com/office/officeart/2005/8/layout/list1"/>
    <dgm:cxn modelId="{F07069B6-E81F-41AA-8B57-63C334CED456}" type="presParOf" srcId="{6FB57E67-45A5-4C71-A62F-3180D9BAE744}" destId="{2F74C91E-3A30-475D-8F42-AAA8D11DB4C2}" srcOrd="1" destOrd="0" presId="urn:microsoft.com/office/officeart/2005/8/layout/list1"/>
    <dgm:cxn modelId="{7BFD252C-BFE5-4500-9630-44F22E7167CC}" type="presParOf" srcId="{377BE7DA-4D22-4853-9713-53AD6173563E}" destId="{9F80FDBE-B344-4A09-BA07-F3AFD177DC4B}" srcOrd="13" destOrd="0" presId="urn:microsoft.com/office/officeart/2005/8/layout/list1"/>
    <dgm:cxn modelId="{45387058-9E4D-432A-AE0F-2534C41FF83E}" type="presParOf" srcId="{377BE7DA-4D22-4853-9713-53AD6173563E}" destId="{70A9D065-CB56-4A74-9E4F-F55319BEF9E2}"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C9FE3-E0D9-479F-8294-7D1619F3EEBA}">
      <dsp:nvSpPr>
        <dsp:cNvPr id="0" name=""/>
        <dsp:cNvSpPr/>
      </dsp:nvSpPr>
      <dsp:spPr>
        <a:xfrm>
          <a:off x="0" y="365128"/>
          <a:ext cx="9143574"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67238C4-04A6-44AB-A59D-BDD5A84FF061}">
      <dsp:nvSpPr>
        <dsp:cNvPr id="0" name=""/>
        <dsp:cNvSpPr/>
      </dsp:nvSpPr>
      <dsp:spPr>
        <a:xfrm>
          <a:off x="457178" y="55168"/>
          <a:ext cx="6400501" cy="619920"/>
        </a:xfrm>
        <a:prstGeom prst="roundRect">
          <a:avLst/>
        </a:prstGeom>
        <a:solidFill>
          <a:schemeClr val="bg2">
            <a:lumMod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24" tIns="0" rIns="241924" bIns="0" numCol="1" spcCol="1270" anchor="ctr" anchorCtr="0">
          <a:noAutofit/>
        </a:bodyPr>
        <a:lstStyle/>
        <a:p>
          <a:pPr marL="0" lvl="0" indent="0" algn="l" defTabSz="933450">
            <a:lnSpc>
              <a:spcPct val="90000"/>
            </a:lnSpc>
            <a:spcBef>
              <a:spcPct val="0"/>
            </a:spcBef>
            <a:spcAft>
              <a:spcPct val="35000"/>
            </a:spcAft>
            <a:buNone/>
          </a:pPr>
          <a:r>
            <a:rPr lang="en-US" sz="2100" kern="1200" dirty="0"/>
            <a:t>Care Quality Improvement</a:t>
          </a:r>
        </a:p>
      </dsp:txBody>
      <dsp:txXfrm>
        <a:off x="487440" y="85430"/>
        <a:ext cx="6339977" cy="559396"/>
      </dsp:txXfrm>
    </dsp:sp>
    <dsp:sp modelId="{66C26113-289D-4FE2-BA61-7DB3D969955A}">
      <dsp:nvSpPr>
        <dsp:cNvPr id="0" name=""/>
        <dsp:cNvSpPr/>
      </dsp:nvSpPr>
      <dsp:spPr>
        <a:xfrm>
          <a:off x="0" y="1317688"/>
          <a:ext cx="9143574"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14427A-BEB0-4E8A-B4CD-F7F2C04F5676}">
      <dsp:nvSpPr>
        <dsp:cNvPr id="0" name=""/>
        <dsp:cNvSpPr/>
      </dsp:nvSpPr>
      <dsp:spPr>
        <a:xfrm>
          <a:off x="457178" y="1007728"/>
          <a:ext cx="6400501" cy="619920"/>
        </a:xfrm>
        <a:prstGeom prst="roundRect">
          <a:avLst/>
        </a:prstGeom>
        <a:solidFill>
          <a:schemeClr val="bg2">
            <a:lumMod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24" tIns="0" rIns="241924" bIns="0" numCol="1" spcCol="1270" anchor="ctr" anchorCtr="0">
          <a:noAutofit/>
        </a:bodyPr>
        <a:lstStyle/>
        <a:p>
          <a:pPr marL="0" lvl="0" indent="0" algn="l" defTabSz="933450">
            <a:lnSpc>
              <a:spcPct val="90000"/>
            </a:lnSpc>
            <a:spcBef>
              <a:spcPct val="0"/>
            </a:spcBef>
            <a:spcAft>
              <a:spcPct val="35000"/>
            </a:spcAft>
            <a:buNone/>
          </a:pPr>
          <a:r>
            <a:rPr lang="en-US" sz="2100" kern="1200" dirty="0"/>
            <a:t>Operational Efficiency</a:t>
          </a:r>
        </a:p>
      </dsp:txBody>
      <dsp:txXfrm>
        <a:off x="487440" y="1037990"/>
        <a:ext cx="6339977" cy="559396"/>
      </dsp:txXfrm>
    </dsp:sp>
    <dsp:sp modelId="{273640DE-E480-4537-815B-A1DE1FBF213B}">
      <dsp:nvSpPr>
        <dsp:cNvPr id="0" name=""/>
        <dsp:cNvSpPr/>
      </dsp:nvSpPr>
      <dsp:spPr>
        <a:xfrm>
          <a:off x="0" y="2270249"/>
          <a:ext cx="9143574"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89029C-09A3-4052-A532-204472A0BB1A}">
      <dsp:nvSpPr>
        <dsp:cNvPr id="0" name=""/>
        <dsp:cNvSpPr/>
      </dsp:nvSpPr>
      <dsp:spPr>
        <a:xfrm>
          <a:off x="457178" y="1960289"/>
          <a:ext cx="6400501" cy="619920"/>
        </a:xfrm>
        <a:prstGeom prst="roundRect">
          <a:avLst/>
        </a:prstGeom>
        <a:solidFill>
          <a:schemeClr val="bg2">
            <a:lumMod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24" tIns="0" rIns="241924" bIns="0" numCol="1" spcCol="1270" anchor="ctr" anchorCtr="0">
          <a:noAutofit/>
        </a:bodyPr>
        <a:lstStyle/>
        <a:p>
          <a:pPr marL="0" lvl="0" indent="0" algn="l" defTabSz="933450">
            <a:lnSpc>
              <a:spcPct val="90000"/>
            </a:lnSpc>
            <a:spcBef>
              <a:spcPct val="0"/>
            </a:spcBef>
            <a:spcAft>
              <a:spcPct val="35000"/>
            </a:spcAft>
            <a:buNone/>
          </a:pPr>
          <a:r>
            <a:rPr lang="en-US" sz="2100" kern="1200" dirty="0"/>
            <a:t>PHI Compliance</a:t>
          </a:r>
        </a:p>
      </dsp:txBody>
      <dsp:txXfrm>
        <a:off x="487440" y="1990551"/>
        <a:ext cx="6339977" cy="559396"/>
      </dsp:txXfrm>
    </dsp:sp>
    <dsp:sp modelId="{845BD47C-A4FF-4551-94C5-371534CBB45B}">
      <dsp:nvSpPr>
        <dsp:cNvPr id="0" name=""/>
        <dsp:cNvSpPr/>
      </dsp:nvSpPr>
      <dsp:spPr>
        <a:xfrm>
          <a:off x="0" y="3222809"/>
          <a:ext cx="9143574"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B10B44-65CD-4A67-82F4-A922417D9213}">
      <dsp:nvSpPr>
        <dsp:cNvPr id="0" name=""/>
        <dsp:cNvSpPr/>
      </dsp:nvSpPr>
      <dsp:spPr>
        <a:xfrm>
          <a:off x="457178" y="2912849"/>
          <a:ext cx="6400501" cy="619920"/>
        </a:xfrm>
        <a:prstGeom prst="roundRect">
          <a:avLst/>
        </a:prstGeom>
        <a:solidFill>
          <a:schemeClr val="bg2">
            <a:lumMod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24" tIns="0" rIns="241924" bIns="0" numCol="1" spcCol="1270" anchor="ctr" anchorCtr="0">
          <a:noAutofit/>
        </a:bodyPr>
        <a:lstStyle/>
        <a:p>
          <a:pPr marL="0" lvl="0" indent="0" algn="l" defTabSz="933450">
            <a:lnSpc>
              <a:spcPct val="90000"/>
            </a:lnSpc>
            <a:spcBef>
              <a:spcPct val="0"/>
            </a:spcBef>
            <a:spcAft>
              <a:spcPct val="35000"/>
            </a:spcAft>
            <a:buNone/>
          </a:pPr>
          <a:r>
            <a:rPr lang="en-US" sz="2100" kern="1200" dirty="0"/>
            <a:t>Patient &amp; Population Health Analytics</a:t>
          </a:r>
        </a:p>
      </dsp:txBody>
      <dsp:txXfrm>
        <a:off x="487440" y="2943111"/>
        <a:ext cx="6339977" cy="559396"/>
      </dsp:txXfrm>
    </dsp:sp>
    <dsp:sp modelId="{B200B54A-9FF1-4053-B772-43A5867646FF}">
      <dsp:nvSpPr>
        <dsp:cNvPr id="0" name=""/>
        <dsp:cNvSpPr/>
      </dsp:nvSpPr>
      <dsp:spPr>
        <a:xfrm>
          <a:off x="0" y="4175369"/>
          <a:ext cx="9143574" cy="5292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68861F-6D25-48A3-B6CF-4B878D9908A1}">
      <dsp:nvSpPr>
        <dsp:cNvPr id="0" name=""/>
        <dsp:cNvSpPr/>
      </dsp:nvSpPr>
      <dsp:spPr>
        <a:xfrm>
          <a:off x="457178" y="3865409"/>
          <a:ext cx="6400501" cy="619920"/>
        </a:xfrm>
        <a:prstGeom prst="roundRect">
          <a:avLst/>
        </a:prstGeom>
        <a:solidFill>
          <a:schemeClr val="bg2">
            <a:lumMod val="2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924" tIns="0" rIns="241924" bIns="0" numCol="1" spcCol="1270" anchor="ctr" anchorCtr="0">
          <a:noAutofit/>
        </a:bodyPr>
        <a:lstStyle/>
        <a:p>
          <a:pPr marL="0" lvl="0" indent="0" algn="l" defTabSz="933450">
            <a:lnSpc>
              <a:spcPct val="90000"/>
            </a:lnSpc>
            <a:spcBef>
              <a:spcPct val="0"/>
            </a:spcBef>
            <a:spcAft>
              <a:spcPct val="35000"/>
            </a:spcAft>
            <a:buNone/>
          </a:pPr>
          <a:r>
            <a:rPr lang="en-US" sz="2100" kern="1200" dirty="0"/>
            <a:t>Increase Patient Engagement</a:t>
          </a:r>
        </a:p>
      </dsp:txBody>
      <dsp:txXfrm>
        <a:off x="487440" y="3895671"/>
        <a:ext cx="6339977"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ED3D9-C235-41AC-BBB3-1EEB46FB8F33}">
      <dsp:nvSpPr>
        <dsp:cNvPr id="0" name=""/>
        <dsp:cNvSpPr/>
      </dsp:nvSpPr>
      <dsp:spPr>
        <a:xfrm>
          <a:off x="3185054" y="535042"/>
          <a:ext cx="3660942" cy="3660942"/>
        </a:xfrm>
        <a:prstGeom prst="blockArc">
          <a:avLst>
            <a:gd name="adj1" fmla="val 12600000"/>
            <a:gd name="adj2" fmla="val 162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20FCE8-E68A-4363-9916-F53F57A6F32D}">
      <dsp:nvSpPr>
        <dsp:cNvPr id="0" name=""/>
        <dsp:cNvSpPr/>
      </dsp:nvSpPr>
      <dsp:spPr>
        <a:xfrm>
          <a:off x="3185054" y="535042"/>
          <a:ext cx="3660942" cy="3660942"/>
        </a:xfrm>
        <a:prstGeom prst="blockArc">
          <a:avLst>
            <a:gd name="adj1" fmla="val 9000000"/>
            <a:gd name="adj2" fmla="val 126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E011EDF-8509-4873-8E72-AD12782D160E}">
      <dsp:nvSpPr>
        <dsp:cNvPr id="0" name=""/>
        <dsp:cNvSpPr/>
      </dsp:nvSpPr>
      <dsp:spPr>
        <a:xfrm>
          <a:off x="3185054" y="535042"/>
          <a:ext cx="3660942" cy="3660942"/>
        </a:xfrm>
        <a:prstGeom prst="blockArc">
          <a:avLst>
            <a:gd name="adj1" fmla="val 5400000"/>
            <a:gd name="adj2" fmla="val 90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C363C76-D03D-4DB6-9F71-AE6F0894F590}">
      <dsp:nvSpPr>
        <dsp:cNvPr id="0" name=""/>
        <dsp:cNvSpPr/>
      </dsp:nvSpPr>
      <dsp:spPr>
        <a:xfrm>
          <a:off x="3185054" y="535042"/>
          <a:ext cx="3660942" cy="3660942"/>
        </a:xfrm>
        <a:prstGeom prst="blockArc">
          <a:avLst>
            <a:gd name="adj1" fmla="val 1800000"/>
            <a:gd name="adj2" fmla="val 54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BBF10F-F520-41A2-805F-227FE50E0D58}">
      <dsp:nvSpPr>
        <dsp:cNvPr id="0" name=""/>
        <dsp:cNvSpPr/>
      </dsp:nvSpPr>
      <dsp:spPr>
        <a:xfrm>
          <a:off x="3185054" y="535042"/>
          <a:ext cx="3660942" cy="3660942"/>
        </a:xfrm>
        <a:prstGeom prst="blockArc">
          <a:avLst>
            <a:gd name="adj1" fmla="val 19800000"/>
            <a:gd name="adj2" fmla="val 18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F3B2F5-7445-474D-924D-6F4EE35EE4DD}">
      <dsp:nvSpPr>
        <dsp:cNvPr id="0" name=""/>
        <dsp:cNvSpPr/>
      </dsp:nvSpPr>
      <dsp:spPr>
        <a:xfrm>
          <a:off x="3185054" y="535042"/>
          <a:ext cx="3660942" cy="3660942"/>
        </a:xfrm>
        <a:prstGeom prst="blockArc">
          <a:avLst>
            <a:gd name="adj1" fmla="val 16200000"/>
            <a:gd name="adj2" fmla="val 19800000"/>
            <a:gd name="adj3" fmla="val 453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D1ECF14-6EFF-4196-8A19-61968CDF6FFD}">
      <dsp:nvSpPr>
        <dsp:cNvPr id="0" name=""/>
        <dsp:cNvSpPr/>
      </dsp:nvSpPr>
      <dsp:spPr>
        <a:xfrm>
          <a:off x="3917188" y="1542653"/>
          <a:ext cx="2196673" cy="1645719"/>
        </a:xfrm>
        <a:prstGeom prst="ellipse">
          <a:avLst/>
        </a:prstGeom>
        <a:solidFill>
          <a:schemeClr val="accent6">
            <a:lumMod val="20000"/>
            <a:lumOff val="8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75000"/>
                </a:schemeClr>
              </a:solidFill>
            </a:rPr>
            <a:t>Intelligent Recommender System</a:t>
          </a:r>
        </a:p>
      </dsp:txBody>
      <dsp:txXfrm>
        <a:off x="4238883" y="1783663"/>
        <a:ext cx="1553283" cy="1163699"/>
      </dsp:txXfrm>
    </dsp:sp>
    <dsp:sp modelId="{7A0E0E53-3C1A-4DC8-8E8E-C33EB5082672}">
      <dsp:nvSpPr>
        <dsp:cNvPr id="0" name=""/>
        <dsp:cNvSpPr/>
      </dsp:nvSpPr>
      <dsp:spPr>
        <a:xfrm>
          <a:off x="4439523" y="512"/>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Recovery Time</a:t>
          </a:r>
        </a:p>
      </dsp:txBody>
      <dsp:txXfrm>
        <a:off x="4608230" y="169219"/>
        <a:ext cx="814589" cy="814589"/>
      </dsp:txXfrm>
    </dsp:sp>
    <dsp:sp modelId="{9EA418F0-F603-4AC8-A52D-6B3D52970A65}">
      <dsp:nvSpPr>
        <dsp:cNvPr id="0" name=""/>
        <dsp:cNvSpPr/>
      </dsp:nvSpPr>
      <dsp:spPr>
        <a:xfrm>
          <a:off x="5988842" y="895012"/>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Estimated Cost</a:t>
          </a:r>
        </a:p>
      </dsp:txBody>
      <dsp:txXfrm>
        <a:off x="6157549" y="1063719"/>
        <a:ext cx="814589" cy="814589"/>
      </dsp:txXfrm>
    </dsp:sp>
    <dsp:sp modelId="{665A2B52-4BC0-49E6-9BF1-B6AF9255690C}">
      <dsp:nvSpPr>
        <dsp:cNvPr id="0" name=""/>
        <dsp:cNvSpPr/>
      </dsp:nvSpPr>
      <dsp:spPr>
        <a:xfrm>
          <a:off x="5988842" y="2684011"/>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Doctor</a:t>
          </a:r>
        </a:p>
      </dsp:txBody>
      <dsp:txXfrm>
        <a:off x="6157549" y="2852718"/>
        <a:ext cx="814589" cy="814589"/>
      </dsp:txXfrm>
    </dsp:sp>
    <dsp:sp modelId="{01173846-F78C-4784-BCD3-559E39955BF8}">
      <dsp:nvSpPr>
        <dsp:cNvPr id="0" name=""/>
        <dsp:cNvSpPr/>
      </dsp:nvSpPr>
      <dsp:spPr>
        <a:xfrm>
          <a:off x="4439523" y="3578510"/>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Therapies</a:t>
          </a:r>
        </a:p>
      </dsp:txBody>
      <dsp:txXfrm>
        <a:off x="4608230" y="3747217"/>
        <a:ext cx="814589" cy="814589"/>
      </dsp:txXfrm>
    </dsp:sp>
    <dsp:sp modelId="{2F061606-95C2-4E6C-ABEB-2092DF8FB4B0}">
      <dsp:nvSpPr>
        <dsp:cNvPr id="0" name=""/>
        <dsp:cNvSpPr/>
      </dsp:nvSpPr>
      <dsp:spPr>
        <a:xfrm>
          <a:off x="2890205" y="2684011"/>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Optimal Insurance Plan</a:t>
          </a:r>
        </a:p>
      </dsp:txBody>
      <dsp:txXfrm>
        <a:off x="3058912" y="2852718"/>
        <a:ext cx="814589" cy="814589"/>
      </dsp:txXfrm>
    </dsp:sp>
    <dsp:sp modelId="{606D3138-D7CD-4371-AE1B-261B34A6519F}">
      <dsp:nvSpPr>
        <dsp:cNvPr id="0" name=""/>
        <dsp:cNvSpPr/>
      </dsp:nvSpPr>
      <dsp:spPr>
        <a:xfrm>
          <a:off x="2890205" y="895012"/>
          <a:ext cx="1152003" cy="1152003"/>
        </a:xfrm>
        <a:prstGeom prst="ellipse">
          <a:avLst/>
        </a:prstGeom>
        <a:solidFill>
          <a:schemeClr val="tx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Day-Routine Plan</a:t>
          </a:r>
        </a:p>
      </dsp:txBody>
      <dsp:txXfrm>
        <a:off x="3058912" y="1063719"/>
        <a:ext cx="814589" cy="814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C147D-773B-42BE-A677-280CF625E3D5}">
      <dsp:nvSpPr>
        <dsp:cNvPr id="0" name=""/>
        <dsp:cNvSpPr/>
      </dsp:nvSpPr>
      <dsp:spPr>
        <a:xfrm>
          <a:off x="-3784974" y="-581363"/>
          <a:ext cx="4511353" cy="4511353"/>
        </a:xfrm>
        <a:prstGeom prst="blockArc">
          <a:avLst>
            <a:gd name="adj1" fmla="val 18900000"/>
            <a:gd name="adj2" fmla="val 2700000"/>
            <a:gd name="adj3" fmla="val 47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F31EE-A2C0-4D01-9935-379589827A1E}">
      <dsp:nvSpPr>
        <dsp:cNvPr id="0" name=""/>
        <dsp:cNvSpPr/>
      </dsp:nvSpPr>
      <dsp:spPr>
        <a:xfrm>
          <a:off x="467112" y="334862"/>
          <a:ext cx="6568956"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Post Discharge/Surgery Plan, Medication, Care Plan </a:t>
          </a:r>
        </a:p>
      </dsp:txBody>
      <dsp:txXfrm>
        <a:off x="467112" y="334862"/>
        <a:ext cx="6568956" cy="669725"/>
      </dsp:txXfrm>
    </dsp:sp>
    <dsp:sp modelId="{9436D5A1-4289-445E-B646-9559511BE944}">
      <dsp:nvSpPr>
        <dsp:cNvPr id="0" name=""/>
        <dsp:cNvSpPr/>
      </dsp:nvSpPr>
      <dsp:spPr>
        <a:xfrm>
          <a:off x="48534" y="251146"/>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480990-B554-4F8F-B527-7BC3FE5B13DE}">
      <dsp:nvSpPr>
        <dsp:cNvPr id="0" name=""/>
        <dsp:cNvSpPr/>
      </dsp:nvSpPr>
      <dsp:spPr>
        <a:xfrm>
          <a:off x="710557" y="1339450"/>
          <a:ext cx="6325511"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Scheduled Appointment, Editor to edit Health status  </a:t>
          </a:r>
        </a:p>
      </dsp:txBody>
      <dsp:txXfrm>
        <a:off x="710557" y="1339450"/>
        <a:ext cx="6325511" cy="669725"/>
      </dsp:txXfrm>
    </dsp:sp>
    <dsp:sp modelId="{4A7AA7D3-7949-4FF0-B7C7-5856CE10D974}">
      <dsp:nvSpPr>
        <dsp:cNvPr id="0" name=""/>
        <dsp:cNvSpPr/>
      </dsp:nvSpPr>
      <dsp:spPr>
        <a:xfrm>
          <a:off x="291979" y="1255734"/>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60C7A2-968C-4A09-BD19-C07A7105341A}">
      <dsp:nvSpPr>
        <dsp:cNvPr id="0" name=""/>
        <dsp:cNvSpPr/>
      </dsp:nvSpPr>
      <dsp:spPr>
        <a:xfrm>
          <a:off x="467112" y="2344038"/>
          <a:ext cx="6568956"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Query Tab, Reports, Health Status Update</a:t>
          </a:r>
        </a:p>
      </dsp:txBody>
      <dsp:txXfrm>
        <a:off x="467112" y="2344038"/>
        <a:ext cx="6568956" cy="669725"/>
      </dsp:txXfrm>
    </dsp:sp>
    <dsp:sp modelId="{BCCB1906-D9D9-4807-B0FA-AF2C4CD1EC97}">
      <dsp:nvSpPr>
        <dsp:cNvPr id="0" name=""/>
        <dsp:cNvSpPr/>
      </dsp:nvSpPr>
      <dsp:spPr>
        <a:xfrm>
          <a:off x="48534" y="2260322"/>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C147D-773B-42BE-A677-280CF625E3D5}">
      <dsp:nvSpPr>
        <dsp:cNvPr id="0" name=""/>
        <dsp:cNvSpPr/>
      </dsp:nvSpPr>
      <dsp:spPr>
        <a:xfrm>
          <a:off x="-3784974" y="-581363"/>
          <a:ext cx="4511353" cy="4511353"/>
        </a:xfrm>
        <a:prstGeom prst="blockArc">
          <a:avLst>
            <a:gd name="adj1" fmla="val 18900000"/>
            <a:gd name="adj2" fmla="val 2700000"/>
            <a:gd name="adj3" fmla="val 479"/>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EF31EE-A2C0-4D01-9935-379589827A1E}">
      <dsp:nvSpPr>
        <dsp:cNvPr id="0" name=""/>
        <dsp:cNvSpPr/>
      </dsp:nvSpPr>
      <dsp:spPr>
        <a:xfrm>
          <a:off x="467112" y="334862"/>
          <a:ext cx="6727986"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Patient Health records (Historical Reports/Prescription/Medication/Allergies)</a:t>
          </a:r>
        </a:p>
      </dsp:txBody>
      <dsp:txXfrm>
        <a:off x="467112" y="334862"/>
        <a:ext cx="6727986" cy="669725"/>
      </dsp:txXfrm>
    </dsp:sp>
    <dsp:sp modelId="{9436D5A1-4289-445E-B646-9559511BE944}">
      <dsp:nvSpPr>
        <dsp:cNvPr id="0" name=""/>
        <dsp:cNvSpPr/>
      </dsp:nvSpPr>
      <dsp:spPr>
        <a:xfrm>
          <a:off x="48534" y="251146"/>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480990-B554-4F8F-B527-7BC3FE5B13DE}">
      <dsp:nvSpPr>
        <dsp:cNvPr id="0" name=""/>
        <dsp:cNvSpPr/>
      </dsp:nvSpPr>
      <dsp:spPr>
        <a:xfrm>
          <a:off x="710557" y="1339450"/>
          <a:ext cx="6484541"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Common Health Records and Current Health Status</a:t>
          </a:r>
        </a:p>
      </dsp:txBody>
      <dsp:txXfrm>
        <a:off x="710557" y="1339450"/>
        <a:ext cx="6484541" cy="669725"/>
      </dsp:txXfrm>
    </dsp:sp>
    <dsp:sp modelId="{4A7AA7D3-7949-4FF0-B7C7-5856CE10D974}">
      <dsp:nvSpPr>
        <dsp:cNvPr id="0" name=""/>
        <dsp:cNvSpPr/>
      </dsp:nvSpPr>
      <dsp:spPr>
        <a:xfrm>
          <a:off x="291979" y="1255734"/>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60C7A2-968C-4A09-BD19-C07A7105341A}">
      <dsp:nvSpPr>
        <dsp:cNvPr id="0" name=""/>
        <dsp:cNvSpPr/>
      </dsp:nvSpPr>
      <dsp:spPr>
        <a:xfrm>
          <a:off x="467112" y="2344038"/>
          <a:ext cx="6727986" cy="669725"/>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1594" tIns="50800" rIns="50800" bIns="50800" numCol="1" spcCol="1270" anchor="ctr" anchorCtr="0">
          <a:noAutofit/>
        </a:bodyPr>
        <a:lstStyle/>
        <a:p>
          <a:pPr marL="0" lvl="0" indent="0" algn="l" defTabSz="889000">
            <a:lnSpc>
              <a:spcPct val="90000"/>
            </a:lnSpc>
            <a:spcBef>
              <a:spcPct val="0"/>
            </a:spcBef>
            <a:spcAft>
              <a:spcPct val="35000"/>
            </a:spcAft>
            <a:buNone/>
          </a:pPr>
          <a:r>
            <a:rPr lang="en-IN" sz="2000" kern="1200" dirty="0"/>
            <a:t>Post Discharge Plans, Care Plan Editor, Appointments, Medication, Monitoring of Current Health Status</a:t>
          </a:r>
        </a:p>
      </dsp:txBody>
      <dsp:txXfrm>
        <a:off x="467112" y="2344038"/>
        <a:ext cx="6727986" cy="669725"/>
      </dsp:txXfrm>
    </dsp:sp>
    <dsp:sp modelId="{BCCB1906-D9D9-4807-B0FA-AF2C4CD1EC97}">
      <dsp:nvSpPr>
        <dsp:cNvPr id="0" name=""/>
        <dsp:cNvSpPr/>
      </dsp:nvSpPr>
      <dsp:spPr>
        <a:xfrm>
          <a:off x="48534" y="2260322"/>
          <a:ext cx="837156" cy="837156"/>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81443E-F5A9-49BC-B3BC-0317392E6C6C}">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C853B-0AE4-4215-81E7-C987189D3C50}">
      <dsp:nvSpPr>
        <dsp:cNvPr id="0" name=""/>
        <dsp:cNvSpPr/>
      </dsp:nvSpPr>
      <dsp:spPr>
        <a:xfrm>
          <a:off x="313716" y="204396"/>
          <a:ext cx="8814168"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Self-Controlled Snapshot of an individual medical record.</a:t>
          </a:r>
        </a:p>
      </dsp:txBody>
      <dsp:txXfrm>
        <a:off x="313716" y="204396"/>
        <a:ext cx="8814168" cy="408637"/>
      </dsp:txXfrm>
    </dsp:sp>
    <dsp:sp modelId="{947A8D24-5428-48ED-B75B-2595DEE71B0B}">
      <dsp:nvSpPr>
        <dsp:cNvPr id="0" name=""/>
        <dsp:cNvSpPr/>
      </dsp:nvSpPr>
      <dsp:spPr>
        <a:xfrm>
          <a:off x="58317" y="153316"/>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F63B27-94D4-40ED-8C28-80C37065DD8C}">
      <dsp:nvSpPr>
        <dsp:cNvPr id="0" name=""/>
        <dsp:cNvSpPr/>
      </dsp:nvSpPr>
      <dsp:spPr>
        <a:xfrm>
          <a:off x="649848" y="817275"/>
          <a:ext cx="8478036"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One or Two data sharing with user’s control over data.</a:t>
          </a:r>
        </a:p>
      </dsp:txBody>
      <dsp:txXfrm>
        <a:off x="649848" y="817275"/>
        <a:ext cx="8478036" cy="408637"/>
      </dsp:txXfrm>
    </dsp:sp>
    <dsp:sp modelId="{BBD8D874-A922-4B15-B190-7AE084215E72}">
      <dsp:nvSpPr>
        <dsp:cNvPr id="0" name=""/>
        <dsp:cNvSpPr/>
      </dsp:nvSpPr>
      <dsp:spPr>
        <a:xfrm>
          <a:off x="394450" y="76619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15F5C0-34C8-4FAB-A37D-E1ACB83C1B71}">
      <dsp:nvSpPr>
        <dsp:cNvPr id="0" name=""/>
        <dsp:cNvSpPr/>
      </dsp:nvSpPr>
      <dsp:spPr>
        <a:xfrm>
          <a:off x="803553" y="1430154"/>
          <a:ext cx="8324331"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Add as many family members record.</a:t>
          </a:r>
        </a:p>
      </dsp:txBody>
      <dsp:txXfrm>
        <a:off x="803553" y="1430154"/>
        <a:ext cx="8324331" cy="408637"/>
      </dsp:txXfrm>
    </dsp:sp>
    <dsp:sp modelId="{40C64D2B-279B-4F41-8B3C-9452F4A7B6D7}">
      <dsp:nvSpPr>
        <dsp:cNvPr id="0" name=""/>
        <dsp:cNvSpPr/>
      </dsp:nvSpPr>
      <dsp:spPr>
        <a:xfrm>
          <a:off x="548155" y="137907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A94D73-8244-449D-AA38-2083560533C3}">
      <dsp:nvSpPr>
        <dsp:cNvPr id="0" name=""/>
        <dsp:cNvSpPr/>
      </dsp:nvSpPr>
      <dsp:spPr>
        <a:xfrm>
          <a:off x="803553" y="2042645"/>
          <a:ext cx="8324331"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Keep Track of medication, appointments, lab tests etc.</a:t>
          </a:r>
        </a:p>
      </dsp:txBody>
      <dsp:txXfrm>
        <a:off x="803553" y="2042645"/>
        <a:ext cx="8324331" cy="408637"/>
      </dsp:txXfrm>
    </dsp:sp>
    <dsp:sp modelId="{E0446C00-FA90-48CA-8486-576E5F064C18}">
      <dsp:nvSpPr>
        <dsp:cNvPr id="0" name=""/>
        <dsp:cNvSpPr/>
      </dsp:nvSpPr>
      <dsp:spPr>
        <a:xfrm>
          <a:off x="548155" y="1991565"/>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2767C5-A2EA-4D3E-BB1D-90A31F335528}">
      <dsp:nvSpPr>
        <dsp:cNvPr id="0" name=""/>
        <dsp:cNvSpPr/>
      </dsp:nvSpPr>
      <dsp:spPr>
        <a:xfrm>
          <a:off x="649848" y="2655523"/>
          <a:ext cx="8478036"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Ease in working with physicians unfamiliar with our health history.</a:t>
          </a:r>
        </a:p>
      </dsp:txBody>
      <dsp:txXfrm>
        <a:off x="649848" y="2655523"/>
        <a:ext cx="8478036" cy="408637"/>
      </dsp:txXfrm>
    </dsp:sp>
    <dsp:sp modelId="{41F6EF1D-AE3B-4368-B2F0-95B260BA2C89}">
      <dsp:nvSpPr>
        <dsp:cNvPr id="0" name=""/>
        <dsp:cNvSpPr/>
      </dsp:nvSpPr>
      <dsp:spPr>
        <a:xfrm>
          <a:off x="394450" y="2604444"/>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4FFA3C-B84C-43A7-8BF4-2F6BD933FCA2}">
      <dsp:nvSpPr>
        <dsp:cNvPr id="0" name=""/>
        <dsp:cNvSpPr/>
      </dsp:nvSpPr>
      <dsp:spPr>
        <a:xfrm>
          <a:off x="313716" y="3268402"/>
          <a:ext cx="8814168" cy="408637"/>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4356"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Emergency contacts, health insurance, doctor’s info etc. all at one place.</a:t>
          </a:r>
        </a:p>
      </dsp:txBody>
      <dsp:txXfrm>
        <a:off x="313716" y="3268402"/>
        <a:ext cx="8814168" cy="408637"/>
      </dsp:txXfrm>
    </dsp:sp>
    <dsp:sp modelId="{AEDEED4C-AC21-42D6-8467-841E49F153FC}">
      <dsp:nvSpPr>
        <dsp:cNvPr id="0" name=""/>
        <dsp:cNvSpPr/>
      </dsp:nvSpPr>
      <dsp:spPr>
        <a:xfrm>
          <a:off x="58317" y="3217323"/>
          <a:ext cx="510797" cy="510797"/>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A04F8-2923-4179-B3F3-132E36B9D122}">
      <dsp:nvSpPr>
        <dsp:cNvPr id="0" name=""/>
        <dsp:cNvSpPr/>
      </dsp:nvSpPr>
      <dsp:spPr>
        <a:xfrm rot="16200000">
          <a:off x="-1172906" y="2683345"/>
          <a:ext cx="4234492" cy="36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8832"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1172906" y="2683345"/>
        <a:ext cx="4234492" cy="361510"/>
      </dsp:txXfrm>
    </dsp:sp>
    <dsp:sp modelId="{427AF6EC-280A-4209-9A67-4B94386B818D}">
      <dsp:nvSpPr>
        <dsp:cNvPr id="0" name=""/>
        <dsp:cNvSpPr/>
      </dsp:nvSpPr>
      <dsp:spPr>
        <a:xfrm>
          <a:off x="479740" y="716185"/>
          <a:ext cx="3054175" cy="4712651"/>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18832" rIns="120904" bIns="120904" numCol="1" spcCol="1270" anchor="t" anchorCtr="0">
          <a:noAutofit/>
        </a:bodyPr>
        <a:lstStyle/>
        <a:p>
          <a:pPr marL="171450" lvl="1" indent="-171450" algn="l" defTabSz="755650">
            <a:lnSpc>
              <a:spcPct val="100000"/>
            </a:lnSpc>
            <a:spcBef>
              <a:spcPct val="0"/>
            </a:spcBef>
            <a:spcAft>
              <a:spcPct val="15000"/>
            </a:spcAft>
            <a:buChar char="•"/>
          </a:pPr>
          <a:r>
            <a:rPr lang="en-US" sz="1700" kern="1200" dirty="0"/>
            <a:t>Use the mobile app from home when you have a health concern. Unnecessary visits to doctor can be avoided.</a:t>
          </a:r>
        </a:p>
        <a:p>
          <a:pPr marL="171450" lvl="1" indent="-171450" algn="l" defTabSz="755650">
            <a:lnSpc>
              <a:spcPct val="100000"/>
            </a:lnSpc>
            <a:spcBef>
              <a:spcPct val="0"/>
            </a:spcBef>
            <a:spcAft>
              <a:spcPct val="15000"/>
            </a:spcAft>
            <a:buChar char="•"/>
          </a:pPr>
          <a:endParaRPr lang="en-US" sz="1700" kern="1200" dirty="0"/>
        </a:p>
        <a:p>
          <a:pPr marL="171450" lvl="1" indent="-171450" algn="l" defTabSz="755650">
            <a:lnSpc>
              <a:spcPct val="100000"/>
            </a:lnSpc>
            <a:spcBef>
              <a:spcPct val="0"/>
            </a:spcBef>
            <a:spcAft>
              <a:spcPct val="15000"/>
            </a:spcAft>
            <a:buChar char="•"/>
          </a:pPr>
          <a:r>
            <a:rPr lang="en-US" sz="1700" kern="1200" dirty="0"/>
            <a:t>Clarify your physical complaint from home or while you wait at clinic, making workflow efficient.</a:t>
          </a:r>
        </a:p>
        <a:p>
          <a:pPr marL="171450" lvl="1" indent="-171450" algn="l" defTabSz="755650">
            <a:lnSpc>
              <a:spcPct val="100000"/>
            </a:lnSpc>
            <a:spcBef>
              <a:spcPct val="0"/>
            </a:spcBef>
            <a:spcAft>
              <a:spcPct val="15000"/>
            </a:spcAft>
            <a:buChar char="•"/>
          </a:pPr>
          <a:endParaRPr lang="en-US" sz="1700" kern="1200" dirty="0"/>
        </a:p>
        <a:p>
          <a:pPr marL="171450" lvl="1" indent="-171450" algn="l" defTabSz="755650">
            <a:lnSpc>
              <a:spcPct val="100000"/>
            </a:lnSpc>
            <a:spcBef>
              <a:spcPct val="0"/>
            </a:spcBef>
            <a:spcAft>
              <a:spcPct val="15000"/>
            </a:spcAft>
            <a:buChar char="•"/>
          </a:pPr>
          <a:r>
            <a:rPr lang="en-US" sz="1700" kern="1200" dirty="0"/>
            <a:t>Get immediate and personalized 1-on-1 advice from doctor if your ailment can be easily treated at home.</a:t>
          </a:r>
        </a:p>
      </dsp:txBody>
      <dsp:txXfrm>
        <a:off x="479740" y="716185"/>
        <a:ext cx="3054175" cy="4712651"/>
      </dsp:txXfrm>
    </dsp:sp>
    <dsp:sp modelId="{1BA34459-839C-4EF8-8C76-EB2DA3C8A0F3}">
      <dsp:nvSpPr>
        <dsp:cNvPr id="0" name=""/>
        <dsp:cNvSpPr/>
      </dsp:nvSpPr>
      <dsp:spPr>
        <a:xfrm>
          <a:off x="83414" y="149841"/>
          <a:ext cx="1049442" cy="8963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9000" b="-9000"/>
          </a:stretch>
        </a:blip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ED51B34-6CE6-4E1A-82CF-30AA7B895826}">
      <dsp:nvSpPr>
        <dsp:cNvPr id="0" name=""/>
        <dsp:cNvSpPr/>
      </dsp:nvSpPr>
      <dsp:spPr>
        <a:xfrm rot="16200000">
          <a:off x="2347800" y="2689737"/>
          <a:ext cx="4234492" cy="36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8832"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2347800" y="2689737"/>
        <a:ext cx="4234492" cy="361510"/>
      </dsp:txXfrm>
    </dsp:sp>
    <dsp:sp modelId="{1A2346AA-B181-4351-B31D-A9A1B9DC0CAB}">
      <dsp:nvSpPr>
        <dsp:cNvPr id="0" name=""/>
        <dsp:cNvSpPr/>
      </dsp:nvSpPr>
      <dsp:spPr>
        <a:xfrm>
          <a:off x="4097775" y="678117"/>
          <a:ext cx="3046756" cy="4750719"/>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18832"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Prepare your consultation effortlessly. Receive a fully generated patient history status well before you see or speak to the patient.</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Automate time-consuming tasks. Save typing and consultation time. Reduced work and administrative pressure.</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The intelligent system helps physicians in case history, diagnosis and symptom detection.</a:t>
          </a:r>
        </a:p>
        <a:p>
          <a:pPr marL="171450" lvl="1" indent="-171450" algn="l" defTabSz="755650">
            <a:lnSpc>
              <a:spcPct val="90000"/>
            </a:lnSpc>
            <a:spcBef>
              <a:spcPct val="0"/>
            </a:spcBef>
            <a:spcAft>
              <a:spcPct val="15000"/>
            </a:spcAft>
            <a:buChar char="•"/>
          </a:pPr>
          <a:endParaRPr lang="en-US" sz="1700" kern="1200" dirty="0"/>
        </a:p>
      </dsp:txBody>
      <dsp:txXfrm>
        <a:off x="4097775" y="678117"/>
        <a:ext cx="3046756" cy="4750719"/>
      </dsp:txXfrm>
    </dsp:sp>
    <dsp:sp modelId="{46224600-8557-448E-BEF7-13B571662E2D}">
      <dsp:nvSpPr>
        <dsp:cNvPr id="0" name=""/>
        <dsp:cNvSpPr/>
      </dsp:nvSpPr>
      <dsp:spPr>
        <a:xfrm>
          <a:off x="3645506" y="97321"/>
          <a:ext cx="1063570" cy="909155"/>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8000" b="-8000"/>
          </a:stretch>
        </a:blip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18BECAA1-8920-47B3-B2A4-C1052835C9D6}">
      <dsp:nvSpPr>
        <dsp:cNvPr id="0" name=""/>
        <dsp:cNvSpPr/>
      </dsp:nvSpPr>
      <dsp:spPr>
        <a:xfrm rot="16200000">
          <a:off x="5794246" y="2661817"/>
          <a:ext cx="4234492" cy="361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18832" bIns="0" numCol="1" spcCol="1270" anchor="t" anchorCtr="0">
          <a:noAutofit/>
        </a:bodyPr>
        <a:lstStyle/>
        <a:p>
          <a:pPr marL="0" lvl="0" indent="0" algn="r" defTabSz="1200150">
            <a:lnSpc>
              <a:spcPct val="90000"/>
            </a:lnSpc>
            <a:spcBef>
              <a:spcPct val="0"/>
            </a:spcBef>
            <a:spcAft>
              <a:spcPct val="35000"/>
            </a:spcAft>
            <a:buNone/>
          </a:pPr>
          <a:endParaRPr lang="en-US" sz="2700" kern="1200" dirty="0"/>
        </a:p>
      </dsp:txBody>
      <dsp:txXfrm>
        <a:off x="5794246" y="2661817"/>
        <a:ext cx="4234492" cy="361510"/>
      </dsp:txXfrm>
    </dsp:sp>
    <dsp:sp modelId="{B8317AB0-53CA-48E6-AA27-D62237BE816F}">
      <dsp:nvSpPr>
        <dsp:cNvPr id="0" name=""/>
        <dsp:cNvSpPr/>
      </dsp:nvSpPr>
      <dsp:spPr>
        <a:xfrm>
          <a:off x="7679418" y="637338"/>
          <a:ext cx="2905653" cy="4791498"/>
        </a:xfrm>
        <a:prstGeom prst="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318832" rIns="120904"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Streamline patient care and reduce waiting time.</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Ensure clinics can offer the highest quality healthcare experience.</a:t>
          </a:r>
        </a:p>
        <a:p>
          <a:pPr marL="171450" lvl="1" indent="-171450" algn="l" defTabSz="755650">
            <a:lnSpc>
              <a:spcPct val="90000"/>
            </a:lnSpc>
            <a:spcBef>
              <a:spcPct val="0"/>
            </a:spcBef>
            <a:spcAft>
              <a:spcPct val="15000"/>
            </a:spcAft>
            <a:buChar char="•"/>
          </a:pPr>
          <a:endParaRPr lang="en-US" sz="1700" kern="1200" dirty="0"/>
        </a:p>
        <a:p>
          <a:pPr marL="171450" lvl="1" indent="-171450" algn="l" defTabSz="755650">
            <a:lnSpc>
              <a:spcPct val="90000"/>
            </a:lnSpc>
            <a:spcBef>
              <a:spcPct val="0"/>
            </a:spcBef>
            <a:spcAft>
              <a:spcPct val="15000"/>
            </a:spcAft>
            <a:buChar char="•"/>
          </a:pPr>
          <a:r>
            <a:rPr lang="en-US" sz="1700" kern="1200" dirty="0"/>
            <a:t>Reduction in number of unnecessary clinic visits for non-urgent care needs.</a:t>
          </a:r>
        </a:p>
      </dsp:txBody>
      <dsp:txXfrm>
        <a:off x="7679418" y="637338"/>
        <a:ext cx="2905653" cy="4791498"/>
      </dsp:txXfrm>
    </dsp:sp>
    <dsp:sp modelId="{5A1AB464-C4EE-476A-A4B9-884D61AFA52B}">
      <dsp:nvSpPr>
        <dsp:cNvPr id="0" name=""/>
        <dsp:cNvSpPr/>
      </dsp:nvSpPr>
      <dsp:spPr>
        <a:xfrm>
          <a:off x="7377570" y="95419"/>
          <a:ext cx="1000790" cy="8533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9050" cap="rnd" cmpd="sng" algn="ctr">
          <a:solidFill>
            <a:schemeClr val="tx1"/>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E6595-3450-4AE6-832A-0A390DDAB166}">
      <dsp:nvSpPr>
        <dsp:cNvPr id="0" name=""/>
        <dsp:cNvSpPr/>
      </dsp:nvSpPr>
      <dsp:spPr>
        <a:xfrm rot="5400000">
          <a:off x="-248158" y="249447"/>
          <a:ext cx="1654386" cy="1158070"/>
        </a:xfrm>
        <a:prstGeom prst="chevron">
          <a:avLst/>
        </a:prstGeom>
        <a:solidFill>
          <a:schemeClr val="bg2">
            <a:lumMod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Chatbot</a:t>
          </a:r>
        </a:p>
      </dsp:txBody>
      <dsp:txXfrm rot="-5400000">
        <a:off x="0" y="580324"/>
        <a:ext cx="1158070" cy="496316"/>
      </dsp:txXfrm>
    </dsp:sp>
    <dsp:sp modelId="{A8F3E71F-60C0-49A6-9D46-60C4395E0DDE}">
      <dsp:nvSpPr>
        <dsp:cNvPr id="0" name=""/>
        <dsp:cNvSpPr/>
      </dsp:nvSpPr>
      <dsp:spPr>
        <a:xfrm rot="5400000">
          <a:off x="4756924" y="-3597564"/>
          <a:ext cx="1075351" cy="827305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Python, TensorFlow, ML Libraries and Frameworks</a:t>
          </a:r>
        </a:p>
        <a:p>
          <a:pPr marL="228600" lvl="1" indent="-228600" algn="l" defTabSz="933450">
            <a:lnSpc>
              <a:spcPct val="90000"/>
            </a:lnSpc>
            <a:spcBef>
              <a:spcPct val="0"/>
            </a:spcBef>
            <a:spcAft>
              <a:spcPct val="15000"/>
            </a:spcAft>
            <a:buChar char="•"/>
          </a:pPr>
          <a:r>
            <a:rPr lang="en-US" sz="2100" kern="1200" dirty="0"/>
            <a:t>Couchbase, </a:t>
          </a:r>
          <a:r>
            <a:rPr lang="en-US" sz="2100" kern="1200" dirty="0" err="1"/>
            <a:t>MySql</a:t>
          </a:r>
          <a:endParaRPr lang="en-US" sz="2100" kern="1200" dirty="0"/>
        </a:p>
      </dsp:txBody>
      <dsp:txXfrm rot="-5400000">
        <a:off x="1158070" y="53784"/>
        <a:ext cx="8220565" cy="970363"/>
      </dsp:txXfrm>
    </dsp:sp>
    <dsp:sp modelId="{7C0DD383-08E4-4130-AA1E-0824A2A594EA}">
      <dsp:nvSpPr>
        <dsp:cNvPr id="0" name=""/>
        <dsp:cNvSpPr/>
      </dsp:nvSpPr>
      <dsp:spPr>
        <a:xfrm rot="5400000">
          <a:off x="-248158" y="1710278"/>
          <a:ext cx="1654386" cy="1158070"/>
        </a:xfrm>
        <a:prstGeom prst="chevron">
          <a:avLst/>
        </a:prstGeom>
        <a:solidFill>
          <a:schemeClr val="bg2">
            <a:lumMod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Front-End</a:t>
          </a:r>
        </a:p>
      </dsp:txBody>
      <dsp:txXfrm rot="-5400000">
        <a:off x="0" y="2041155"/>
        <a:ext cx="1158070" cy="496316"/>
      </dsp:txXfrm>
    </dsp:sp>
    <dsp:sp modelId="{BC0D84DA-D1EF-4572-917D-9E82633BBF75}">
      <dsp:nvSpPr>
        <dsp:cNvPr id="0" name=""/>
        <dsp:cNvSpPr/>
      </dsp:nvSpPr>
      <dsp:spPr>
        <a:xfrm rot="5400000">
          <a:off x="4756924" y="-2136733"/>
          <a:ext cx="1075351" cy="827305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React JS</a:t>
          </a:r>
        </a:p>
        <a:p>
          <a:pPr marL="228600" lvl="1" indent="-228600" algn="l" defTabSz="933450">
            <a:lnSpc>
              <a:spcPct val="90000"/>
            </a:lnSpc>
            <a:spcBef>
              <a:spcPct val="0"/>
            </a:spcBef>
            <a:spcAft>
              <a:spcPct val="15000"/>
            </a:spcAft>
            <a:buChar char="•"/>
          </a:pPr>
          <a:r>
            <a:rPr lang="en-US" sz="2100" kern="1200" dirty="0"/>
            <a:t>HTML, CSS</a:t>
          </a:r>
        </a:p>
        <a:p>
          <a:pPr marL="228600" lvl="1" indent="-228600" algn="l" defTabSz="933450">
            <a:lnSpc>
              <a:spcPct val="90000"/>
            </a:lnSpc>
            <a:spcBef>
              <a:spcPct val="0"/>
            </a:spcBef>
            <a:spcAft>
              <a:spcPct val="15000"/>
            </a:spcAft>
            <a:buChar char="•"/>
          </a:pPr>
          <a:r>
            <a:rPr lang="en-US" sz="2100" kern="1200" dirty="0"/>
            <a:t>JavaScript</a:t>
          </a:r>
        </a:p>
      </dsp:txBody>
      <dsp:txXfrm rot="-5400000">
        <a:off x="1158070" y="1514615"/>
        <a:ext cx="8220565" cy="970363"/>
      </dsp:txXfrm>
    </dsp:sp>
    <dsp:sp modelId="{E9C450BD-B99F-43D9-B937-025D11B4FD46}">
      <dsp:nvSpPr>
        <dsp:cNvPr id="0" name=""/>
        <dsp:cNvSpPr/>
      </dsp:nvSpPr>
      <dsp:spPr>
        <a:xfrm rot="5400000">
          <a:off x="-248158" y="3171108"/>
          <a:ext cx="1654386" cy="1158070"/>
        </a:xfrm>
        <a:prstGeom prst="chevron">
          <a:avLst/>
        </a:prstGeom>
        <a:solidFill>
          <a:schemeClr val="bg2">
            <a:lumMod val="5000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Back-End</a:t>
          </a:r>
        </a:p>
      </dsp:txBody>
      <dsp:txXfrm rot="-5400000">
        <a:off x="0" y="3501985"/>
        <a:ext cx="1158070" cy="496316"/>
      </dsp:txXfrm>
    </dsp:sp>
    <dsp:sp modelId="{EACA9D87-6AEB-4513-A494-8A8EE91A8056}">
      <dsp:nvSpPr>
        <dsp:cNvPr id="0" name=""/>
        <dsp:cNvSpPr/>
      </dsp:nvSpPr>
      <dsp:spPr>
        <a:xfrm rot="5400000">
          <a:off x="4756924" y="-675903"/>
          <a:ext cx="1075351" cy="8273059"/>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Java</a:t>
          </a:r>
        </a:p>
        <a:p>
          <a:pPr marL="228600" lvl="1" indent="-228600" algn="l" defTabSz="933450">
            <a:lnSpc>
              <a:spcPct val="90000"/>
            </a:lnSpc>
            <a:spcBef>
              <a:spcPct val="0"/>
            </a:spcBef>
            <a:spcAft>
              <a:spcPct val="15000"/>
            </a:spcAft>
            <a:buChar char="•"/>
          </a:pPr>
          <a:r>
            <a:rPr lang="en-US" sz="2100" kern="1200" dirty="0" err="1"/>
            <a:t>SpringBoot</a:t>
          </a:r>
          <a:r>
            <a:rPr lang="en-US" sz="2100" kern="1200" dirty="0"/>
            <a:t>, Microservice</a:t>
          </a:r>
        </a:p>
        <a:p>
          <a:pPr marL="228600" lvl="1" indent="-228600" algn="l" defTabSz="933450">
            <a:lnSpc>
              <a:spcPct val="90000"/>
            </a:lnSpc>
            <a:spcBef>
              <a:spcPct val="0"/>
            </a:spcBef>
            <a:spcAft>
              <a:spcPct val="15000"/>
            </a:spcAft>
            <a:buChar char="•"/>
          </a:pPr>
          <a:r>
            <a:rPr lang="en-US" sz="2100" kern="1200" dirty="0" err="1"/>
            <a:t>Openshift</a:t>
          </a:r>
          <a:endParaRPr lang="en-US" sz="2100" kern="1200" dirty="0"/>
        </a:p>
      </dsp:txBody>
      <dsp:txXfrm rot="-5400000">
        <a:off x="1158070" y="2975445"/>
        <a:ext cx="8220565" cy="9703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0F4DC-06D2-4902-AF09-5EDD311610C2}">
      <dsp:nvSpPr>
        <dsp:cNvPr id="0" name=""/>
        <dsp:cNvSpPr/>
      </dsp:nvSpPr>
      <dsp:spPr>
        <a:xfrm>
          <a:off x="1641787" y="250230"/>
          <a:ext cx="6574146" cy="1282273"/>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8527"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Blockchain based platform to implement data sharing to fulfill privacy rules and regulations of the system on data.</a:t>
          </a:r>
        </a:p>
      </dsp:txBody>
      <dsp:txXfrm>
        <a:off x="1641787" y="250230"/>
        <a:ext cx="6574146" cy="1282273"/>
      </dsp:txXfrm>
    </dsp:sp>
    <dsp:sp modelId="{D308B3E8-3648-40B0-ACAB-8D377CB1C702}">
      <dsp:nvSpPr>
        <dsp:cNvPr id="0" name=""/>
        <dsp:cNvSpPr/>
      </dsp:nvSpPr>
      <dsp:spPr>
        <a:xfrm>
          <a:off x="1350781" y="196582"/>
          <a:ext cx="897591" cy="1346387"/>
        </a:xfrm>
        <a:prstGeom prst="rect">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36A979-3381-40F3-8AA6-B07A66547A4B}">
      <dsp:nvSpPr>
        <dsp:cNvPr id="0" name=""/>
        <dsp:cNvSpPr/>
      </dsp:nvSpPr>
      <dsp:spPr>
        <a:xfrm>
          <a:off x="1606806" y="1864471"/>
          <a:ext cx="6644107" cy="1282273"/>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8527"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Virtual Assistants can be integrated with VR</a:t>
          </a:r>
        </a:p>
      </dsp:txBody>
      <dsp:txXfrm>
        <a:off x="1606806" y="1864471"/>
        <a:ext cx="6644107" cy="1282273"/>
      </dsp:txXfrm>
    </dsp:sp>
    <dsp:sp modelId="{9D41BF46-A225-4ACD-A74F-BA1548276AC2}">
      <dsp:nvSpPr>
        <dsp:cNvPr id="0" name=""/>
        <dsp:cNvSpPr/>
      </dsp:nvSpPr>
      <dsp:spPr>
        <a:xfrm>
          <a:off x="1354757" y="1808682"/>
          <a:ext cx="897591" cy="1346387"/>
        </a:xfrm>
        <a:prstGeom prst="rect">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2187B-4F25-45FC-91CA-C18630127ABD}">
      <dsp:nvSpPr>
        <dsp:cNvPr id="0" name=""/>
        <dsp:cNvSpPr/>
      </dsp:nvSpPr>
      <dsp:spPr>
        <a:xfrm>
          <a:off x="1592917" y="3505203"/>
          <a:ext cx="6671886" cy="1282273"/>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68527"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Third Party Services Integrations to avail services like pharmacies, insurance partners, labs etc. all in one app</a:t>
          </a:r>
        </a:p>
      </dsp:txBody>
      <dsp:txXfrm>
        <a:off x="1592917" y="3505203"/>
        <a:ext cx="6671886" cy="1282273"/>
      </dsp:txXfrm>
    </dsp:sp>
    <dsp:sp modelId="{2D910AEA-8F41-46C7-B35B-751D71163EDB}">
      <dsp:nvSpPr>
        <dsp:cNvPr id="0" name=""/>
        <dsp:cNvSpPr/>
      </dsp:nvSpPr>
      <dsp:spPr>
        <a:xfrm>
          <a:off x="1378301" y="3479611"/>
          <a:ext cx="897591" cy="1346387"/>
        </a:xfrm>
        <a:prstGeom prst="rect">
          <a:avLst/>
        </a:prstGeom>
        <a:solidFill>
          <a:schemeClr val="bg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ACAE1F-6539-44DF-B5F8-3FAAA99ACC63}">
      <dsp:nvSpPr>
        <dsp:cNvPr id="0" name=""/>
        <dsp:cNvSpPr/>
      </dsp:nvSpPr>
      <dsp:spPr>
        <a:xfrm>
          <a:off x="0" y="1490780"/>
          <a:ext cx="9285357"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99F91-89F3-45FC-A3A1-CFA043DE5CC3}">
      <dsp:nvSpPr>
        <dsp:cNvPr id="0" name=""/>
        <dsp:cNvSpPr/>
      </dsp:nvSpPr>
      <dsp:spPr>
        <a:xfrm>
          <a:off x="464267" y="1225099"/>
          <a:ext cx="6499749" cy="531360"/>
        </a:xfrm>
        <a:prstGeom prst="round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675" tIns="0" rIns="245675" bIns="0" numCol="1" spcCol="1270" anchor="ctr" anchorCtr="0">
          <a:noAutofit/>
        </a:bodyPr>
        <a:lstStyle/>
        <a:p>
          <a:pPr marL="0" lvl="0" indent="0" algn="l" defTabSz="800100">
            <a:lnSpc>
              <a:spcPct val="90000"/>
            </a:lnSpc>
            <a:spcBef>
              <a:spcPct val="0"/>
            </a:spcBef>
            <a:spcAft>
              <a:spcPct val="35000"/>
            </a:spcAft>
            <a:buNone/>
          </a:pPr>
          <a:r>
            <a:rPr lang="en-US" sz="1800" kern="1200" dirty="0"/>
            <a:t>Blockchain based PHR platform to implement data sharing giving patients complete control over the data.</a:t>
          </a:r>
        </a:p>
      </dsp:txBody>
      <dsp:txXfrm>
        <a:off x="490206" y="1251038"/>
        <a:ext cx="6447871" cy="479482"/>
      </dsp:txXfrm>
    </dsp:sp>
    <dsp:sp modelId="{67D35D3D-8DAF-4DA9-A44E-559C459E301B}">
      <dsp:nvSpPr>
        <dsp:cNvPr id="0" name=""/>
        <dsp:cNvSpPr/>
      </dsp:nvSpPr>
      <dsp:spPr>
        <a:xfrm>
          <a:off x="0" y="2307260"/>
          <a:ext cx="9285357"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C2FD15-F59D-43D2-9E1A-6FE4592BE57A}">
      <dsp:nvSpPr>
        <dsp:cNvPr id="0" name=""/>
        <dsp:cNvSpPr/>
      </dsp:nvSpPr>
      <dsp:spPr>
        <a:xfrm>
          <a:off x="464267" y="2041580"/>
          <a:ext cx="6499749" cy="531360"/>
        </a:xfrm>
        <a:prstGeom prst="round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675" tIns="0" rIns="245675" bIns="0" numCol="1" spcCol="1270" anchor="ctr" anchorCtr="0">
          <a:noAutofit/>
        </a:bodyPr>
        <a:lstStyle/>
        <a:p>
          <a:pPr marL="0" lvl="0" indent="0" algn="l" defTabSz="800100">
            <a:lnSpc>
              <a:spcPct val="90000"/>
            </a:lnSpc>
            <a:spcBef>
              <a:spcPct val="0"/>
            </a:spcBef>
            <a:spcAft>
              <a:spcPct val="35000"/>
            </a:spcAft>
            <a:buNone/>
          </a:pPr>
          <a:r>
            <a:rPr lang="en-US" sz="1800" kern="1200" dirty="0"/>
            <a:t>Virtual Consultations with doctor. Further, assistants can be integrated with VR</a:t>
          </a:r>
        </a:p>
      </dsp:txBody>
      <dsp:txXfrm>
        <a:off x="490206" y="2067519"/>
        <a:ext cx="6447871" cy="479482"/>
      </dsp:txXfrm>
    </dsp:sp>
    <dsp:sp modelId="{BD220508-18F3-401F-99C7-61B63F31A344}">
      <dsp:nvSpPr>
        <dsp:cNvPr id="0" name=""/>
        <dsp:cNvSpPr/>
      </dsp:nvSpPr>
      <dsp:spPr>
        <a:xfrm>
          <a:off x="0" y="3123739"/>
          <a:ext cx="9285357"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31D982-0FE2-4D51-BFA5-6284D85FF693}">
      <dsp:nvSpPr>
        <dsp:cNvPr id="0" name=""/>
        <dsp:cNvSpPr/>
      </dsp:nvSpPr>
      <dsp:spPr>
        <a:xfrm>
          <a:off x="464267" y="2858060"/>
          <a:ext cx="6499749" cy="531360"/>
        </a:xfrm>
        <a:prstGeom prst="round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675" tIns="0" rIns="245675" bIns="0" numCol="1" spcCol="1270" anchor="ctr" anchorCtr="0">
          <a:noAutofit/>
        </a:bodyPr>
        <a:lstStyle/>
        <a:p>
          <a:pPr marL="0" lvl="0" indent="0" algn="l" defTabSz="800100">
            <a:lnSpc>
              <a:spcPct val="90000"/>
            </a:lnSpc>
            <a:spcBef>
              <a:spcPct val="0"/>
            </a:spcBef>
            <a:spcAft>
              <a:spcPct val="35000"/>
            </a:spcAft>
            <a:buNone/>
          </a:pPr>
          <a:r>
            <a:rPr lang="en-US" sz="1800" kern="1200" dirty="0"/>
            <a:t>Third Party Services Integrations to avail services like pharmacies, insurance partners, labs etc. all in one app</a:t>
          </a:r>
        </a:p>
      </dsp:txBody>
      <dsp:txXfrm>
        <a:off x="490206" y="2883999"/>
        <a:ext cx="6447871" cy="479482"/>
      </dsp:txXfrm>
    </dsp:sp>
    <dsp:sp modelId="{70A9D065-CB56-4A74-9E4F-F55319BEF9E2}">
      <dsp:nvSpPr>
        <dsp:cNvPr id="0" name=""/>
        <dsp:cNvSpPr/>
      </dsp:nvSpPr>
      <dsp:spPr>
        <a:xfrm>
          <a:off x="0" y="3940220"/>
          <a:ext cx="9285357" cy="453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74C91E-3A30-475D-8F42-AAA8D11DB4C2}">
      <dsp:nvSpPr>
        <dsp:cNvPr id="0" name=""/>
        <dsp:cNvSpPr/>
      </dsp:nvSpPr>
      <dsp:spPr>
        <a:xfrm>
          <a:off x="464267" y="3674540"/>
          <a:ext cx="6499749" cy="531360"/>
        </a:xfrm>
        <a:prstGeom prst="roundRect">
          <a:avLst/>
        </a:prstGeom>
        <a:solidFill>
          <a:schemeClr val="bg2">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5675" tIns="0" rIns="245675" bIns="0" numCol="1" spcCol="1270" anchor="ctr" anchorCtr="0">
          <a:noAutofit/>
        </a:bodyPr>
        <a:lstStyle/>
        <a:p>
          <a:pPr marL="0" lvl="0" indent="0" algn="l" defTabSz="800100">
            <a:lnSpc>
              <a:spcPct val="90000"/>
            </a:lnSpc>
            <a:spcBef>
              <a:spcPct val="0"/>
            </a:spcBef>
            <a:spcAft>
              <a:spcPct val="35000"/>
            </a:spcAft>
            <a:buNone/>
          </a:pPr>
          <a:r>
            <a:rPr lang="en-US" sz="1800" kern="1200" dirty="0"/>
            <a:t>Intelligent System with enhanced ability to analyze and comprehend  CT-Scan, X-Ray etc.</a:t>
          </a:r>
        </a:p>
      </dsp:txBody>
      <dsp:txXfrm>
        <a:off x="490206" y="3700479"/>
        <a:ext cx="644787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5207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194655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3680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730254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8382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022236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2168269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242228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109208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68F36-B6BD-43B4-9DF2-F0EFB7F64794}" type="datetimeFigureOut">
              <a:rPr lang="en-US" smtClean="0"/>
              <a:t>8/29/2020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065451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168F36-B6BD-43B4-9DF2-F0EFB7F64794}"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0953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168F36-B6BD-43B4-9DF2-F0EFB7F64794}" type="datetimeFigureOut">
              <a:rPr lang="en-US" smtClean="0"/>
              <a:t>8/29/2020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22530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168F36-B6BD-43B4-9DF2-F0EFB7F64794}" type="datetimeFigureOut">
              <a:rPr lang="en-US" smtClean="0"/>
              <a:t>8/29/2020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277073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68F36-B6BD-43B4-9DF2-F0EFB7F64794}" type="datetimeFigureOut">
              <a:rPr lang="en-US" smtClean="0"/>
              <a:t>8/29/2020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595261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168F36-B6BD-43B4-9DF2-F0EFB7F64794}"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173129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68F36-B6BD-43B4-9DF2-F0EFB7F64794}" type="datetimeFigureOut">
              <a:rPr lang="en-US" smtClean="0"/>
              <a:t>8/29/2020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73E8B-483F-4E9F-B28D-59EB879E784A}" type="slidenum">
              <a:rPr lang="en-US" smtClean="0"/>
              <a:t>‹#›</a:t>
            </a:fld>
            <a:endParaRPr lang="en-US"/>
          </a:p>
        </p:txBody>
      </p:sp>
    </p:spTree>
    <p:extLst>
      <p:ext uri="{BB962C8B-B14F-4D97-AF65-F5344CB8AC3E}">
        <p14:creationId xmlns:p14="http://schemas.microsoft.com/office/powerpoint/2010/main" val="411064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168F36-B6BD-43B4-9DF2-F0EFB7F64794}" type="datetimeFigureOut">
              <a:rPr lang="en-US" smtClean="0"/>
              <a:t>8/29/2020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073E8B-483F-4E9F-B28D-59EB879E784A}" type="slidenum">
              <a:rPr lang="en-US" smtClean="0"/>
              <a:t>‹#›</a:t>
            </a:fld>
            <a:endParaRPr lang="en-US"/>
          </a:p>
        </p:txBody>
      </p:sp>
    </p:spTree>
    <p:extLst>
      <p:ext uri="{BB962C8B-B14F-4D97-AF65-F5344CB8AC3E}">
        <p14:creationId xmlns:p14="http://schemas.microsoft.com/office/powerpoint/2010/main" val="201806231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783C067-F8BF-4755-B516-8A0CD74C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ED796EC-E7FF-46DB-B912-FB08BF12A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49A2DAB-B431-487D-95AD-BB0FECB49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alpha val="88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0819F787-32B4-46A8-BC57-C6571BCEE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39" name="Straight Connector 38">
            <a:extLst>
              <a:ext uri="{FF2B5EF4-FFF2-40B4-BE49-F238E27FC236}">
                <a16:creationId xmlns:a16="http://schemas.microsoft.com/office/drawing/2014/main" id="{C5ECDEE1-7093-418F-9CF5-24EEB115C1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045062AF-EB11-4651-BC4A-4DA21768D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AD98667-B614-4B58-BBA5-86A809CE98ED}"/>
              </a:ext>
            </a:extLst>
          </p:cNvPr>
          <p:cNvSpPr>
            <a:spLocks noGrp="1"/>
          </p:cNvSpPr>
          <p:nvPr>
            <p:ph type="ctrTitle"/>
          </p:nvPr>
        </p:nvSpPr>
        <p:spPr>
          <a:xfrm>
            <a:off x="1361292" y="931865"/>
            <a:ext cx="7766936" cy="1760628"/>
          </a:xfrm>
        </p:spPr>
        <p:txBody>
          <a:bodyPr>
            <a:normAutofit/>
          </a:bodyPr>
          <a:lstStyle/>
          <a:p>
            <a:r>
              <a:rPr lang="en-US" b="1" dirty="0"/>
              <a:t>Smart Medical Assistant</a:t>
            </a:r>
          </a:p>
        </p:txBody>
      </p:sp>
      <p:sp>
        <p:nvSpPr>
          <p:cNvPr id="5" name="TextBox 4">
            <a:extLst>
              <a:ext uri="{FF2B5EF4-FFF2-40B4-BE49-F238E27FC236}">
                <a16:creationId xmlns:a16="http://schemas.microsoft.com/office/drawing/2014/main" id="{F0110DAE-8AED-4E75-9898-61E3C2DC3C16}"/>
              </a:ext>
            </a:extLst>
          </p:cNvPr>
          <p:cNvSpPr txBox="1"/>
          <p:nvPr/>
        </p:nvSpPr>
        <p:spPr>
          <a:xfrm>
            <a:off x="1507066" y="3721412"/>
            <a:ext cx="5057604" cy="553998"/>
          </a:xfrm>
          <a:prstGeom prst="rect">
            <a:avLst/>
          </a:prstGeom>
          <a:noFill/>
        </p:spPr>
        <p:txBody>
          <a:bodyPr wrap="square" rtlCol="0">
            <a:spAutoFit/>
          </a:bodyPr>
          <a:lstStyle/>
          <a:p>
            <a:r>
              <a:rPr lang="en-US" sz="3000" b="1" u="sng" dirty="0">
                <a:solidFill>
                  <a:schemeClr val="accent2">
                    <a:lumMod val="50000"/>
                  </a:schemeClr>
                </a:solidFill>
              </a:rPr>
              <a:t>The Enabler</a:t>
            </a:r>
          </a:p>
        </p:txBody>
      </p:sp>
      <p:sp>
        <p:nvSpPr>
          <p:cNvPr id="7" name="TextBox 6">
            <a:extLst>
              <a:ext uri="{FF2B5EF4-FFF2-40B4-BE49-F238E27FC236}">
                <a16:creationId xmlns:a16="http://schemas.microsoft.com/office/drawing/2014/main" id="{2F401E0F-CDB3-4C76-94F1-F0AD525D53C7}"/>
              </a:ext>
            </a:extLst>
          </p:cNvPr>
          <p:cNvSpPr txBox="1"/>
          <p:nvPr/>
        </p:nvSpPr>
        <p:spPr>
          <a:xfrm>
            <a:off x="1541650" y="4285106"/>
            <a:ext cx="4200939" cy="1569660"/>
          </a:xfrm>
          <a:prstGeom prst="rect">
            <a:avLst/>
          </a:prstGeom>
          <a:noFill/>
        </p:spPr>
        <p:txBody>
          <a:bodyPr wrap="square" rtlCol="0">
            <a:spAutoFit/>
          </a:bodyPr>
          <a:lstStyle/>
          <a:p>
            <a:r>
              <a:rPr lang="en-US" sz="2400" dirty="0" err="1">
                <a:solidFill>
                  <a:schemeClr val="accent2">
                    <a:lumMod val="75000"/>
                  </a:schemeClr>
                </a:solidFill>
              </a:rPr>
              <a:t>Komal</a:t>
            </a:r>
            <a:r>
              <a:rPr lang="en-US" sz="2400" dirty="0">
                <a:solidFill>
                  <a:schemeClr val="accent2">
                    <a:lumMod val="75000"/>
                  </a:schemeClr>
                </a:solidFill>
              </a:rPr>
              <a:t> Singh</a:t>
            </a:r>
          </a:p>
          <a:p>
            <a:r>
              <a:rPr lang="en-US" sz="2400" dirty="0">
                <a:solidFill>
                  <a:schemeClr val="accent2">
                    <a:lumMod val="75000"/>
                  </a:schemeClr>
                </a:solidFill>
              </a:rPr>
              <a:t>Davender Kumar</a:t>
            </a:r>
          </a:p>
          <a:p>
            <a:r>
              <a:rPr lang="en-US" sz="2400" dirty="0" err="1">
                <a:solidFill>
                  <a:schemeClr val="accent2">
                    <a:lumMod val="75000"/>
                  </a:schemeClr>
                </a:solidFill>
              </a:rPr>
              <a:t>Waris</a:t>
            </a:r>
            <a:r>
              <a:rPr lang="en-US" sz="2400" dirty="0">
                <a:solidFill>
                  <a:schemeClr val="accent2">
                    <a:lumMod val="75000"/>
                  </a:schemeClr>
                </a:solidFill>
              </a:rPr>
              <a:t> </a:t>
            </a:r>
            <a:r>
              <a:rPr lang="en-US" sz="2400" dirty="0" err="1">
                <a:solidFill>
                  <a:schemeClr val="accent2">
                    <a:lumMod val="75000"/>
                  </a:schemeClr>
                </a:solidFill>
              </a:rPr>
              <a:t>Quamer</a:t>
            </a:r>
            <a:endParaRPr lang="en-US" sz="2400" dirty="0">
              <a:solidFill>
                <a:schemeClr val="accent2">
                  <a:lumMod val="75000"/>
                </a:schemeClr>
              </a:solidFill>
            </a:endParaRPr>
          </a:p>
          <a:p>
            <a:r>
              <a:rPr lang="en-US" sz="2400" dirty="0">
                <a:solidFill>
                  <a:schemeClr val="accent2">
                    <a:lumMod val="75000"/>
                  </a:schemeClr>
                </a:solidFill>
              </a:rPr>
              <a:t>Arpit Rai</a:t>
            </a:r>
          </a:p>
        </p:txBody>
      </p:sp>
    </p:spTree>
    <p:extLst>
      <p:ext uri="{BB962C8B-B14F-4D97-AF65-F5344CB8AC3E}">
        <p14:creationId xmlns:p14="http://schemas.microsoft.com/office/powerpoint/2010/main" val="2118683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5B6-6DAB-4BA8-97AE-04485CDEB628}"/>
              </a:ext>
            </a:extLst>
          </p:cNvPr>
          <p:cNvSpPr>
            <a:spLocks noGrp="1"/>
          </p:cNvSpPr>
          <p:nvPr>
            <p:ph type="title"/>
          </p:nvPr>
        </p:nvSpPr>
        <p:spPr/>
        <p:txBody>
          <a:bodyPr>
            <a:normAutofit/>
          </a:bodyPr>
          <a:lstStyle/>
          <a:p>
            <a:r>
              <a:rPr lang="en-US" b="1" dirty="0"/>
              <a:t>Feature</a:t>
            </a:r>
            <a:br>
              <a:rPr lang="en-US" dirty="0"/>
            </a:br>
            <a:r>
              <a:rPr lang="en-US" sz="2400" dirty="0">
                <a:solidFill>
                  <a:schemeClr val="accent3">
                    <a:lumMod val="75000"/>
                  </a:schemeClr>
                </a:solidFill>
              </a:rPr>
              <a:t>Dashboard for Doctors</a:t>
            </a:r>
            <a:endParaRPr lang="en-US" sz="2400" dirty="0"/>
          </a:p>
        </p:txBody>
      </p:sp>
      <p:graphicFrame>
        <p:nvGraphicFramePr>
          <p:cNvPr id="6" name="Content Placeholder 6">
            <a:extLst>
              <a:ext uri="{FF2B5EF4-FFF2-40B4-BE49-F238E27FC236}">
                <a16:creationId xmlns:a16="http://schemas.microsoft.com/office/drawing/2014/main" id="{7BAEC56E-E592-4EEF-9379-0ACD546407C6}"/>
              </a:ext>
            </a:extLst>
          </p:cNvPr>
          <p:cNvGraphicFramePr>
            <a:graphicFrameLocks noGrp="1"/>
          </p:cNvGraphicFramePr>
          <p:nvPr>
            <p:ph idx="1"/>
            <p:extLst>
              <p:ext uri="{D42A27DB-BD31-4B8C-83A1-F6EECF244321}">
                <p14:modId xmlns:p14="http://schemas.microsoft.com/office/powerpoint/2010/main" val="2411017664"/>
              </p:ext>
            </p:extLst>
          </p:nvPr>
        </p:nvGraphicFramePr>
        <p:xfrm>
          <a:off x="2262822" y="2071515"/>
          <a:ext cx="7238987" cy="334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Doctor icon | Free Download">
            <a:extLst>
              <a:ext uri="{FF2B5EF4-FFF2-40B4-BE49-F238E27FC236}">
                <a16:creationId xmlns:a16="http://schemas.microsoft.com/office/drawing/2014/main" id="{98476CC6-F108-4A5A-9886-9BDD47C0C6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2925" y="2737983"/>
            <a:ext cx="1719897" cy="1719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59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5B6-6DAB-4BA8-97AE-04485CDEB628}"/>
              </a:ext>
            </a:extLst>
          </p:cNvPr>
          <p:cNvSpPr>
            <a:spLocks noGrp="1"/>
          </p:cNvSpPr>
          <p:nvPr>
            <p:ph type="title"/>
          </p:nvPr>
        </p:nvSpPr>
        <p:spPr/>
        <p:txBody>
          <a:bodyPr>
            <a:normAutofit/>
          </a:bodyPr>
          <a:lstStyle/>
          <a:p>
            <a:r>
              <a:rPr lang="en-US" b="1" dirty="0"/>
              <a:t>Feature</a:t>
            </a:r>
            <a:br>
              <a:rPr lang="en-US" dirty="0"/>
            </a:br>
            <a:r>
              <a:rPr lang="en-US" sz="2400" dirty="0">
                <a:solidFill>
                  <a:schemeClr val="accent3">
                    <a:lumMod val="75000"/>
                  </a:schemeClr>
                </a:solidFill>
              </a:rPr>
              <a:t>Personal Health Record</a:t>
            </a:r>
            <a:endParaRPr lang="en-US" sz="2400" dirty="0"/>
          </a:p>
        </p:txBody>
      </p:sp>
      <p:pic>
        <p:nvPicPr>
          <p:cNvPr id="8" name="Picture 7">
            <a:extLst>
              <a:ext uri="{FF2B5EF4-FFF2-40B4-BE49-F238E27FC236}">
                <a16:creationId xmlns:a16="http://schemas.microsoft.com/office/drawing/2014/main" id="{CF5E2BA9-8A4D-4ABE-8F76-3D7DA5C9A30B}"/>
              </a:ext>
            </a:extLst>
          </p:cNvPr>
          <p:cNvPicPr>
            <a:picLocks noChangeAspect="1"/>
          </p:cNvPicPr>
          <p:nvPr/>
        </p:nvPicPr>
        <p:blipFill>
          <a:blip r:embed="rId2"/>
          <a:stretch>
            <a:fillRect/>
          </a:stretch>
        </p:blipFill>
        <p:spPr>
          <a:xfrm>
            <a:off x="-744" y="2963203"/>
            <a:ext cx="1990486" cy="2005013"/>
          </a:xfrm>
          <a:prstGeom prst="rect">
            <a:avLst/>
          </a:prstGeom>
        </p:spPr>
      </p:pic>
      <p:graphicFrame>
        <p:nvGraphicFramePr>
          <p:cNvPr id="9" name="Content Placeholder 5">
            <a:extLst>
              <a:ext uri="{FF2B5EF4-FFF2-40B4-BE49-F238E27FC236}">
                <a16:creationId xmlns:a16="http://schemas.microsoft.com/office/drawing/2014/main" id="{DD6405FD-C5B9-432F-9404-1043A63A1BCA}"/>
              </a:ext>
            </a:extLst>
          </p:cNvPr>
          <p:cNvGraphicFramePr>
            <a:graphicFrameLocks noGrp="1"/>
          </p:cNvGraphicFramePr>
          <p:nvPr>
            <p:extLst>
              <p:ext uri="{D42A27DB-BD31-4B8C-83A1-F6EECF244321}">
                <p14:modId xmlns:p14="http://schemas.microsoft.com/office/powerpoint/2010/main" val="267819247"/>
              </p:ext>
            </p:extLst>
          </p:nvPr>
        </p:nvGraphicFramePr>
        <p:xfrm>
          <a:off x="1395046" y="2024990"/>
          <a:ext cx="9180188"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3238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7A571-1A1D-4162-A36B-A24A5605F98C}"/>
              </a:ext>
            </a:extLst>
          </p:cNvPr>
          <p:cNvSpPr>
            <a:spLocks noGrp="1"/>
          </p:cNvSpPr>
          <p:nvPr>
            <p:ph type="title"/>
          </p:nvPr>
        </p:nvSpPr>
        <p:spPr>
          <a:xfrm>
            <a:off x="581728" y="104775"/>
            <a:ext cx="8596668" cy="638175"/>
          </a:xfrm>
        </p:spPr>
        <p:txBody>
          <a:bodyPr>
            <a:normAutofit fontScale="90000"/>
          </a:bodyPr>
          <a:lstStyle/>
          <a:p>
            <a:r>
              <a:rPr lang="en-US" b="1" dirty="0"/>
              <a:t>Streamline Workflow</a:t>
            </a:r>
          </a:p>
        </p:txBody>
      </p:sp>
      <p:graphicFrame>
        <p:nvGraphicFramePr>
          <p:cNvPr id="6" name="Content Placeholder 5">
            <a:extLst>
              <a:ext uri="{FF2B5EF4-FFF2-40B4-BE49-F238E27FC236}">
                <a16:creationId xmlns:a16="http://schemas.microsoft.com/office/drawing/2014/main" id="{FABA3203-CEAE-4CAA-9F8D-7509BAAB9298}"/>
              </a:ext>
            </a:extLst>
          </p:cNvPr>
          <p:cNvGraphicFramePr>
            <a:graphicFrameLocks noGrp="1"/>
          </p:cNvGraphicFramePr>
          <p:nvPr>
            <p:ph idx="1"/>
            <p:extLst>
              <p:ext uri="{D42A27DB-BD31-4B8C-83A1-F6EECF244321}">
                <p14:modId xmlns:p14="http://schemas.microsoft.com/office/powerpoint/2010/main" val="2852065592"/>
              </p:ext>
            </p:extLst>
          </p:nvPr>
        </p:nvGraphicFramePr>
        <p:xfrm>
          <a:off x="68770" y="1011720"/>
          <a:ext cx="10943787" cy="5428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5F19E46-8380-471C-8C86-39B2F37C2884}"/>
              </a:ext>
            </a:extLst>
          </p:cNvPr>
          <p:cNvSpPr txBox="1"/>
          <p:nvPr/>
        </p:nvSpPr>
        <p:spPr>
          <a:xfrm>
            <a:off x="1529800" y="1335227"/>
            <a:ext cx="1353963" cy="374835"/>
          </a:xfrm>
          <a:prstGeom prst="rect">
            <a:avLst/>
          </a:prstGeom>
          <a:noFill/>
        </p:spPr>
        <p:txBody>
          <a:bodyPr wrap="square" rtlCol="0">
            <a:spAutoFit/>
          </a:bodyPr>
          <a:lstStyle/>
          <a:p>
            <a:r>
              <a:rPr lang="en-US" dirty="0"/>
              <a:t>Patients</a:t>
            </a:r>
          </a:p>
        </p:txBody>
      </p:sp>
      <p:sp>
        <p:nvSpPr>
          <p:cNvPr id="8" name="TextBox 7">
            <a:extLst>
              <a:ext uri="{FF2B5EF4-FFF2-40B4-BE49-F238E27FC236}">
                <a16:creationId xmlns:a16="http://schemas.microsoft.com/office/drawing/2014/main" id="{AA0713BD-D444-4AA6-BEEC-574E27AE23F0}"/>
              </a:ext>
            </a:extLst>
          </p:cNvPr>
          <p:cNvSpPr txBox="1"/>
          <p:nvPr/>
        </p:nvSpPr>
        <p:spPr>
          <a:xfrm>
            <a:off x="5122231" y="1340730"/>
            <a:ext cx="1093038" cy="369332"/>
          </a:xfrm>
          <a:prstGeom prst="rect">
            <a:avLst/>
          </a:prstGeom>
          <a:noFill/>
        </p:spPr>
        <p:txBody>
          <a:bodyPr wrap="square" rtlCol="0">
            <a:spAutoFit/>
          </a:bodyPr>
          <a:lstStyle/>
          <a:p>
            <a:r>
              <a:rPr lang="en-US" dirty="0"/>
              <a:t>Doctors</a:t>
            </a:r>
          </a:p>
        </p:txBody>
      </p:sp>
      <p:sp>
        <p:nvSpPr>
          <p:cNvPr id="9" name="TextBox 8">
            <a:extLst>
              <a:ext uri="{FF2B5EF4-FFF2-40B4-BE49-F238E27FC236}">
                <a16:creationId xmlns:a16="http://schemas.microsoft.com/office/drawing/2014/main" id="{B49300EA-68BE-4CA2-B82C-3AC33EED01E8}"/>
              </a:ext>
            </a:extLst>
          </p:cNvPr>
          <p:cNvSpPr txBox="1"/>
          <p:nvPr/>
        </p:nvSpPr>
        <p:spPr>
          <a:xfrm>
            <a:off x="8704312" y="1297093"/>
            <a:ext cx="948167" cy="369332"/>
          </a:xfrm>
          <a:prstGeom prst="rect">
            <a:avLst/>
          </a:prstGeom>
          <a:noFill/>
        </p:spPr>
        <p:txBody>
          <a:bodyPr wrap="square" rtlCol="0">
            <a:spAutoFit/>
          </a:bodyPr>
          <a:lstStyle/>
          <a:p>
            <a:r>
              <a:rPr lang="en-US" dirty="0"/>
              <a:t>Clinics</a:t>
            </a:r>
          </a:p>
        </p:txBody>
      </p:sp>
    </p:spTree>
    <p:extLst>
      <p:ext uri="{BB962C8B-B14F-4D97-AF65-F5344CB8AC3E}">
        <p14:creationId xmlns:p14="http://schemas.microsoft.com/office/powerpoint/2010/main" val="1495994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CAE7-CAF1-4FC7-B798-2D5CC97FAE39}"/>
              </a:ext>
            </a:extLst>
          </p:cNvPr>
          <p:cNvSpPr>
            <a:spLocks noGrp="1"/>
          </p:cNvSpPr>
          <p:nvPr>
            <p:ph type="title"/>
          </p:nvPr>
        </p:nvSpPr>
        <p:spPr/>
        <p:txBody>
          <a:bodyPr/>
          <a:lstStyle/>
          <a:p>
            <a:r>
              <a:rPr lang="en-US" dirty="0"/>
              <a:t>Getting to Know the Patient More Closely</a:t>
            </a:r>
          </a:p>
        </p:txBody>
      </p:sp>
      <p:sp>
        <p:nvSpPr>
          <p:cNvPr id="3" name="Content Placeholder 2">
            <a:extLst>
              <a:ext uri="{FF2B5EF4-FFF2-40B4-BE49-F238E27FC236}">
                <a16:creationId xmlns:a16="http://schemas.microsoft.com/office/drawing/2014/main" id="{FCF53030-9702-4404-B96A-E41C53087A8B}"/>
              </a:ext>
            </a:extLst>
          </p:cNvPr>
          <p:cNvSpPr>
            <a:spLocks noGrp="1"/>
          </p:cNvSpPr>
          <p:nvPr>
            <p:ph idx="1"/>
          </p:nvPr>
        </p:nvSpPr>
        <p:spPr/>
        <p:txBody>
          <a:bodyPr/>
          <a:lstStyle/>
          <a:p>
            <a:r>
              <a:rPr lang="en-US" dirty="0"/>
              <a:t>The chatbot asks patients a series of questions to know more about the symptoms before suggesting possible solutions or recommendations.</a:t>
            </a:r>
          </a:p>
          <a:p>
            <a:r>
              <a:rPr lang="en-US" dirty="0"/>
              <a:t>The chatbot then creates a summary of the detail of the patient and of the symptoms and problems he is facing and possible causes.</a:t>
            </a:r>
          </a:p>
          <a:p>
            <a:r>
              <a:rPr lang="en-US" dirty="0"/>
              <a:t>The summary is integrated with the PHR of the patient and is sent to the doctor. This saves the time of the doctor as well as the patient as the doctor will already have received a summary of the patient and his problems even before the patient visits him.</a:t>
            </a:r>
          </a:p>
          <a:p>
            <a:r>
              <a:rPr lang="en-US" dirty="0"/>
              <a:t>The chatbot can keep interacting with the patient during the process of treatment at regular basis and will keep updating the information in his PHR. </a:t>
            </a:r>
          </a:p>
        </p:txBody>
      </p:sp>
    </p:spTree>
    <p:extLst>
      <p:ext uri="{BB962C8B-B14F-4D97-AF65-F5344CB8AC3E}">
        <p14:creationId xmlns:p14="http://schemas.microsoft.com/office/powerpoint/2010/main" val="390647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069D-715C-444D-92A0-80C964425E9F}"/>
              </a:ext>
            </a:extLst>
          </p:cNvPr>
          <p:cNvSpPr>
            <a:spLocks noGrp="1"/>
          </p:cNvSpPr>
          <p:nvPr>
            <p:ph type="title"/>
          </p:nvPr>
        </p:nvSpPr>
        <p:spPr>
          <a:xfrm>
            <a:off x="677334" y="609600"/>
            <a:ext cx="8596668" cy="940904"/>
          </a:xfrm>
        </p:spPr>
        <p:txBody>
          <a:bodyPr/>
          <a:lstStyle/>
          <a:p>
            <a:r>
              <a:rPr lang="en-US" dirty="0"/>
              <a:t>Searching for the Suitable Doctor</a:t>
            </a:r>
          </a:p>
        </p:txBody>
      </p:sp>
      <p:sp>
        <p:nvSpPr>
          <p:cNvPr id="3" name="Content Placeholder 2">
            <a:extLst>
              <a:ext uri="{FF2B5EF4-FFF2-40B4-BE49-F238E27FC236}">
                <a16:creationId xmlns:a16="http://schemas.microsoft.com/office/drawing/2014/main" id="{AC186C9C-3A35-4573-8CD5-E69C99733FE3}"/>
              </a:ext>
            </a:extLst>
          </p:cNvPr>
          <p:cNvSpPr>
            <a:spLocks noGrp="1"/>
          </p:cNvSpPr>
          <p:nvPr>
            <p:ph idx="1"/>
          </p:nvPr>
        </p:nvSpPr>
        <p:spPr>
          <a:xfrm>
            <a:off x="677334" y="1776276"/>
            <a:ext cx="8596668" cy="3880773"/>
          </a:xfrm>
        </p:spPr>
        <p:txBody>
          <a:bodyPr/>
          <a:lstStyle/>
          <a:p>
            <a:r>
              <a:rPr lang="en-US" dirty="0"/>
              <a:t>After collecting the information of the patient from the chatbot and from his PHR, the application finds the best doctor who has the required expertise to address the problems of the patient.</a:t>
            </a:r>
          </a:p>
          <a:p>
            <a:r>
              <a:rPr lang="en-US" dirty="0"/>
              <a:t>The application achieves this by extracting the required information from the profile of the doctor and the category of patients he treats and uses Machine Learning to find the optimal match.</a:t>
            </a:r>
          </a:p>
          <a:p>
            <a:r>
              <a:rPr lang="en-US" dirty="0"/>
              <a:t>If the patient agrees, the application will send the summary consolidated to the doctor, even before the patient meets the doctor.</a:t>
            </a:r>
          </a:p>
        </p:txBody>
      </p:sp>
    </p:spTree>
    <p:extLst>
      <p:ext uri="{BB962C8B-B14F-4D97-AF65-F5344CB8AC3E}">
        <p14:creationId xmlns:p14="http://schemas.microsoft.com/office/powerpoint/2010/main" val="242965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D535-D909-4FEE-9C4F-15B024558DF0}"/>
              </a:ext>
            </a:extLst>
          </p:cNvPr>
          <p:cNvSpPr>
            <a:spLocks noGrp="1"/>
          </p:cNvSpPr>
          <p:nvPr>
            <p:ph type="title"/>
          </p:nvPr>
        </p:nvSpPr>
        <p:spPr/>
        <p:txBody>
          <a:bodyPr>
            <a:normAutofit fontScale="90000"/>
          </a:bodyPr>
          <a:lstStyle/>
          <a:p>
            <a:r>
              <a:rPr lang="en-US" dirty="0"/>
              <a:t>Suggesting Daily Activities for Prevention and </a:t>
            </a:r>
            <a:br>
              <a:rPr lang="en-US" dirty="0"/>
            </a:br>
            <a:r>
              <a:rPr lang="en-US" dirty="0"/>
              <a:t>Precautions</a:t>
            </a:r>
          </a:p>
        </p:txBody>
      </p:sp>
      <p:sp>
        <p:nvSpPr>
          <p:cNvPr id="3" name="Content Placeholder 2">
            <a:extLst>
              <a:ext uri="{FF2B5EF4-FFF2-40B4-BE49-F238E27FC236}">
                <a16:creationId xmlns:a16="http://schemas.microsoft.com/office/drawing/2014/main" id="{A1FD618E-D8F3-4842-ADCA-F0B147992D4B}"/>
              </a:ext>
            </a:extLst>
          </p:cNvPr>
          <p:cNvSpPr>
            <a:spLocks noGrp="1"/>
          </p:cNvSpPr>
          <p:nvPr>
            <p:ph idx="1"/>
          </p:nvPr>
        </p:nvSpPr>
        <p:spPr/>
        <p:txBody>
          <a:bodyPr/>
          <a:lstStyle/>
          <a:p>
            <a:r>
              <a:rPr lang="en-US" dirty="0"/>
              <a:t>After finding symptoms and plausible causes, the application can suggest activities the patient can do on a daily basis like physical activities and things to eat and diet suggestions.</a:t>
            </a:r>
          </a:p>
          <a:p>
            <a:r>
              <a:rPr lang="en-US" dirty="0"/>
              <a:t>The chatbot can suggest the steps that the patient can take by dividing the whole treatment in several steps, starting even before the doctor visits him, during the treatment by the doctor and even after the treatment is finished. </a:t>
            </a:r>
          </a:p>
          <a:p>
            <a:r>
              <a:rPr lang="en-US" dirty="0"/>
              <a:t>This can include post surgery or post treatment activities and recommendations which will keep the patient fit and healthy.</a:t>
            </a:r>
          </a:p>
          <a:p>
            <a:endParaRPr lang="en-US" dirty="0"/>
          </a:p>
        </p:txBody>
      </p:sp>
    </p:spTree>
    <p:extLst>
      <p:ext uri="{BB962C8B-B14F-4D97-AF65-F5344CB8AC3E}">
        <p14:creationId xmlns:p14="http://schemas.microsoft.com/office/powerpoint/2010/main" val="332750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8FA98-6282-4844-B647-96D0213E2CFC}"/>
              </a:ext>
            </a:extLst>
          </p:cNvPr>
          <p:cNvSpPr>
            <a:spLocks noGrp="1"/>
          </p:cNvSpPr>
          <p:nvPr>
            <p:ph type="title"/>
          </p:nvPr>
        </p:nvSpPr>
        <p:spPr/>
        <p:txBody>
          <a:bodyPr/>
          <a:lstStyle/>
          <a:p>
            <a:r>
              <a:rPr lang="en-US" dirty="0"/>
              <a:t>Suggesting Treatments to Doctors Based on Similar Cases Encountered in the Past</a:t>
            </a:r>
          </a:p>
        </p:txBody>
      </p:sp>
      <p:sp>
        <p:nvSpPr>
          <p:cNvPr id="3" name="Content Placeholder 2">
            <a:extLst>
              <a:ext uri="{FF2B5EF4-FFF2-40B4-BE49-F238E27FC236}">
                <a16:creationId xmlns:a16="http://schemas.microsoft.com/office/drawing/2014/main" id="{4FCE2734-904B-41AF-ADC5-C20B45BE202D}"/>
              </a:ext>
            </a:extLst>
          </p:cNvPr>
          <p:cNvSpPr>
            <a:spLocks noGrp="1"/>
          </p:cNvSpPr>
          <p:nvPr>
            <p:ph idx="1"/>
          </p:nvPr>
        </p:nvSpPr>
        <p:spPr/>
        <p:txBody>
          <a:bodyPr/>
          <a:lstStyle/>
          <a:p>
            <a:r>
              <a:rPr lang="en-US" dirty="0"/>
              <a:t>After discovering the possible symptoms and their causes, the chatbot will recommend the treatment based on the most similar case the doctor has encountered in the past.</a:t>
            </a:r>
          </a:p>
          <a:p>
            <a:r>
              <a:rPr lang="en-US" dirty="0"/>
              <a:t>The chatbot will then ask the doctor for approval and necessary changes, if any, required in the suggested treatment.</a:t>
            </a:r>
          </a:p>
          <a:p>
            <a:r>
              <a:rPr lang="en-US" dirty="0"/>
              <a:t>This saves a lot of time of the doctor as he can use previously suggested treatment on the similar cases encountered again in the future.</a:t>
            </a:r>
          </a:p>
        </p:txBody>
      </p:sp>
    </p:spTree>
    <p:extLst>
      <p:ext uri="{BB962C8B-B14F-4D97-AF65-F5344CB8AC3E}">
        <p14:creationId xmlns:p14="http://schemas.microsoft.com/office/powerpoint/2010/main" val="4014728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DF85-FD84-4BE1-BD83-6B192FE04DE1}"/>
              </a:ext>
            </a:extLst>
          </p:cNvPr>
          <p:cNvSpPr>
            <a:spLocks noGrp="1"/>
          </p:cNvSpPr>
          <p:nvPr>
            <p:ph type="title"/>
          </p:nvPr>
        </p:nvSpPr>
        <p:spPr>
          <a:xfrm>
            <a:off x="677334" y="609600"/>
            <a:ext cx="8596668" cy="715617"/>
          </a:xfrm>
        </p:spPr>
        <p:txBody>
          <a:bodyPr/>
          <a:lstStyle/>
          <a:p>
            <a:r>
              <a:rPr lang="en-US" b="1" dirty="0"/>
              <a:t>Tech Stack</a:t>
            </a:r>
          </a:p>
        </p:txBody>
      </p:sp>
      <p:graphicFrame>
        <p:nvGraphicFramePr>
          <p:cNvPr id="3" name="Diagram 2">
            <a:extLst>
              <a:ext uri="{FF2B5EF4-FFF2-40B4-BE49-F238E27FC236}">
                <a16:creationId xmlns:a16="http://schemas.microsoft.com/office/drawing/2014/main" id="{5507B75B-9E8B-4052-9BCD-2C7A25842809}"/>
              </a:ext>
            </a:extLst>
          </p:cNvPr>
          <p:cNvGraphicFramePr/>
          <p:nvPr>
            <p:extLst>
              <p:ext uri="{D42A27DB-BD31-4B8C-83A1-F6EECF244321}">
                <p14:modId xmlns:p14="http://schemas.microsoft.com/office/powerpoint/2010/main" val="1912511403"/>
              </p:ext>
            </p:extLst>
          </p:nvPr>
        </p:nvGraphicFramePr>
        <p:xfrm>
          <a:off x="508000" y="1669772"/>
          <a:ext cx="9431130" cy="4578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4074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5FAC-FFD9-4071-B278-5D028BCA8FFB}"/>
              </a:ext>
            </a:extLst>
          </p:cNvPr>
          <p:cNvSpPr>
            <a:spLocks noGrp="1"/>
          </p:cNvSpPr>
          <p:nvPr>
            <p:ph type="title"/>
          </p:nvPr>
        </p:nvSpPr>
        <p:spPr>
          <a:xfrm>
            <a:off x="677334" y="609600"/>
            <a:ext cx="8596668" cy="1320800"/>
          </a:xfrm>
        </p:spPr>
        <p:txBody>
          <a:bodyPr/>
          <a:lstStyle/>
          <a:p>
            <a:r>
              <a:rPr lang="en-US" b="1" dirty="0"/>
              <a:t>Future Aspects</a:t>
            </a:r>
          </a:p>
        </p:txBody>
      </p:sp>
      <p:graphicFrame>
        <p:nvGraphicFramePr>
          <p:cNvPr id="5" name="Diagram 4">
            <a:extLst>
              <a:ext uri="{FF2B5EF4-FFF2-40B4-BE49-F238E27FC236}">
                <a16:creationId xmlns:a16="http://schemas.microsoft.com/office/drawing/2014/main" id="{CE6CF078-C04B-4AB8-8286-9C4792610BB0}"/>
              </a:ext>
            </a:extLst>
          </p:cNvPr>
          <p:cNvGraphicFramePr/>
          <p:nvPr>
            <p:extLst>
              <p:ext uri="{D42A27DB-BD31-4B8C-83A1-F6EECF244321}">
                <p14:modId xmlns:p14="http://schemas.microsoft.com/office/powerpoint/2010/main" val="2627721556"/>
              </p:ext>
            </p:extLst>
          </p:nvPr>
        </p:nvGraphicFramePr>
        <p:xfrm>
          <a:off x="-583719" y="1422401"/>
          <a:ext cx="9857721" cy="4825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795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5FAC-FFD9-4071-B278-5D028BCA8FFB}"/>
              </a:ext>
            </a:extLst>
          </p:cNvPr>
          <p:cNvSpPr>
            <a:spLocks noGrp="1"/>
          </p:cNvSpPr>
          <p:nvPr>
            <p:ph type="title"/>
          </p:nvPr>
        </p:nvSpPr>
        <p:spPr>
          <a:xfrm>
            <a:off x="677334" y="609600"/>
            <a:ext cx="8596668" cy="795130"/>
          </a:xfrm>
        </p:spPr>
        <p:txBody>
          <a:bodyPr/>
          <a:lstStyle/>
          <a:p>
            <a:r>
              <a:rPr lang="en-US" b="1" dirty="0"/>
              <a:t>Future Aspects</a:t>
            </a:r>
          </a:p>
        </p:txBody>
      </p:sp>
      <p:graphicFrame>
        <p:nvGraphicFramePr>
          <p:cNvPr id="3" name="Diagram 2">
            <a:extLst>
              <a:ext uri="{FF2B5EF4-FFF2-40B4-BE49-F238E27FC236}">
                <a16:creationId xmlns:a16="http://schemas.microsoft.com/office/drawing/2014/main" id="{4C50B9FA-CD81-4662-AACE-C533B388CAD3}"/>
              </a:ext>
            </a:extLst>
          </p:cNvPr>
          <p:cNvGraphicFramePr/>
          <p:nvPr>
            <p:extLst>
              <p:ext uri="{D42A27DB-BD31-4B8C-83A1-F6EECF244321}">
                <p14:modId xmlns:p14="http://schemas.microsoft.com/office/powerpoint/2010/main" val="1980225005"/>
              </p:ext>
            </p:extLst>
          </p:nvPr>
        </p:nvGraphicFramePr>
        <p:xfrm>
          <a:off x="677334" y="848140"/>
          <a:ext cx="9285357" cy="5618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38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0D1D5-8B72-4278-ACC6-F312CFE5802A}"/>
              </a:ext>
            </a:extLst>
          </p:cNvPr>
          <p:cNvSpPr>
            <a:spLocks noGrp="1"/>
          </p:cNvSpPr>
          <p:nvPr>
            <p:ph type="title"/>
          </p:nvPr>
        </p:nvSpPr>
        <p:spPr>
          <a:xfrm>
            <a:off x="677334" y="609600"/>
            <a:ext cx="8596668" cy="873760"/>
          </a:xfrm>
        </p:spPr>
        <p:txBody>
          <a:bodyPr/>
          <a:lstStyle/>
          <a:p>
            <a:r>
              <a:rPr lang="en-IN" b="1" dirty="0"/>
              <a:t>Problem Statement Overview</a:t>
            </a:r>
          </a:p>
        </p:txBody>
      </p:sp>
      <p:sp>
        <p:nvSpPr>
          <p:cNvPr id="3" name="Content Placeholder 2">
            <a:extLst>
              <a:ext uri="{FF2B5EF4-FFF2-40B4-BE49-F238E27FC236}">
                <a16:creationId xmlns:a16="http://schemas.microsoft.com/office/drawing/2014/main" id="{01202C36-57F8-448D-83B1-C557E65A89C0}"/>
              </a:ext>
            </a:extLst>
          </p:cNvPr>
          <p:cNvSpPr>
            <a:spLocks noGrp="1"/>
          </p:cNvSpPr>
          <p:nvPr>
            <p:ph idx="1"/>
          </p:nvPr>
        </p:nvSpPr>
        <p:spPr>
          <a:xfrm>
            <a:off x="447040" y="1483360"/>
            <a:ext cx="9052560" cy="4612639"/>
          </a:xfrm>
        </p:spPr>
        <p:txBody>
          <a:bodyPr>
            <a:normAutofit/>
          </a:bodyPr>
          <a:lstStyle/>
          <a:p>
            <a:pPr algn="just"/>
            <a:endParaRPr lang="en-US" b="1" i="0" dirty="0">
              <a:solidFill>
                <a:srgbClr val="46535E"/>
              </a:solidFill>
              <a:effectLst/>
            </a:endParaRPr>
          </a:p>
          <a:p>
            <a:endParaRPr lang="en-US" b="1" dirty="0">
              <a:solidFill>
                <a:srgbClr val="46535E"/>
              </a:solidFill>
            </a:endParaRPr>
          </a:p>
          <a:p>
            <a:r>
              <a:rPr lang="en-US" i="0" dirty="0">
                <a:solidFill>
                  <a:srgbClr val="46535E"/>
                </a:solidFill>
                <a:effectLst/>
              </a:rPr>
              <a:t>Building an automated digital assistant for doctors and Patients that can help the care Team throughout the patient Treatment Journey. Automating the crucial tasks done manually. </a:t>
            </a:r>
          </a:p>
          <a:p>
            <a:r>
              <a:rPr lang="en-US" i="0" dirty="0">
                <a:solidFill>
                  <a:srgbClr val="46535E"/>
                </a:solidFill>
                <a:effectLst/>
              </a:rPr>
              <a:t>Providing automated  and customized solution. A Chatbot that can gather the Patient information and suggest Treatment cost, </a:t>
            </a:r>
            <a:r>
              <a:rPr lang="en-US" b="0" i="0" dirty="0">
                <a:solidFill>
                  <a:srgbClr val="46535E"/>
                </a:solidFill>
                <a:effectLst/>
              </a:rPr>
              <a:t>optimized insurance plan for coverage based on the patient's condition and locality</a:t>
            </a:r>
            <a:endParaRPr lang="en-US" i="0" dirty="0">
              <a:solidFill>
                <a:srgbClr val="46535E"/>
              </a:solidFill>
              <a:effectLst/>
            </a:endParaRPr>
          </a:p>
        </p:txBody>
      </p:sp>
    </p:spTree>
    <p:extLst>
      <p:ext uri="{BB962C8B-B14F-4D97-AF65-F5344CB8AC3E}">
        <p14:creationId xmlns:p14="http://schemas.microsoft.com/office/powerpoint/2010/main" val="675581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297-B8B2-462F-9030-AA52AA874987}"/>
              </a:ext>
            </a:extLst>
          </p:cNvPr>
          <p:cNvSpPr>
            <a:spLocks noGrp="1"/>
          </p:cNvSpPr>
          <p:nvPr>
            <p:ph type="title"/>
          </p:nvPr>
        </p:nvSpPr>
        <p:spPr>
          <a:xfrm>
            <a:off x="3261508" y="2914374"/>
            <a:ext cx="4742805" cy="1320800"/>
          </a:xfrm>
        </p:spPr>
        <p:txBody>
          <a:bodyPr>
            <a:normAutofit/>
          </a:bodyPr>
          <a:lstStyle/>
          <a:p>
            <a:r>
              <a:rPr lang="en-US" sz="5400" b="1" dirty="0"/>
              <a:t>Thank you</a:t>
            </a:r>
          </a:p>
        </p:txBody>
      </p:sp>
    </p:spTree>
    <p:extLst>
      <p:ext uri="{BB962C8B-B14F-4D97-AF65-F5344CB8AC3E}">
        <p14:creationId xmlns:p14="http://schemas.microsoft.com/office/powerpoint/2010/main" val="424954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554E-F215-412B-81A0-BA339439224E}"/>
              </a:ext>
            </a:extLst>
          </p:cNvPr>
          <p:cNvSpPr>
            <a:spLocks noGrp="1"/>
          </p:cNvSpPr>
          <p:nvPr>
            <p:ph type="title"/>
          </p:nvPr>
        </p:nvSpPr>
        <p:spPr/>
        <p:txBody>
          <a:bodyPr/>
          <a:lstStyle/>
          <a:p>
            <a:r>
              <a:rPr lang="en-IN" b="1" dirty="0"/>
              <a:t>Key Pain Points</a:t>
            </a:r>
          </a:p>
        </p:txBody>
      </p:sp>
      <p:sp>
        <p:nvSpPr>
          <p:cNvPr id="3" name="Content Placeholder 2">
            <a:extLst>
              <a:ext uri="{FF2B5EF4-FFF2-40B4-BE49-F238E27FC236}">
                <a16:creationId xmlns:a16="http://schemas.microsoft.com/office/drawing/2014/main" id="{79CDDD87-6867-4826-B88D-1BA1CBF540C4}"/>
              </a:ext>
            </a:extLst>
          </p:cNvPr>
          <p:cNvSpPr>
            <a:spLocks noGrp="1"/>
          </p:cNvSpPr>
          <p:nvPr>
            <p:ph idx="1"/>
          </p:nvPr>
        </p:nvSpPr>
        <p:spPr>
          <a:xfrm>
            <a:off x="495300" y="1323975"/>
            <a:ext cx="8778702" cy="4717387"/>
          </a:xfrm>
        </p:spPr>
        <p:txBody>
          <a:bodyPr>
            <a:normAutofit/>
          </a:bodyPr>
          <a:lstStyle/>
          <a:p>
            <a:pPr marL="0" indent="0" algn="just">
              <a:buNone/>
            </a:pPr>
            <a:endParaRPr lang="en-US" dirty="0">
              <a:solidFill>
                <a:srgbClr val="46535E"/>
              </a:solidFill>
              <a:latin typeface="Open Sans"/>
            </a:endParaRPr>
          </a:p>
          <a:p>
            <a:pPr>
              <a:buFont typeface="Wingdings" panose="05000000000000000000" pitchFamily="2" charset="2"/>
              <a:buChar char="q"/>
            </a:pPr>
            <a:r>
              <a:rPr lang="en-US" dirty="0">
                <a:solidFill>
                  <a:srgbClr val="46535E"/>
                </a:solidFill>
                <a:latin typeface="Open Sans"/>
              </a:rPr>
              <a:t>Medical records and crucial tasks are handled manually that needs to be automated.</a:t>
            </a:r>
          </a:p>
          <a:p>
            <a:pPr>
              <a:buFont typeface="Wingdings" panose="05000000000000000000" pitchFamily="2" charset="2"/>
              <a:buChar char="q"/>
            </a:pPr>
            <a:r>
              <a:rPr lang="en-US" dirty="0">
                <a:solidFill>
                  <a:srgbClr val="46535E"/>
                </a:solidFill>
                <a:latin typeface="Open Sans"/>
              </a:rPr>
              <a:t>Taking care of an emergency situation is crucial because all necessary information is not present at one place.</a:t>
            </a:r>
          </a:p>
          <a:p>
            <a:pPr>
              <a:buFont typeface="Wingdings" panose="05000000000000000000" pitchFamily="2" charset="2"/>
              <a:buChar char="q"/>
            </a:pPr>
            <a:r>
              <a:rPr lang="en-US" dirty="0">
                <a:solidFill>
                  <a:srgbClr val="46535E"/>
                </a:solidFill>
                <a:latin typeface="Open Sans"/>
              </a:rPr>
              <a:t>Historical Medical records of Patient is not available at one place</a:t>
            </a:r>
          </a:p>
          <a:p>
            <a:pPr>
              <a:buFont typeface="Wingdings" panose="05000000000000000000" pitchFamily="2" charset="2"/>
              <a:buChar char="q"/>
            </a:pPr>
            <a:r>
              <a:rPr lang="en-US" dirty="0">
                <a:solidFill>
                  <a:srgbClr val="46535E"/>
                </a:solidFill>
                <a:latin typeface="Open Sans"/>
              </a:rPr>
              <a:t>Patients have to go to the Doctors for minor issues that can be cured easily.</a:t>
            </a:r>
          </a:p>
          <a:p>
            <a:pPr>
              <a:buFont typeface="Wingdings" panose="05000000000000000000" pitchFamily="2" charset="2"/>
              <a:buChar char="q"/>
            </a:pPr>
            <a:r>
              <a:rPr lang="en-US" dirty="0">
                <a:solidFill>
                  <a:srgbClr val="46535E"/>
                </a:solidFill>
                <a:latin typeface="Open Sans"/>
              </a:rPr>
              <a:t>Monitoring of Patient recovery based on Memory is difficult.</a:t>
            </a:r>
          </a:p>
          <a:p>
            <a:pPr>
              <a:buFont typeface="Wingdings" panose="05000000000000000000" pitchFamily="2" charset="2"/>
              <a:buChar char="q"/>
            </a:pPr>
            <a:r>
              <a:rPr lang="en-US" dirty="0">
                <a:solidFill>
                  <a:srgbClr val="46535E"/>
                </a:solidFill>
                <a:latin typeface="Open Sans"/>
              </a:rPr>
              <a:t>Patient Recovery data is not present</a:t>
            </a:r>
          </a:p>
          <a:p>
            <a:pPr>
              <a:buFont typeface="Wingdings" panose="05000000000000000000" pitchFamily="2" charset="2"/>
              <a:buChar char="q"/>
            </a:pPr>
            <a:r>
              <a:rPr lang="en-US" dirty="0">
                <a:solidFill>
                  <a:srgbClr val="46535E"/>
                </a:solidFill>
                <a:latin typeface="Open Sans"/>
              </a:rPr>
              <a:t>Monitoring of Medication, diet and daily Activity is important and is generally      not taken care of.</a:t>
            </a:r>
          </a:p>
          <a:p>
            <a:pPr algn="just">
              <a:buFont typeface="Wingdings" panose="05000000000000000000" pitchFamily="2" charset="2"/>
              <a:buChar char="q"/>
            </a:pPr>
            <a:endParaRPr lang="en-US" dirty="0">
              <a:solidFill>
                <a:srgbClr val="46535E"/>
              </a:solidFill>
              <a:latin typeface="Open Sans"/>
            </a:endParaRPr>
          </a:p>
          <a:p>
            <a:pPr algn="just">
              <a:buFont typeface="Wingdings" panose="05000000000000000000" pitchFamily="2" charset="2"/>
              <a:buChar char="q"/>
            </a:pPr>
            <a:endParaRPr lang="en-US" dirty="0">
              <a:solidFill>
                <a:srgbClr val="46535E"/>
              </a:solidFill>
              <a:latin typeface="Open Sans"/>
            </a:endParaRPr>
          </a:p>
          <a:p>
            <a:pPr algn="just">
              <a:buFont typeface="Wingdings" panose="05000000000000000000" pitchFamily="2" charset="2"/>
              <a:buChar char="q"/>
            </a:pPr>
            <a:endParaRPr lang="en-US" dirty="0">
              <a:solidFill>
                <a:srgbClr val="46535E"/>
              </a:solidFill>
              <a:latin typeface="Open Sans"/>
            </a:endParaRPr>
          </a:p>
          <a:p>
            <a:pPr algn="just">
              <a:buFont typeface="Wingdings" panose="05000000000000000000" pitchFamily="2" charset="2"/>
              <a:buChar char="q"/>
            </a:pPr>
            <a:endParaRPr lang="en-US" dirty="0">
              <a:solidFill>
                <a:srgbClr val="46535E"/>
              </a:solidFill>
              <a:latin typeface="Open Sans"/>
            </a:endParaRPr>
          </a:p>
        </p:txBody>
      </p:sp>
    </p:spTree>
    <p:extLst>
      <p:ext uri="{BB962C8B-B14F-4D97-AF65-F5344CB8AC3E}">
        <p14:creationId xmlns:p14="http://schemas.microsoft.com/office/powerpoint/2010/main" val="2313189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4C52-CCAA-4C87-AE9F-58E74E6D84FD}"/>
              </a:ext>
            </a:extLst>
          </p:cNvPr>
          <p:cNvSpPr>
            <a:spLocks noGrp="1"/>
          </p:cNvSpPr>
          <p:nvPr>
            <p:ph type="title"/>
          </p:nvPr>
        </p:nvSpPr>
        <p:spPr/>
        <p:txBody>
          <a:bodyPr/>
          <a:lstStyle/>
          <a:p>
            <a:r>
              <a:rPr lang="en-US" b="1" dirty="0"/>
              <a:t>Summary of the Solution</a:t>
            </a:r>
          </a:p>
        </p:txBody>
      </p:sp>
      <p:sp>
        <p:nvSpPr>
          <p:cNvPr id="3" name="Content Placeholder 2">
            <a:extLst>
              <a:ext uri="{FF2B5EF4-FFF2-40B4-BE49-F238E27FC236}">
                <a16:creationId xmlns:a16="http://schemas.microsoft.com/office/drawing/2014/main" id="{96E299AF-AC48-4299-9A0D-B7467A5A7A79}"/>
              </a:ext>
            </a:extLst>
          </p:cNvPr>
          <p:cNvSpPr>
            <a:spLocks noGrp="1"/>
          </p:cNvSpPr>
          <p:nvPr>
            <p:ph idx="1"/>
          </p:nvPr>
        </p:nvSpPr>
        <p:spPr>
          <a:xfrm>
            <a:off x="677334" y="1412986"/>
            <a:ext cx="9208789" cy="4835414"/>
          </a:xfrm>
        </p:spPr>
        <p:txBody>
          <a:bodyPr>
            <a:normAutofit/>
          </a:bodyPr>
          <a:lstStyle/>
          <a:p>
            <a:pPr marL="0" indent="0">
              <a:buNone/>
            </a:pPr>
            <a:endParaRPr lang="en-US" dirty="0"/>
          </a:p>
          <a:p>
            <a:r>
              <a:rPr lang="en-US" dirty="0"/>
              <a:t>We intent to implement Personal Health Records (PHR) for each user, putting forward a way for them to manage all their health related information at one place.</a:t>
            </a:r>
          </a:p>
          <a:p>
            <a:r>
              <a:rPr lang="en-US" dirty="0"/>
              <a:t>The PHR will enable for one or two-way data sharing between health professionals and patients with the ability to control which data should be shared.</a:t>
            </a:r>
          </a:p>
          <a:p>
            <a:r>
              <a:rPr lang="en-US" dirty="0"/>
              <a:t>The solution aims to develop a chatbot which analyzes the symptoms of patient and suggests general therapies as well as recommends suitable doctor if required.</a:t>
            </a:r>
          </a:p>
          <a:p>
            <a:r>
              <a:rPr lang="en-US" dirty="0"/>
              <a:t>The Dashboard will track the recovery of past and on-going treatments. This helps to predict recovery time. It will suggest a day-routine plan of diet, exercise etc. according to patient’s condition.</a:t>
            </a:r>
          </a:p>
          <a:p>
            <a:r>
              <a:rPr lang="en-US" dirty="0"/>
              <a:t>Intelligent recommender system will be implemented to suggest users optimal insurance plan along with estimated cost throughout the treatment.</a:t>
            </a:r>
          </a:p>
        </p:txBody>
      </p:sp>
    </p:spTree>
    <p:extLst>
      <p:ext uri="{BB962C8B-B14F-4D97-AF65-F5344CB8AC3E}">
        <p14:creationId xmlns:p14="http://schemas.microsoft.com/office/powerpoint/2010/main" val="154002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89A78-642D-4DA3-929A-D39A0E4FB34B}"/>
              </a:ext>
            </a:extLst>
          </p:cNvPr>
          <p:cNvSpPr>
            <a:spLocks noGrp="1"/>
          </p:cNvSpPr>
          <p:nvPr>
            <p:ph type="title"/>
          </p:nvPr>
        </p:nvSpPr>
        <p:spPr>
          <a:xfrm>
            <a:off x="677334" y="569843"/>
            <a:ext cx="8596668" cy="662609"/>
          </a:xfrm>
        </p:spPr>
        <p:txBody>
          <a:bodyPr>
            <a:normAutofit fontScale="90000"/>
          </a:bodyPr>
          <a:lstStyle/>
          <a:p>
            <a:r>
              <a:rPr lang="en-US" b="1" dirty="0"/>
              <a:t>Summary of the Solution</a:t>
            </a:r>
            <a:br>
              <a:rPr lang="en-US" dirty="0"/>
            </a:br>
            <a:endParaRPr lang="en-US" sz="2800" dirty="0"/>
          </a:p>
        </p:txBody>
      </p:sp>
      <p:sp>
        <p:nvSpPr>
          <p:cNvPr id="3" name="Content Placeholder 2">
            <a:extLst>
              <a:ext uri="{FF2B5EF4-FFF2-40B4-BE49-F238E27FC236}">
                <a16:creationId xmlns:a16="http://schemas.microsoft.com/office/drawing/2014/main" id="{45997375-B46D-43A8-9602-20773F028D22}"/>
              </a:ext>
            </a:extLst>
          </p:cNvPr>
          <p:cNvSpPr>
            <a:spLocks noGrp="1"/>
          </p:cNvSpPr>
          <p:nvPr>
            <p:ph idx="1"/>
          </p:nvPr>
        </p:nvSpPr>
        <p:spPr>
          <a:xfrm>
            <a:off x="677334" y="1880080"/>
            <a:ext cx="8596668" cy="3880773"/>
          </a:xfrm>
        </p:spPr>
        <p:txBody>
          <a:bodyPr/>
          <a:lstStyle/>
          <a:p>
            <a:r>
              <a:rPr lang="en-US" dirty="0"/>
              <a:t>The platform will feature a number of tools including dashboards, monitoring, reports, care plan editor and messaging which allow individual care team members to customize the view of their patients, including new data and health information. </a:t>
            </a:r>
          </a:p>
          <a:p>
            <a:r>
              <a:rPr lang="en-US" dirty="0"/>
              <a:t>Health professionals can assign, modify and personalize how the patient is managing themselves outside of the care facility with the use of a PHR.</a:t>
            </a:r>
          </a:p>
        </p:txBody>
      </p:sp>
      <p:sp>
        <p:nvSpPr>
          <p:cNvPr id="4" name="TextBox 3">
            <a:extLst>
              <a:ext uri="{FF2B5EF4-FFF2-40B4-BE49-F238E27FC236}">
                <a16:creationId xmlns:a16="http://schemas.microsoft.com/office/drawing/2014/main" id="{7356A7F7-280B-4C3C-A330-6E068EAE8C5A}"/>
              </a:ext>
            </a:extLst>
          </p:cNvPr>
          <p:cNvSpPr txBox="1"/>
          <p:nvPr/>
        </p:nvSpPr>
        <p:spPr>
          <a:xfrm>
            <a:off x="4929809" y="768626"/>
            <a:ext cx="184731" cy="369332"/>
          </a:xfrm>
          <a:prstGeom prst="rect">
            <a:avLst/>
          </a:prstGeom>
          <a:noFill/>
        </p:spPr>
        <p:txBody>
          <a:bodyPr wrap="none" rtlCol="0">
            <a:spAutoFit/>
          </a:bodyPr>
          <a:lstStyle/>
          <a:p>
            <a:endParaRPr lang="en-US" dirty="0"/>
          </a:p>
        </p:txBody>
      </p:sp>
      <p:sp>
        <p:nvSpPr>
          <p:cNvPr id="6" name="Title 1">
            <a:extLst>
              <a:ext uri="{FF2B5EF4-FFF2-40B4-BE49-F238E27FC236}">
                <a16:creationId xmlns:a16="http://schemas.microsoft.com/office/drawing/2014/main" id="{8A69FED7-29AF-4D99-91FB-17E2C479C840}"/>
              </a:ext>
            </a:extLst>
          </p:cNvPr>
          <p:cNvSpPr txBox="1">
            <a:spLocks/>
          </p:cNvSpPr>
          <p:nvPr/>
        </p:nvSpPr>
        <p:spPr>
          <a:xfrm>
            <a:off x="677334" y="1217471"/>
            <a:ext cx="8596668" cy="662609"/>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3">
                    <a:lumMod val="75000"/>
                  </a:schemeClr>
                </a:solidFill>
              </a:rPr>
              <a:t>For healthcare professionals:</a:t>
            </a:r>
            <a:br>
              <a:rPr lang="en-US" dirty="0"/>
            </a:br>
            <a:endParaRPr lang="en-US" sz="2800" dirty="0"/>
          </a:p>
        </p:txBody>
      </p:sp>
    </p:spTree>
    <p:extLst>
      <p:ext uri="{BB962C8B-B14F-4D97-AF65-F5344CB8AC3E}">
        <p14:creationId xmlns:p14="http://schemas.microsoft.com/office/powerpoint/2010/main" val="219862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E51C8-CFF6-40C9-AD44-E19BD215EE3D}"/>
              </a:ext>
            </a:extLst>
          </p:cNvPr>
          <p:cNvSpPr>
            <a:spLocks noGrp="1"/>
          </p:cNvSpPr>
          <p:nvPr>
            <p:ph type="title"/>
          </p:nvPr>
        </p:nvSpPr>
        <p:spPr>
          <a:xfrm>
            <a:off x="677334" y="450574"/>
            <a:ext cx="8596668" cy="1320800"/>
          </a:xfrm>
        </p:spPr>
        <p:txBody>
          <a:bodyPr/>
          <a:lstStyle/>
          <a:p>
            <a:r>
              <a:rPr lang="en-US" b="1" dirty="0"/>
              <a:t>Where do We Fit in?</a:t>
            </a:r>
          </a:p>
        </p:txBody>
      </p:sp>
      <p:graphicFrame>
        <p:nvGraphicFramePr>
          <p:cNvPr id="6" name="Diagram 5">
            <a:extLst>
              <a:ext uri="{FF2B5EF4-FFF2-40B4-BE49-F238E27FC236}">
                <a16:creationId xmlns:a16="http://schemas.microsoft.com/office/drawing/2014/main" id="{72956295-CB9F-4E6A-BDC6-46E632FDF6EC}"/>
              </a:ext>
            </a:extLst>
          </p:cNvPr>
          <p:cNvGraphicFramePr/>
          <p:nvPr>
            <p:extLst>
              <p:ext uri="{D42A27DB-BD31-4B8C-83A1-F6EECF244321}">
                <p14:modId xmlns:p14="http://schemas.microsoft.com/office/powerpoint/2010/main" val="3189117344"/>
              </p:ext>
            </p:extLst>
          </p:nvPr>
        </p:nvGraphicFramePr>
        <p:xfrm>
          <a:off x="570269" y="1389271"/>
          <a:ext cx="9143574" cy="475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624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2DDCC-C9DB-468C-8A66-E97CBDD73E87}"/>
              </a:ext>
            </a:extLst>
          </p:cNvPr>
          <p:cNvSpPr>
            <a:spLocks noGrp="1"/>
          </p:cNvSpPr>
          <p:nvPr>
            <p:ph type="title"/>
          </p:nvPr>
        </p:nvSpPr>
        <p:spPr>
          <a:xfrm>
            <a:off x="678643" y="411357"/>
            <a:ext cx="8596668" cy="1320800"/>
          </a:xfrm>
        </p:spPr>
        <p:txBody>
          <a:bodyPr>
            <a:normAutofit/>
          </a:bodyPr>
          <a:lstStyle/>
          <a:p>
            <a:r>
              <a:rPr lang="en-US" b="1" dirty="0"/>
              <a:t>Architecture</a:t>
            </a:r>
            <a:br>
              <a:rPr lang="en-US" dirty="0"/>
            </a:br>
            <a:r>
              <a:rPr lang="en-US" sz="2700" dirty="0">
                <a:solidFill>
                  <a:schemeClr val="accent3">
                    <a:lumMod val="75000"/>
                  </a:schemeClr>
                </a:solidFill>
              </a:rPr>
              <a:t>Chatbot for Automation and Recommendation</a:t>
            </a:r>
          </a:p>
        </p:txBody>
      </p:sp>
      <p:grpSp>
        <p:nvGrpSpPr>
          <p:cNvPr id="4" name="Group 3">
            <a:extLst>
              <a:ext uri="{FF2B5EF4-FFF2-40B4-BE49-F238E27FC236}">
                <a16:creationId xmlns:a16="http://schemas.microsoft.com/office/drawing/2014/main" id="{DECD3805-588E-4D6D-B57C-921C6602C4BC}"/>
              </a:ext>
            </a:extLst>
          </p:cNvPr>
          <p:cNvGrpSpPr/>
          <p:nvPr/>
        </p:nvGrpSpPr>
        <p:grpSpPr>
          <a:xfrm>
            <a:off x="289380" y="1924561"/>
            <a:ext cx="10890418" cy="4320209"/>
            <a:chOff x="-286502" y="2256856"/>
            <a:chExt cx="12347780" cy="4151307"/>
          </a:xfrm>
        </p:grpSpPr>
        <p:sp>
          <p:nvSpPr>
            <p:cNvPr id="5" name="Cylinder 4">
              <a:extLst>
                <a:ext uri="{FF2B5EF4-FFF2-40B4-BE49-F238E27FC236}">
                  <a16:creationId xmlns:a16="http://schemas.microsoft.com/office/drawing/2014/main" id="{5E921D60-9F2F-40BF-AD3F-42982A69B7A2}"/>
                </a:ext>
              </a:extLst>
            </p:cNvPr>
            <p:cNvSpPr/>
            <p:nvPr/>
          </p:nvSpPr>
          <p:spPr>
            <a:xfrm>
              <a:off x="9750248" y="2256856"/>
              <a:ext cx="2311030" cy="3993599"/>
            </a:xfrm>
            <a:prstGeom prst="can">
              <a:avLst/>
            </a:prstGeom>
            <a:noFill/>
            <a:ln w="57150">
              <a:solidFill>
                <a:schemeClr val="tx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Flowchart: Process 5">
              <a:extLst>
                <a:ext uri="{FF2B5EF4-FFF2-40B4-BE49-F238E27FC236}">
                  <a16:creationId xmlns:a16="http://schemas.microsoft.com/office/drawing/2014/main" id="{109D22B1-7412-4785-93F4-A16EDC44D62F}"/>
                </a:ext>
              </a:extLst>
            </p:cNvPr>
            <p:cNvSpPr/>
            <p:nvPr/>
          </p:nvSpPr>
          <p:spPr>
            <a:xfrm>
              <a:off x="5028392" y="2292837"/>
              <a:ext cx="4431982" cy="3993599"/>
            </a:xfrm>
            <a:prstGeom prst="flowChartProcess">
              <a:avLst/>
            </a:prstGeom>
            <a:noFill/>
            <a:ln w="57150">
              <a:solidFill>
                <a:schemeClr val="accent1">
                  <a:lumMod val="5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 name="Flowchart: Alternate Process 6">
              <a:extLst>
                <a:ext uri="{FF2B5EF4-FFF2-40B4-BE49-F238E27FC236}">
                  <a16:creationId xmlns:a16="http://schemas.microsoft.com/office/drawing/2014/main" id="{14C8D3CC-1CA5-4B9B-86C5-851ED4E423B4}"/>
                </a:ext>
              </a:extLst>
            </p:cNvPr>
            <p:cNvSpPr/>
            <p:nvPr/>
          </p:nvSpPr>
          <p:spPr>
            <a:xfrm>
              <a:off x="2073161" y="2414565"/>
              <a:ext cx="2515209" cy="3993598"/>
            </a:xfrm>
            <a:prstGeom prst="flowChartAlternateProcess">
              <a:avLst/>
            </a:prstGeom>
            <a:no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Rectangle: Rounded Corners 7">
              <a:extLst>
                <a:ext uri="{FF2B5EF4-FFF2-40B4-BE49-F238E27FC236}">
                  <a16:creationId xmlns:a16="http://schemas.microsoft.com/office/drawing/2014/main" id="{D2131ABF-0FAC-46B4-9DDA-309469BF7F45}"/>
                </a:ext>
              </a:extLst>
            </p:cNvPr>
            <p:cNvSpPr/>
            <p:nvPr/>
          </p:nvSpPr>
          <p:spPr>
            <a:xfrm>
              <a:off x="-286502" y="3708432"/>
              <a:ext cx="1232453" cy="66418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User</a:t>
              </a:r>
            </a:p>
          </p:txBody>
        </p:sp>
        <p:sp>
          <p:nvSpPr>
            <p:cNvPr id="9" name="Rectangle 8">
              <a:extLst>
                <a:ext uri="{FF2B5EF4-FFF2-40B4-BE49-F238E27FC236}">
                  <a16:creationId xmlns:a16="http://schemas.microsoft.com/office/drawing/2014/main" id="{518A5591-8FE2-4BB5-A553-F4A189B6F0B0}"/>
                </a:ext>
              </a:extLst>
            </p:cNvPr>
            <p:cNvSpPr/>
            <p:nvPr/>
          </p:nvSpPr>
          <p:spPr>
            <a:xfrm>
              <a:off x="2775389" y="2627922"/>
              <a:ext cx="1041152" cy="38802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Sign In</a:t>
              </a:r>
            </a:p>
          </p:txBody>
        </p:sp>
        <p:cxnSp>
          <p:nvCxnSpPr>
            <p:cNvPr id="10" name="Straight Arrow Connector 9">
              <a:extLst>
                <a:ext uri="{FF2B5EF4-FFF2-40B4-BE49-F238E27FC236}">
                  <a16:creationId xmlns:a16="http://schemas.microsoft.com/office/drawing/2014/main" id="{AEAEC86D-40A0-4AAF-BA06-731B6E694B10}"/>
                </a:ext>
              </a:extLst>
            </p:cNvPr>
            <p:cNvCxnSpPr>
              <a:cxnSpLocks/>
              <a:stCxn id="9" idx="2"/>
              <a:endCxn id="33" idx="0"/>
            </p:cNvCxnSpPr>
            <p:nvPr/>
          </p:nvCxnSpPr>
          <p:spPr>
            <a:xfrm>
              <a:off x="3295966" y="3015945"/>
              <a:ext cx="7381" cy="326362"/>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A6AEFAF-872F-42DE-B578-EACC9917FA97}"/>
                </a:ext>
              </a:extLst>
            </p:cNvPr>
            <p:cNvGrpSpPr/>
            <p:nvPr/>
          </p:nvGrpSpPr>
          <p:grpSpPr>
            <a:xfrm>
              <a:off x="10043952" y="3269744"/>
              <a:ext cx="1805349" cy="2077039"/>
              <a:chOff x="15469711" y="1400650"/>
              <a:chExt cx="1796292" cy="2720974"/>
            </a:xfrm>
          </p:grpSpPr>
          <p:sp>
            <p:nvSpPr>
              <p:cNvPr id="26" name="Cylinder 25">
                <a:extLst>
                  <a:ext uri="{FF2B5EF4-FFF2-40B4-BE49-F238E27FC236}">
                    <a16:creationId xmlns:a16="http://schemas.microsoft.com/office/drawing/2014/main" id="{74D4AD45-FD5E-4AD1-89A3-29BAA124C89D}"/>
                  </a:ext>
                </a:extLst>
              </p:cNvPr>
              <p:cNvSpPr/>
              <p:nvPr/>
            </p:nvSpPr>
            <p:spPr>
              <a:xfrm>
                <a:off x="15668714" y="1400650"/>
                <a:ext cx="1305962" cy="1009744"/>
              </a:xfrm>
              <a:prstGeom prst="can">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User Database</a:t>
                </a:r>
              </a:p>
            </p:txBody>
          </p:sp>
          <p:sp>
            <p:nvSpPr>
              <p:cNvPr id="27" name="Cylinder 26">
                <a:extLst>
                  <a:ext uri="{FF2B5EF4-FFF2-40B4-BE49-F238E27FC236}">
                    <a16:creationId xmlns:a16="http://schemas.microsoft.com/office/drawing/2014/main" id="{2BA2E467-36D0-405C-A9C4-AE11BDF43718}"/>
                  </a:ext>
                </a:extLst>
              </p:cNvPr>
              <p:cNvSpPr/>
              <p:nvPr/>
            </p:nvSpPr>
            <p:spPr>
              <a:xfrm>
                <a:off x="15469711" y="3111880"/>
                <a:ext cx="1796292" cy="1009744"/>
              </a:xfrm>
              <a:prstGeom prst="can">
                <a:avLst/>
              </a:prstGeom>
              <a:solidFill>
                <a:schemeClr val="tx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PHR Database</a:t>
                </a:r>
              </a:p>
            </p:txBody>
          </p:sp>
        </p:grpSp>
        <p:sp>
          <p:nvSpPr>
            <p:cNvPr id="12" name="Rectangle 11">
              <a:extLst>
                <a:ext uri="{FF2B5EF4-FFF2-40B4-BE49-F238E27FC236}">
                  <a16:creationId xmlns:a16="http://schemas.microsoft.com/office/drawing/2014/main" id="{21B3B1A7-BA2C-46D9-A40F-B11FCC79A1A7}"/>
                </a:ext>
              </a:extLst>
            </p:cNvPr>
            <p:cNvSpPr/>
            <p:nvPr/>
          </p:nvSpPr>
          <p:spPr>
            <a:xfrm>
              <a:off x="6333665" y="2497230"/>
              <a:ext cx="1655857" cy="70589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Fetch Details </a:t>
              </a:r>
            </a:p>
            <a:p>
              <a:pPr algn="ctr"/>
              <a:r>
                <a:rPr lang="en-US" dirty="0"/>
                <a:t>of User</a:t>
              </a:r>
            </a:p>
          </p:txBody>
        </p:sp>
        <p:sp>
          <p:nvSpPr>
            <p:cNvPr id="13" name="Rectangle 12">
              <a:extLst>
                <a:ext uri="{FF2B5EF4-FFF2-40B4-BE49-F238E27FC236}">
                  <a16:creationId xmlns:a16="http://schemas.microsoft.com/office/drawing/2014/main" id="{815330EB-A1FA-46ED-9A0D-3C0E84F4595A}"/>
                </a:ext>
              </a:extLst>
            </p:cNvPr>
            <p:cNvSpPr/>
            <p:nvPr/>
          </p:nvSpPr>
          <p:spPr>
            <a:xfrm>
              <a:off x="5917038" y="3545601"/>
              <a:ext cx="2489111" cy="98985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Bot trained on medical database and to analyze user’s response and infer symptoms and causes</a:t>
              </a:r>
            </a:p>
          </p:txBody>
        </p:sp>
        <p:sp>
          <p:nvSpPr>
            <p:cNvPr id="14" name="Rectangle 13">
              <a:extLst>
                <a:ext uri="{FF2B5EF4-FFF2-40B4-BE49-F238E27FC236}">
                  <a16:creationId xmlns:a16="http://schemas.microsoft.com/office/drawing/2014/main" id="{658D385D-32FD-4D6A-811B-95280F5E75D4}"/>
                </a:ext>
              </a:extLst>
            </p:cNvPr>
            <p:cNvSpPr/>
            <p:nvPr/>
          </p:nvSpPr>
          <p:spPr>
            <a:xfrm>
              <a:off x="5213836" y="5165262"/>
              <a:ext cx="3895513" cy="804957"/>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Recommend Therapies and Suggest suitable doctors on the basis of user interest and symptoms</a:t>
              </a:r>
            </a:p>
          </p:txBody>
        </p:sp>
        <p:cxnSp>
          <p:nvCxnSpPr>
            <p:cNvPr id="15" name="Straight Arrow Connector 14">
              <a:extLst>
                <a:ext uri="{FF2B5EF4-FFF2-40B4-BE49-F238E27FC236}">
                  <a16:creationId xmlns:a16="http://schemas.microsoft.com/office/drawing/2014/main" id="{2E45F530-8A46-4EBC-B34E-06B82C7651E5}"/>
                </a:ext>
              </a:extLst>
            </p:cNvPr>
            <p:cNvCxnSpPr>
              <a:cxnSpLocks/>
            </p:cNvCxnSpPr>
            <p:nvPr/>
          </p:nvCxnSpPr>
          <p:spPr>
            <a:xfrm>
              <a:off x="7142323" y="3203129"/>
              <a:ext cx="0" cy="332051"/>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70360681-BD82-4987-963A-356373B6ACFA}"/>
                </a:ext>
              </a:extLst>
            </p:cNvPr>
            <p:cNvCxnSpPr>
              <a:cxnSpLocks/>
              <a:stCxn id="33" idx="3"/>
              <a:endCxn id="12" idx="1"/>
            </p:cNvCxnSpPr>
            <p:nvPr/>
          </p:nvCxnSpPr>
          <p:spPr>
            <a:xfrm flipV="1">
              <a:off x="4263425" y="2850179"/>
              <a:ext cx="2070241" cy="676796"/>
            </a:xfrm>
            <a:prstGeom prst="bentConnector3">
              <a:avLst>
                <a:gd name="adj1" fmla="val 50000"/>
              </a:avLst>
            </a:prstGeom>
            <a:ln w="28575">
              <a:solidFill>
                <a:schemeClr val="tx1">
                  <a:lumMod val="9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675F4F-BD7B-40FD-8792-128D512437CF}"/>
                </a:ext>
              </a:extLst>
            </p:cNvPr>
            <p:cNvSpPr/>
            <p:nvPr/>
          </p:nvSpPr>
          <p:spPr>
            <a:xfrm>
              <a:off x="2415688" y="3963928"/>
              <a:ext cx="1753553" cy="92298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a:t>Chat friendly and ask problems related to health issues  </a:t>
              </a:r>
            </a:p>
          </p:txBody>
        </p:sp>
        <p:cxnSp>
          <p:nvCxnSpPr>
            <p:cNvPr id="18" name="Connector: Elbow 17">
              <a:extLst>
                <a:ext uri="{FF2B5EF4-FFF2-40B4-BE49-F238E27FC236}">
                  <a16:creationId xmlns:a16="http://schemas.microsoft.com/office/drawing/2014/main" id="{59737E6E-DEE7-480C-B487-F06B3166948C}"/>
                </a:ext>
              </a:extLst>
            </p:cNvPr>
            <p:cNvCxnSpPr>
              <a:cxnSpLocks/>
              <a:stCxn id="13" idx="1"/>
              <a:endCxn id="17" idx="3"/>
            </p:cNvCxnSpPr>
            <p:nvPr/>
          </p:nvCxnSpPr>
          <p:spPr>
            <a:xfrm rot="10800000" flipV="1">
              <a:off x="4169243" y="4040526"/>
              <a:ext cx="1747797" cy="384893"/>
            </a:xfrm>
            <a:prstGeom prst="bentConnector3">
              <a:avLst>
                <a:gd name="adj1" fmla="val 18192"/>
              </a:avLst>
            </a:prstGeom>
            <a:ln w="28575">
              <a:solidFill>
                <a:schemeClr val="tx1">
                  <a:lumMod val="9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75">
              <a:extLst>
                <a:ext uri="{FF2B5EF4-FFF2-40B4-BE49-F238E27FC236}">
                  <a16:creationId xmlns:a16="http://schemas.microsoft.com/office/drawing/2014/main" id="{0EF0164D-ED1C-4287-A4DB-7F5268C45740}"/>
                </a:ext>
              </a:extLst>
            </p:cNvPr>
            <p:cNvSpPr txBox="1"/>
            <p:nvPr/>
          </p:nvSpPr>
          <p:spPr>
            <a:xfrm>
              <a:off x="4219936" y="4135748"/>
              <a:ext cx="1542564" cy="30777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400" dirty="0"/>
                <a:t>Give Response</a:t>
              </a:r>
            </a:p>
          </p:txBody>
        </p:sp>
        <p:cxnSp>
          <p:nvCxnSpPr>
            <p:cNvPr id="20" name="Connector: Elbow 19">
              <a:extLst>
                <a:ext uri="{FF2B5EF4-FFF2-40B4-BE49-F238E27FC236}">
                  <a16:creationId xmlns:a16="http://schemas.microsoft.com/office/drawing/2014/main" id="{BAB16D8D-A8C2-4F46-99FB-C57699CCBEB8}"/>
                </a:ext>
              </a:extLst>
            </p:cNvPr>
            <p:cNvCxnSpPr>
              <a:cxnSpLocks/>
              <a:stCxn id="8" idx="3"/>
              <a:endCxn id="9" idx="1"/>
            </p:cNvCxnSpPr>
            <p:nvPr/>
          </p:nvCxnSpPr>
          <p:spPr>
            <a:xfrm flipV="1">
              <a:off x="945951" y="2821934"/>
              <a:ext cx="1829439" cy="1218592"/>
            </a:xfrm>
            <a:prstGeom prst="bentConnector3">
              <a:avLst>
                <a:gd name="adj1" fmla="val 50000"/>
              </a:avLst>
            </a:prstGeom>
            <a:ln w="28575">
              <a:solidFill>
                <a:schemeClr val="tx1">
                  <a:lumMod val="9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4CF79C-D741-4F48-8D60-E7932DBA4FAE}"/>
                </a:ext>
              </a:extLst>
            </p:cNvPr>
            <p:cNvCxnSpPr>
              <a:cxnSpLocks/>
              <a:endCxn id="14" idx="0"/>
            </p:cNvCxnSpPr>
            <p:nvPr/>
          </p:nvCxnSpPr>
          <p:spPr>
            <a:xfrm>
              <a:off x="7161593" y="4545873"/>
              <a:ext cx="0" cy="619389"/>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7C27F6D-5F19-4FEA-83F3-A5C5082AAEE9}"/>
                </a:ext>
              </a:extLst>
            </p:cNvPr>
            <p:cNvSpPr/>
            <p:nvPr/>
          </p:nvSpPr>
          <p:spPr>
            <a:xfrm>
              <a:off x="2664416" y="5226410"/>
              <a:ext cx="1390098" cy="51967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Relevant Therapy</a:t>
              </a:r>
            </a:p>
          </p:txBody>
        </p:sp>
        <p:cxnSp>
          <p:nvCxnSpPr>
            <p:cNvPr id="23" name="Connector: Elbow 22">
              <a:extLst>
                <a:ext uri="{FF2B5EF4-FFF2-40B4-BE49-F238E27FC236}">
                  <a16:creationId xmlns:a16="http://schemas.microsoft.com/office/drawing/2014/main" id="{A54B427D-5F40-4066-B43E-BBD4BB5A3956}"/>
                </a:ext>
              </a:extLst>
            </p:cNvPr>
            <p:cNvCxnSpPr>
              <a:cxnSpLocks/>
              <a:stCxn id="14" idx="1"/>
              <a:endCxn id="22" idx="3"/>
            </p:cNvCxnSpPr>
            <p:nvPr/>
          </p:nvCxnSpPr>
          <p:spPr>
            <a:xfrm rot="10800000">
              <a:off x="4054514" y="5486247"/>
              <a:ext cx="1159322" cy="81494"/>
            </a:xfrm>
            <a:prstGeom prst="bentConnector3">
              <a:avLst>
                <a:gd name="adj1" fmla="val 50000"/>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71EC2DF9-EF5F-41E9-89E8-CC5C66A9CCD3}"/>
                </a:ext>
              </a:extLst>
            </p:cNvPr>
            <p:cNvCxnSpPr>
              <a:cxnSpLocks/>
              <a:stCxn id="26" idx="2"/>
              <a:endCxn id="12" idx="3"/>
            </p:cNvCxnSpPr>
            <p:nvPr/>
          </p:nvCxnSpPr>
          <p:spPr>
            <a:xfrm rot="10800000">
              <a:off x="7989523" y="2850180"/>
              <a:ext cx="2254436" cy="804956"/>
            </a:xfrm>
            <a:prstGeom prst="bentConnector3">
              <a:avLst>
                <a:gd name="adj1" fmla="val 50000"/>
              </a:avLst>
            </a:prstGeom>
            <a:ln w="28575">
              <a:solidFill>
                <a:schemeClr val="tx1">
                  <a:lumMod val="9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0CDF472-2862-4FEC-AF13-EBAD156DA4D8}"/>
                </a:ext>
              </a:extLst>
            </p:cNvPr>
            <p:cNvCxnSpPr>
              <a:cxnSpLocks/>
              <a:stCxn id="27" idx="2"/>
              <a:endCxn id="14" idx="3"/>
            </p:cNvCxnSpPr>
            <p:nvPr/>
          </p:nvCxnSpPr>
          <p:spPr>
            <a:xfrm rot="10800000" flipV="1">
              <a:off x="9109350" y="4961391"/>
              <a:ext cx="934603" cy="606349"/>
            </a:xfrm>
            <a:prstGeom prst="bentConnector3">
              <a:avLst>
                <a:gd name="adj1" fmla="val 50000"/>
              </a:avLst>
            </a:prstGeom>
            <a:ln w="28575">
              <a:solidFill>
                <a:schemeClr val="tx1">
                  <a:lumMod val="9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2" name="Rectangle: Top Corners Rounded 31">
            <a:extLst>
              <a:ext uri="{FF2B5EF4-FFF2-40B4-BE49-F238E27FC236}">
                <a16:creationId xmlns:a16="http://schemas.microsoft.com/office/drawing/2014/main" id="{38C428C8-ADD3-4B40-B683-8531B0F6C5D0}"/>
              </a:ext>
            </a:extLst>
          </p:cNvPr>
          <p:cNvSpPr/>
          <p:nvPr/>
        </p:nvSpPr>
        <p:spPr>
          <a:xfrm>
            <a:off x="2454277" y="3218941"/>
            <a:ext cx="2035586" cy="2440189"/>
          </a:xfrm>
          <a:prstGeom prst="round2SameRect">
            <a:avLst/>
          </a:prstGeom>
          <a:noFill/>
          <a:ln w="3810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lowchart: Terminator 32">
            <a:extLst>
              <a:ext uri="{FF2B5EF4-FFF2-40B4-BE49-F238E27FC236}">
                <a16:creationId xmlns:a16="http://schemas.microsoft.com/office/drawing/2014/main" id="{1830BB4A-1D70-4B09-A484-348D63B3492E}"/>
              </a:ext>
            </a:extLst>
          </p:cNvPr>
          <p:cNvSpPr/>
          <p:nvPr/>
        </p:nvSpPr>
        <p:spPr>
          <a:xfrm>
            <a:off x="2608769" y="3054176"/>
            <a:ext cx="1693527" cy="384360"/>
          </a:xfrm>
          <a:prstGeom prst="flowChartTerminator">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bg1"/>
                </a:solidFill>
              </a:rPr>
              <a:t>Chatbot</a:t>
            </a:r>
          </a:p>
        </p:txBody>
      </p:sp>
      <p:sp>
        <p:nvSpPr>
          <p:cNvPr id="41" name="Flowchart: Terminator 40">
            <a:extLst>
              <a:ext uri="{FF2B5EF4-FFF2-40B4-BE49-F238E27FC236}">
                <a16:creationId xmlns:a16="http://schemas.microsoft.com/office/drawing/2014/main" id="{7A7DCB71-40B8-4D65-8C14-BFD62FA15C27}"/>
              </a:ext>
            </a:extLst>
          </p:cNvPr>
          <p:cNvSpPr/>
          <p:nvPr/>
        </p:nvSpPr>
        <p:spPr>
          <a:xfrm>
            <a:off x="289380" y="3286654"/>
            <a:ext cx="1079331" cy="242433"/>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b="1" dirty="0">
                <a:solidFill>
                  <a:schemeClr val="bg1"/>
                </a:solidFill>
              </a:rPr>
              <a:t>End User</a:t>
            </a:r>
          </a:p>
        </p:txBody>
      </p:sp>
      <p:sp>
        <p:nvSpPr>
          <p:cNvPr id="42" name="Flowchart: Terminator 41">
            <a:extLst>
              <a:ext uri="{FF2B5EF4-FFF2-40B4-BE49-F238E27FC236}">
                <a16:creationId xmlns:a16="http://schemas.microsoft.com/office/drawing/2014/main" id="{40D81354-5653-4094-A7A9-A572E6286C2A}"/>
              </a:ext>
            </a:extLst>
          </p:cNvPr>
          <p:cNvSpPr/>
          <p:nvPr/>
        </p:nvSpPr>
        <p:spPr>
          <a:xfrm>
            <a:off x="2633102" y="1826135"/>
            <a:ext cx="1693527" cy="384360"/>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bg1"/>
                </a:solidFill>
              </a:rPr>
              <a:t>Front End</a:t>
            </a:r>
          </a:p>
        </p:txBody>
      </p:sp>
      <p:sp>
        <p:nvSpPr>
          <p:cNvPr id="43" name="Flowchart: Terminator 42">
            <a:extLst>
              <a:ext uri="{FF2B5EF4-FFF2-40B4-BE49-F238E27FC236}">
                <a16:creationId xmlns:a16="http://schemas.microsoft.com/office/drawing/2014/main" id="{DC9EFB1F-B2E6-4971-B967-4D47E1E66A18}"/>
              </a:ext>
            </a:extLst>
          </p:cNvPr>
          <p:cNvSpPr/>
          <p:nvPr/>
        </p:nvSpPr>
        <p:spPr>
          <a:xfrm>
            <a:off x="5105223" y="1740230"/>
            <a:ext cx="3652399" cy="357877"/>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bg1"/>
                </a:solidFill>
              </a:rPr>
              <a:t>Back End</a:t>
            </a:r>
          </a:p>
        </p:txBody>
      </p:sp>
      <p:sp>
        <p:nvSpPr>
          <p:cNvPr id="44" name="Flowchart: Terminator 43">
            <a:extLst>
              <a:ext uri="{FF2B5EF4-FFF2-40B4-BE49-F238E27FC236}">
                <a16:creationId xmlns:a16="http://schemas.microsoft.com/office/drawing/2014/main" id="{113F43D6-C049-4CF6-9989-84C23C3D5C09}"/>
              </a:ext>
            </a:extLst>
          </p:cNvPr>
          <p:cNvSpPr/>
          <p:nvPr/>
        </p:nvSpPr>
        <p:spPr>
          <a:xfrm>
            <a:off x="9075956" y="2010590"/>
            <a:ext cx="2071055" cy="297171"/>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dirty="0">
                <a:solidFill>
                  <a:schemeClr val="bg1"/>
                </a:solidFill>
              </a:rPr>
              <a:t>Database layer</a:t>
            </a:r>
          </a:p>
        </p:txBody>
      </p:sp>
      <p:sp>
        <p:nvSpPr>
          <p:cNvPr id="49" name="TextBox 38">
            <a:extLst>
              <a:ext uri="{FF2B5EF4-FFF2-40B4-BE49-F238E27FC236}">
                <a16:creationId xmlns:a16="http://schemas.microsoft.com/office/drawing/2014/main" id="{D6C319A3-6A13-4BC7-9916-8F74C8583BAB}"/>
              </a:ext>
            </a:extLst>
          </p:cNvPr>
          <p:cNvSpPr txBox="1"/>
          <p:nvPr/>
        </p:nvSpPr>
        <p:spPr>
          <a:xfrm>
            <a:off x="203273" y="4306710"/>
            <a:ext cx="1819020"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600" dirty="0"/>
              <a:t>User wants to know the possible disease or issues related to health and find a suitable doctor</a:t>
            </a:r>
          </a:p>
        </p:txBody>
      </p:sp>
    </p:spTree>
    <p:extLst>
      <p:ext uri="{BB962C8B-B14F-4D97-AF65-F5344CB8AC3E}">
        <p14:creationId xmlns:p14="http://schemas.microsoft.com/office/powerpoint/2010/main" val="76665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ACAEC7-35AA-4746-AE26-BA2632ED6C94}"/>
              </a:ext>
            </a:extLst>
          </p:cNvPr>
          <p:cNvSpPr>
            <a:spLocks noGrp="1"/>
          </p:cNvSpPr>
          <p:nvPr>
            <p:ph type="title"/>
          </p:nvPr>
        </p:nvSpPr>
        <p:spPr>
          <a:xfrm>
            <a:off x="677863" y="609600"/>
            <a:ext cx="8596312" cy="1320800"/>
          </a:xfrm>
        </p:spPr>
        <p:txBody>
          <a:bodyPr>
            <a:normAutofit/>
          </a:bodyPr>
          <a:lstStyle/>
          <a:p>
            <a:r>
              <a:rPr lang="en-US" b="1" dirty="0"/>
              <a:t>Architecture</a:t>
            </a:r>
            <a:br>
              <a:rPr lang="en-US" dirty="0"/>
            </a:br>
            <a:r>
              <a:rPr lang="en-US" sz="2400" dirty="0">
                <a:solidFill>
                  <a:schemeClr val="accent3">
                    <a:lumMod val="75000"/>
                  </a:schemeClr>
                </a:solidFill>
              </a:rPr>
              <a:t>Intelligent Recommender System</a:t>
            </a:r>
          </a:p>
        </p:txBody>
      </p:sp>
      <p:graphicFrame>
        <p:nvGraphicFramePr>
          <p:cNvPr id="5" name="Diagram 4">
            <a:extLst>
              <a:ext uri="{FF2B5EF4-FFF2-40B4-BE49-F238E27FC236}">
                <a16:creationId xmlns:a16="http://schemas.microsoft.com/office/drawing/2014/main" id="{E1AE5FD6-B684-4A16-807D-233844FF68B4}"/>
              </a:ext>
            </a:extLst>
          </p:cNvPr>
          <p:cNvGraphicFramePr/>
          <p:nvPr>
            <p:extLst>
              <p:ext uri="{D42A27DB-BD31-4B8C-83A1-F6EECF244321}">
                <p14:modId xmlns:p14="http://schemas.microsoft.com/office/powerpoint/2010/main" val="884267881"/>
              </p:ext>
            </p:extLst>
          </p:nvPr>
        </p:nvGraphicFramePr>
        <p:xfrm>
          <a:off x="173122" y="1789043"/>
          <a:ext cx="10031051" cy="4731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6606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95B6-6DAB-4BA8-97AE-04485CDEB628}"/>
              </a:ext>
            </a:extLst>
          </p:cNvPr>
          <p:cNvSpPr>
            <a:spLocks noGrp="1"/>
          </p:cNvSpPr>
          <p:nvPr>
            <p:ph type="title"/>
          </p:nvPr>
        </p:nvSpPr>
        <p:spPr/>
        <p:txBody>
          <a:bodyPr>
            <a:normAutofit/>
          </a:bodyPr>
          <a:lstStyle/>
          <a:p>
            <a:r>
              <a:rPr lang="en-US" b="1" dirty="0"/>
              <a:t>Feature</a:t>
            </a:r>
            <a:br>
              <a:rPr lang="en-US" dirty="0"/>
            </a:br>
            <a:r>
              <a:rPr lang="en-US" sz="2400" dirty="0">
                <a:solidFill>
                  <a:schemeClr val="accent3">
                    <a:lumMod val="75000"/>
                  </a:schemeClr>
                </a:solidFill>
              </a:rPr>
              <a:t>Dashboard for Patients</a:t>
            </a:r>
            <a:endParaRPr lang="en-US" sz="2400" dirty="0"/>
          </a:p>
        </p:txBody>
      </p:sp>
      <p:graphicFrame>
        <p:nvGraphicFramePr>
          <p:cNvPr id="6" name="Content Placeholder 6">
            <a:extLst>
              <a:ext uri="{FF2B5EF4-FFF2-40B4-BE49-F238E27FC236}">
                <a16:creationId xmlns:a16="http://schemas.microsoft.com/office/drawing/2014/main" id="{7BAEC56E-E592-4EEF-9379-0ACD546407C6}"/>
              </a:ext>
            </a:extLst>
          </p:cNvPr>
          <p:cNvGraphicFramePr>
            <a:graphicFrameLocks noGrp="1"/>
          </p:cNvGraphicFramePr>
          <p:nvPr>
            <p:ph idx="1"/>
            <p:extLst>
              <p:ext uri="{D42A27DB-BD31-4B8C-83A1-F6EECF244321}">
                <p14:modId xmlns:p14="http://schemas.microsoft.com/office/powerpoint/2010/main" val="1991596605"/>
              </p:ext>
            </p:extLst>
          </p:nvPr>
        </p:nvGraphicFramePr>
        <p:xfrm>
          <a:off x="2262822" y="2071515"/>
          <a:ext cx="7079957" cy="3348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4" descr="Patient Icon PNG Transparent Background, Free Download #9260 - FreeIconsPNG">
            <a:extLst>
              <a:ext uri="{FF2B5EF4-FFF2-40B4-BE49-F238E27FC236}">
                <a16:creationId xmlns:a16="http://schemas.microsoft.com/office/drawing/2014/main" id="{C36ADFAC-1E7B-4167-9B3A-1FFB6F2E9C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675" y="2735563"/>
            <a:ext cx="1740913" cy="1740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5785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1418</TotalTime>
  <Words>1333</Words>
  <Application>Microsoft Office PowerPoint</Application>
  <PresentationFormat>Widescreen</PresentationFormat>
  <Paragraphs>132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Open Sans</vt:lpstr>
      <vt:lpstr>Trebuchet MS</vt:lpstr>
      <vt:lpstr>Wingdings</vt:lpstr>
      <vt:lpstr>Wingdings 3</vt:lpstr>
      <vt:lpstr>Facet</vt:lpstr>
      <vt:lpstr>Smart Medical Assistant</vt:lpstr>
      <vt:lpstr>Problem Statement Overview</vt:lpstr>
      <vt:lpstr>Key Pain Points</vt:lpstr>
      <vt:lpstr>Summary of the Solution</vt:lpstr>
      <vt:lpstr>Summary of the Solution </vt:lpstr>
      <vt:lpstr>Where do We Fit in?</vt:lpstr>
      <vt:lpstr>Architecture Chatbot for Automation and Recommendation</vt:lpstr>
      <vt:lpstr>Architecture Intelligent Recommender System</vt:lpstr>
      <vt:lpstr>Feature Dashboard for Patients</vt:lpstr>
      <vt:lpstr>Feature Dashboard for Doctors</vt:lpstr>
      <vt:lpstr>Feature Personal Health Record</vt:lpstr>
      <vt:lpstr>Streamline Workflow</vt:lpstr>
      <vt:lpstr>Getting to Know the Patient More Closely</vt:lpstr>
      <vt:lpstr>Searching for the Suitable Doctor</vt:lpstr>
      <vt:lpstr>Suggesting Daily Activities for Prevention and  Precautions</vt:lpstr>
      <vt:lpstr>Suggesting Treatments to Doctors Based on Similar Cases Encountered in the Past</vt:lpstr>
      <vt:lpstr>Tech Stack</vt:lpstr>
      <vt:lpstr>Future Aspects</vt:lpstr>
      <vt:lpstr>Future Aspects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Davender Kumar</dc:creator>
  <cp:lastModifiedBy>Davender Kumar</cp:lastModifiedBy>
  <cp:revision>26</cp:revision>
  <dcterms:created xsi:type="dcterms:W3CDTF">2020-08-29T11:57:05Z</dcterms:created>
  <dcterms:modified xsi:type="dcterms:W3CDTF">2020-08-30T11:35:35Z</dcterms:modified>
</cp:coreProperties>
</file>