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2" r:id="rId8"/>
    <p:sldId id="264" r:id="rId9"/>
    <p:sldId id="260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4571-D7AA-42BE-B497-612E3935FCE8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8F9-F902-4934-AE57-EE22816A5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4571-D7AA-42BE-B497-612E3935FCE8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8F9-F902-4934-AE57-EE22816A5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6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4571-D7AA-42BE-B497-612E3935FCE8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8F9-F902-4934-AE57-EE22816A5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0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4571-D7AA-42BE-B497-612E3935FCE8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8F9-F902-4934-AE57-EE22816A5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4571-D7AA-42BE-B497-612E3935FCE8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8F9-F902-4934-AE57-EE22816A5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7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4571-D7AA-42BE-B497-612E3935FCE8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8F9-F902-4934-AE57-EE22816A5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6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4571-D7AA-42BE-B497-612E3935FCE8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8F9-F902-4934-AE57-EE22816A5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3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4571-D7AA-42BE-B497-612E3935FCE8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8F9-F902-4934-AE57-EE22816A5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4571-D7AA-42BE-B497-612E3935FCE8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8F9-F902-4934-AE57-EE22816A5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1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4571-D7AA-42BE-B497-612E3935FCE8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8F9-F902-4934-AE57-EE22816A5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88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4571-D7AA-42BE-B497-612E3935FCE8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8F9-F902-4934-AE57-EE22816A5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0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4571-D7AA-42BE-B497-612E3935FCE8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828F9-F902-4934-AE57-EE22816A5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7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同构直出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57978"/>
            <a:ext cx="9144000" cy="16557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分享人：王曦平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8" y="115888"/>
            <a:ext cx="16192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77650"/>
            <a:ext cx="1193319" cy="320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" y="6154139"/>
            <a:ext cx="1333506" cy="5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8" y="115888"/>
            <a:ext cx="16192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77650"/>
            <a:ext cx="1193319" cy="320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" y="6154139"/>
            <a:ext cx="1333506" cy="5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4866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同构直出的路由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React-router V4</a:t>
            </a:r>
            <a:r>
              <a:rPr lang="zh-CN" altLang="en-US" dirty="0" smtClean="0"/>
              <a:t>的官方文档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8" y="115888"/>
            <a:ext cx="16192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77650"/>
            <a:ext cx="1193319" cy="320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" y="6154139"/>
            <a:ext cx="1333506" cy="5192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754" y="2352085"/>
            <a:ext cx="4851246" cy="29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8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8" y="115888"/>
            <a:ext cx="16192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77650"/>
            <a:ext cx="1193319" cy="320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" y="6154139"/>
            <a:ext cx="1333506" cy="5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2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8" y="115888"/>
            <a:ext cx="16192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77650"/>
            <a:ext cx="1193319" cy="320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" y="6154139"/>
            <a:ext cx="1333506" cy="5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5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57163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smtClean="0"/>
              <a:t>Isomorphic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67829"/>
            <a:ext cx="10515600" cy="263423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因为浏览器和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中运行的都是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代码，所以让同构成为了可能。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同构即是一套代码运行在浏览器和服务器两端。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8" y="115888"/>
            <a:ext cx="16192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77650"/>
            <a:ext cx="1193319" cy="320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" y="6154139"/>
            <a:ext cx="1333506" cy="5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19141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(universal)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52657"/>
            <a:ext cx="10515600" cy="261425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出即是服务端直接填充数据，返回完整的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都是一种直出。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8" y="115888"/>
            <a:ext cx="16192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77650"/>
            <a:ext cx="1193319" cy="320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" y="6154139"/>
            <a:ext cx="1333506" cy="5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5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8459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为什么需要同构直出？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9049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更好的首屏体验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更好的</a:t>
            </a:r>
            <a:r>
              <a:rPr lang="en-US" altLang="zh-CN" dirty="0" smtClean="0"/>
              <a:t>SEO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服务器压力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开发成本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8" y="115888"/>
            <a:ext cx="16192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77650"/>
            <a:ext cx="1193319" cy="320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" y="6154139"/>
            <a:ext cx="1333506" cy="5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7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76672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为什么可以同构直出？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8" y="115888"/>
            <a:ext cx="16192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77650"/>
            <a:ext cx="1193319" cy="320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" y="6154139"/>
            <a:ext cx="1333506" cy="5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6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8" y="115888"/>
            <a:ext cx="16192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77650"/>
            <a:ext cx="1193319" cy="320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" y="6154139"/>
            <a:ext cx="1333506" cy="519202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60" y="1027906"/>
            <a:ext cx="3723401" cy="4351338"/>
          </a:xfrm>
        </p:spPr>
      </p:pic>
    </p:spTree>
    <p:extLst>
      <p:ext uri="{BB962C8B-B14F-4D97-AF65-F5344CB8AC3E}">
        <p14:creationId xmlns:p14="http://schemas.microsoft.com/office/powerpoint/2010/main" val="98112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8" y="115888"/>
            <a:ext cx="16192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77650"/>
            <a:ext cx="1193319" cy="320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" y="6154139"/>
            <a:ext cx="1333506" cy="519202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49059" y="853926"/>
            <a:ext cx="10515600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中提出了 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的概念，虚拟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以对象树的形式保存在内存中，与真实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相映射，通过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ReactDOM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方法，渲染到页面中，并维护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的创建、销毁、更新等过程，以最高的效率，得到相同的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结构。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给页面带来了前所未有的性能提升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有误区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，但它的精髓不仅局限于此，还给我们带来了另一个福利： 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服务端渲染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。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不同于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ReactDOM.render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结构渲染到页面，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中还提供了另外两个方法：</a:t>
            </a:r>
            <a:r>
              <a:rPr lang="en-US" altLang="zh-CN" dirty="0" err="1" smtClean="0">
                <a:solidFill>
                  <a:srgbClr val="0070C0"/>
                </a:solidFill>
              </a:rPr>
              <a:t>ReactDOMServer.renderToString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 </a:t>
            </a:r>
            <a:r>
              <a:rPr lang="en-US" altLang="zh-CN" dirty="0" err="1" smtClean="0">
                <a:solidFill>
                  <a:srgbClr val="0070C0"/>
                </a:solidFill>
              </a:rPr>
              <a:t>ReactDOMServer.renderToStaticMarkup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。二者将虚拟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渲染为一段字符串，代表了一段完整的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结构。</a:t>
            </a:r>
          </a:p>
        </p:txBody>
      </p:sp>
    </p:spTree>
    <p:extLst>
      <p:ext uri="{BB962C8B-B14F-4D97-AF65-F5344CB8AC3E}">
        <p14:creationId xmlns:p14="http://schemas.microsoft.com/office/powerpoint/2010/main" val="334301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</a:t>
            </a:r>
            <a:r>
              <a:rPr lang="zh-CN" altLang="en-US" dirty="0"/>
              <a:t>同构的关键</a:t>
            </a:r>
            <a:r>
              <a:rPr lang="zh-CN" altLang="en-US" dirty="0" smtClean="0"/>
              <a:t>要素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DOM </a:t>
            </a:r>
            <a:r>
              <a:rPr lang="zh-CN" altLang="en-US" b="1" dirty="0"/>
              <a:t>的一致性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在前后端渲染相同的 </a:t>
            </a:r>
            <a:r>
              <a:rPr lang="en-US" altLang="zh-CN" dirty="0" err="1"/>
              <a:t>Compponent</a:t>
            </a:r>
            <a:r>
              <a:rPr lang="zh-CN" altLang="en-US" dirty="0"/>
              <a:t>，将输出一致的 </a:t>
            </a:r>
            <a:r>
              <a:rPr lang="en-US" altLang="zh-CN" dirty="0"/>
              <a:t>Dom </a:t>
            </a:r>
            <a:r>
              <a:rPr lang="zh-CN" altLang="en-US" dirty="0"/>
              <a:t>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不同的生命周期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在服务端上 </a:t>
            </a:r>
            <a:r>
              <a:rPr lang="en-US" altLang="zh-CN" dirty="0"/>
              <a:t>Component </a:t>
            </a:r>
            <a:r>
              <a:rPr lang="zh-CN" altLang="en-US" dirty="0"/>
              <a:t>生命周期只会到 </a:t>
            </a:r>
            <a:r>
              <a:rPr lang="en-US" altLang="zh-CN" dirty="0" err="1"/>
              <a:t>componentWillMount</a:t>
            </a:r>
            <a:r>
              <a:rPr lang="zh-CN" altLang="en-US" dirty="0"/>
              <a:t>，客户端则是完整的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客户端 </a:t>
            </a:r>
            <a:r>
              <a:rPr lang="en-US" altLang="zh-CN" b="1" dirty="0"/>
              <a:t>render </a:t>
            </a:r>
            <a:r>
              <a:rPr lang="zh-CN" altLang="en-US" b="1" dirty="0"/>
              <a:t>时机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同构时，服务端结合数据将 </a:t>
            </a:r>
            <a:r>
              <a:rPr lang="en-US" altLang="zh-CN" dirty="0"/>
              <a:t>Component </a:t>
            </a:r>
            <a:r>
              <a:rPr lang="zh-CN" altLang="en-US" dirty="0"/>
              <a:t>渲染成完整的 </a:t>
            </a:r>
            <a:r>
              <a:rPr lang="en-US" altLang="zh-CN" dirty="0"/>
              <a:t>HTML </a:t>
            </a:r>
            <a:r>
              <a:rPr lang="zh-CN" altLang="en-US" dirty="0"/>
              <a:t>字符串并将数据状态返回给客户端，客户端会判断是否可以直接使用或需要重新挂载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8" y="115888"/>
            <a:ext cx="16192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77650"/>
            <a:ext cx="1193319" cy="320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" y="6154139"/>
            <a:ext cx="1333506" cy="5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6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6826" y="7386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为了实现同构，服务器端除了提供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字符串外，还需要将数据填充进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中，这样才能保持两端渲染的内容一致。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8" y="115888"/>
            <a:ext cx="16192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77650"/>
            <a:ext cx="1193319" cy="320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" y="6154139"/>
            <a:ext cx="1333506" cy="5192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675293"/>
            <a:ext cx="93821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3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156</Words>
  <Application>Microsoft Office PowerPoint</Application>
  <PresentationFormat>宽屏</PresentationFormat>
  <Paragraphs>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Office 主题</vt:lpstr>
      <vt:lpstr>Node同构直出</vt:lpstr>
      <vt:lpstr>同构(Isomorphic)</vt:lpstr>
      <vt:lpstr>直出(universal)</vt:lpstr>
      <vt:lpstr>为什么需要同构直出？</vt:lpstr>
      <vt:lpstr>为什么可以同构直出？</vt:lpstr>
      <vt:lpstr>React</vt:lpstr>
      <vt:lpstr>PowerPoint 演示文稿</vt:lpstr>
      <vt:lpstr>React 同构的关键要素</vt:lpstr>
      <vt:lpstr>PowerPoint 演示文稿</vt:lpstr>
      <vt:lpstr>PowerPoint 演示文稿</vt:lpstr>
      <vt:lpstr>同构直出的路由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Node同构直出</dc:title>
  <dc:creator>xiping.wang王曦平</dc:creator>
  <cp:lastModifiedBy>xiping.wang王曦平</cp:lastModifiedBy>
  <cp:revision>18</cp:revision>
  <dcterms:created xsi:type="dcterms:W3CDTF">2017-06-24T01:30:26Z</dcterms:created>
  <dcterms:modified xsi:type="dcterms:W3CDTF">2017-06-24T05:14:39Z</dcterms:modified>
</cp:coreProperties>
</file>