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F50"/>
    <a:srgbClr val="0F1114"/>
    <a:srgbClr val="0F1014"/>
    <a:srgbClr val="191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930A5-01D4-4410-AA51-348933E91466}" v="8" dt="2022-05-18T15:15:0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78" autoAdjust="0"/>
  </p:normalViewPr>
  <p:slideViewPr>
    <p:cSldViewPr snapToGrid="0" showGuides="1">
      <p:cViewPr varScale="1">
        <p:scale>
          <a:sx n="73" d="100"/>
          <a:sy n="73" d="100"/>
        </p:scale>
        <p:origin x="9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Verucchi" userId="40045a52-56b5-4bdb-b373-b97a92d68487" providerId="ADAL" clId="{D79930A5-01D4-4410-AA51-348933E91466}"/>
    <pc:docChg chg="undo custSel addSld modSld">
      <pc:chgData name="Francesco Verucchi" userId="40045a52-56b5-4bdb-b373-b97a92d68487" providerId="ADAL" clId="{D79930A5-01D4-4410-AA51-348933E91466}" dt="2022-05-18T15:15:04.453" v="1969" actId="164"/>
      <pc:docMkLst>
        <pc:docMk/>
      </pc:docMkLst>
      <pc:sldChg chg="addSp delSp modSp new mod">
        <pc:chgData name="Francesco Verucchi" userId="40045a52-56b5-4bdb-b373-b97a92d68487" providerId="ADAL" clId="{D79930A5-01D4-4410-AA51-348933E91466}" dt="2022-05-02T14:06:17.560" v="88" actId="1076"/>
        <pc:sldMkLst>
          <pc:docMk/>
          <pc:sldMk cId="826450100" sldId="256"/>
        </pc:sldMkLst>
        <pc:spChg chg="del">
          <ac:chgData name="Francesco Verucchi" userId="40045a52-56b5-4bdb-b373-b97a92d68487" providerId="ADAL" clId="{D79930A5-01D4-4410-AA51-348933E91466}" dt="2022-05-02T13:59:01.420" v="1" actId="478"/>
          <ac:spMkLst>
            <pc:docMk/>
            <pc:sldMk cId="826450100" sldId="256"/>
            <ac:spMk id="2" creationId="{78E1FCFC-6DBA-4CEE-AE8C-DC281BE8402C}"/>
          </ac:spMkLst>
        </pc:spChg>
        <pc:spChg chg="del">
          <ac:chgData name="Francesco Verucchi" userId="40045a52-56b5-4bdb-b373-b97a92d68487" providerId="ADAL" clId="{D79930A5-01D4-4410-AA51-348933E91466}" dt="2022-05-02T13:59:02.913" v="2" actId="478"/>
          <ac:spMkLst>
            <pc:docMk/>
            <pc:sldMk cId="826450100" sldId="256"/>
            <ac:spMk id="3" creationId="{33084348-B74F-4153-8C57-1373FB385B41}"/>
          </ac:spMkLst>
        </pc:spChg>
        <pc:spChg chg="add mod">
          <ac:chgData name="Francesco Verucchi" userId="40045a52-56b5-4bdb-b373-b97a92d68487" providerId="ADAL" clId="{D79930A5-01D4-4410-AA51-348933E91466}" dt="2022-05-02T14:06:16.602" v="87" actId="164"/>
          <ac:spMkLst>
            <pc:docMk/>
            <pc:sldMk cId="826450100" sldId="256"/>
            <ac:spMk id="5" creationId="{A22B14F7-FB7B-407B-B05E-2C5D044B77D9}"/>
          </ac:spMkLst>
        </pc:spChg>
        <pc:spChg chg="add mod">
          <ac:chgData name="Francesco Verucchi" userId="40045a52-56b5-4bdb-b373-b97a92d68487" providerId="ADAL" clId="{D79930A5-01D4-4410-AA51-348933E91466}" dt="2022-05-02T14:06:16.602" v="87" actId="164"/>
          <ac:spMkLst>
            <pc:docMk/>
            <pc:sldMk cId="826450100" sldId="256"/>
            <ac:spMk id="6" creationId="{C925069C-AF0C-456F-B62F-38A081BA6510}"/>
          </ac:spMkLst>
        </pc:spChg>
        <pc:spChg chg="add del">
          <ac:chgData name="Francesco Verucchi" userId="40045a52-56b5-4bdb-b373-b97a92d68487" providerId="ADAL" clId="{D79930A5-01D4-4410-AA51-348933E91466}" dt="2022-05-02T14:02:18.225" v="34" actId="478"/>
          <ac:spMkLst>
            <pc:docMk/>
            <pc:sldMk cId="826450100" sldId="256"/>
            <ac:spMk id="7" creationId="{8ADA69EE-3268-4915-A83C-6E2A3AF20950}"/>
          </ac:spMkLst>
        </pc:spChg>
        <pc:grpChg chg="add mod">
          <ac:chgData name="Francesco Verucchi" userId="40045a52-56b5-4bdb-b373-b97a92d68487" providerId="ADAL" clId="{D79930A5-01D4-4410-AA51-348933E91466}" dt="2022-05-02T14:06:17.560" v="88" actId="1076"/>
          <ac:grpSpMkLst>
            <pc:docMk/>
            <pc:sldMk cId="826450100" sldId="256"/>
            <ac:grpSpMk id="17" creationId="{5A300368-7332-41E8-9E82-9593B2A2F461}"/>
          </ac:grpSpMkLst>
        </pc:grpChg>
        <pc:picChg chg="add mod">
          <ac:chgData name="Francesco Verucchi" userId="40045a52-56b5-4bdb-b373-b97a92d68487" providerId="ADAL" clId="{D79930A5-01D4-4410-AA51-348933E91466}" dt="2022-05-02T14:06:16.602" v="87" actId="164"/>
          <ac:picMkLst>
            <pc:docMk/>
            <pc:sldMk cId="826450100" sldId="256"/>
            <ac:picMk id="4" creationId="{8BB87EA5-730C-4A42-82EB-1BA7758CC964}"/>
          </ac:picMkLst>
        </pc:picChg>
        <pc:cxnChg chg="add mod">
          <ac:chgData name="Francesco Verucchi" userId="40045a52-56b5-4bdb-b373-b97a92d68487" providerId="ADAL" clId="{D79930A5-01D4-4410-AA51-348933E91466}" dt="2022-05-02T14:06:16.602" v="87" actId="164"/>
          <ac:cxnSpMkLst>
            <pc:docMk/>
            <pc:sldMk cId="826450100" sldId="256"/>
            <ac:cxnSpMk id="8" creationId="{BDDE38FD-5A20-4001-8F88-D15E63A2F5F5}"/>
          </ac:cxnSpMkLst>
        </pc:cxnChg>
        <pc:cxnChg chg="add mod">
          <ac:chgData name="Francesco Verucchi" userId="40045a52-56b5-4bdb-b373-b97a92d68487" providerId="ADAL" clId="{D79930A5-01D4-4410-AA51-348933E91466}" dt="2022-05-02T14:06:16.602" v="87" actId="164"/>
          <ac:cxnSpMkLst>
            <pc:docMk/>
            <pc:sldMk cId="826450100" sldId="256"/>
            <ac:cxnSpMk id="9" creationId="{19CA4C5C-5A3E-4560-9434-920737048C29}"/>
          </ac:cxnSpMkLst>
        </pc:cxnChg>
        <pc:cxnChg chg="add mod">
          <ac:chgData name="Francesco Verucchi" userId="40045a52-56b5-4bdb-b373-b97a92d68487" providerId="ADAL" clId="{D79930A5-01D4-4410-AA51-348933E91466}" dt="2022-05-02T14:06:16.602" v="87" actId="164"/>
          <ac:cxnSpMkLst>
            <pc:docMk/>
            <pc:sldMk cId="826450100" sldId="256"/>
            <ac:cxnSpMk id="10" creationId="{B54E2643-D5D5-4D25-8368-B32CA1A6FCA8}"/>
          </ac:cxnSpMkLst>
        </pc:cxnChg>
        <pc:cxnChg chg="add mod">
          <ac:chgData name="Francesco Verucchi" userId="40045a52-56b5-4bdb-b373-b97a92d68487" providerId="ADAL" clId="{D79930A5-01D4-4410-AA51-348933E91466}" dt="2022-05-02T14:06:16.602" v="87" actId="164"/>
          <ac:cxnSpMkLst>
            <pc:docMk/>
            <pc:sldMk cId="826450100" sldId="256"/>
            <ac:cxnSpMk id="12" creationId="{AEC765C7-9E07-4DA1-85CF-1C2A17E64450}"/>
          </ac:cxnSpMkLst>
        </pc:cxnChg>
      </pc:sldChg>
      <pc:sldChg chg="addSp delSp modSp new mod">
        <pc:chgData name="Francesco Verucchi" userId="40045a52-56b5-4bdb-b373-b97a92d68487" providerId="ADAL" clId="{D79930A5-01D4-4410-AA51-348933E91466}" dt="2022-05-06T09:04:07.110" v="1645" actId="1076"/>
        <pc:sldMkLst>
          <pc:docMk/>
          <pc:sldMk cId="2332197042" sldId="257"/>
        </pc:sldMkLst>
        <pc:spChg chg="del">
          <ac:chgData name="Francesco Verucchi" userId="40045a52-56b5-4bdb-b373-b97a92d68487" providerId="ADAL" clId="{D79930A5-01D4-4410-AA51-348933E91466}" dt="2022-05-03T13:10:15.998" v="90" actId="478"/>
          <ac:spMkLst>
            <pc:docMk/>
            <pc:sldMk cId="2332197042" sldId="257"/>
            <ac:spMk id="2" creationId="{3319A2F8-C7AC-4B7D-A823-55B5D98B2076}"/>
          </ac:spMkLst>
        </pc:spChg>
        <pc:spChg chg="del">
          <ac:chgData name="Francesco Verucchi" userId="40045a52-56b5-4bdb-b373-b97a92d68487" providerId="ADAL" clId="{D79930A5-01D4-4410-AA51-348933E91466}" dt="2022-05-03T13:10:16.778" v="91" actId="478"/>
          <ac:spMkLst>
            <pc:docMk/>
            <pc:sldMk cId="2332197042" sldId="257"/>
            <ac:spMk id="3" creationId="{19D3BB2B-B5A7-43FA-B175-256FCD24B74E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6" creationId="{55E9C472-8DDA-4A95-B870-9DEBFB972D79}"/>
          </ac:spMkLst>
        </pc:spChg>
        <pc:spChg chg="add mod">
          <ac:chgData name="Francesco Verucchi" userId="40045a52-56b5-4bdb-b373-b97a92d68487" providerId="ADAL" clId="{D79930A5-01D4-4410-AA51-348933E91466}" dt="2022-05-03T13:14:17.410" v="140" actId="164"/>
          <ac:spMkLst>
            <pc:docMk/>
            <pc:sldMk cId="2332197042" sldId="257"/>
            <ac:spMk id="7" creationId="{A19E6260-1D2C-4426-9E53-09399F06F8C0}"/>
          </ac:spMkLst>
        </pc:spChg>
        <pc:spChg chg="add mod">
          <ac:chgData name="Francesco Verucchi" userId="40045a52-56b5-4bdb-b373-b97a92d68487" providerId="ADAL" clId="{D79930A5-01D4-4410-AA51-348933E91466}" dt="2022-05-03T13:14:17.410" v="140" actId="164"/>
          <ac:spMkLst>
            <pc:docMk/>
            <pc:sldMk cId="2332197042" sldId="257"/>
            <ac:spMk id="10" creationId="{F08BC099-08D7-4223-8680-8AB0F2470F30}"/>
          </ac:spMkLst>
        </pc:spChg>
        <pc:spChg chg="mod">
          <ac:chgData name="Francesco Verucchi" userId="40045a52-56b5-4bdb-b373-b97a92d68487" providerId="ADAL" clId="{D79930A5-01D4-4410-AA51-348933E91466}" dt="2022-05-03T13:14:20.265" v="141"/>
          <ac:spMkLst>
            <pc:docMk/>
            <pc:sldMk cId="2332197042" sldId="257"/>
            <ac:spMk id="20" creationId="{00F28AA3-17FD-43C1-B522-A12D93032364}"/>
          </ac:spMkLst>
        </pc:spChg>
        <pc:spChg chg="mod">
          <ac:chgData name="Francesco Verucchi" userId="40045a52-56b5-4bdb-b373-b97a92d68487" providerId="ADAL" clId="{D79930A5-01D4-4410-AA51-348933E91466}" dt="2022-05-03T13:14:53.549" v="174" actId="20577"/>
          <ac:spMkLst>
            <pc:docMk/>
            <pc:sldMk cId="2332197042" sldId="257"/>
            <ac:spMk id="21" creationId="{9B5D141B-6613-4168-B114-224BB9EC3B63}"/>
          </ac:spMkLst>
        </pc:spChg>
        <pc:spChg chg="mod">
          <ac:chgData name="Francesco Verucchi" userId="40045a52-56b5-4bdb-b373-b97a92d68487" providerId="ADAL" clId="{D79930A5-01D4-4410-AA51-348933E91466}" dt="2022-05-03T13:16:53.660" v="178" actId="20577"/>
          <ac:spMkLst>
            <pc:docMk/>
            <pc:sldMk cId="2332197042" sldId="257"/>
            <ac:spMk id="26" creationId="{6FCEFDB2-4BDB-463A-BFBF-66529A6754DE}"/>
          </ac:spMkLst>
        </pc:spChg>
        <pc:spChg chg="mod">
          <ac:chgData name="Francesco Verucchi" userId="40045a52-56b5-4bdb-b373-b97a92d68487" providerId="ADAL" clId="{D79930A5-01D4-4410-AA51-348933E91466}" dt="2022-05-03T13:22:00.060" v="370" actId="20577"/>
          <ac:spMkLst>
            <pc:docMk/>
            <pc:sldMk cId="2332197042" sldId="257"/>
            <ac:spMk id="27" creationId="{29A1BCF9-7610-4D93-9884-19C7C4B58712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29" creationId="{F2816179-AD60-4C3D-94C1-849F00B1BA98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30" creationId="{2595B861-A99D-4C9C-9D9A-9A5A5378315F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31" creationId="{38152CCE-0B42-49C7-B01B-9173AF262221}"/>
          </ac:spMkLst>
        </pc:spChg>
        <pc:spChg chg="mod">
          <ac:chgData name="Francesco Verucchi" userId="40045a52-56b5-4bdb-b373-b97a92d68487" providerId="ADAL" clId="{D79930A5-01D4-4410-AA51-348933E91466}" dt="2022-05-03T13:24:28.909" v="453" actId="20577"/>
          <ac:spMkLst>
            <pc:docMk/>
            <pc:sldMk cId="2332197042" sldId="257"/>
            <ac:spMk id="33" creationId="{AC7D490B-E2EC-44BE-AE2F-8B3844CDFB02}"/>
          </ac:spMkLst>
        </pc:spChg>
        <pc:spChg chg="mod">
          <ac:chgData name="Francesco Verucchi" userId="40045a52-56b5-4bdb-b373-b97a92d68487" providerId="ADAL" clId="{D79930A5-01D4-4410-AA51-348933E91466}" dt="2022-05-03T13:23:07.583" v="412" actId="20577"/>
          <ac:spMkLst>
            <pc:docMk/>
            <pc:sldMk cId="2332197042" sldId="257"/>
            <ac:spMk id="34" creationId="{EA2E7E98-D257-470E-91C0-710E8A575447}"/>
          </ac:spMkLst>
        </pc:spChg>
        <pc:spChg chg="mod">
          <ac:chgData name="Francesco Verucchi" userId="40045a52-56b5-4bdb-b373-b97a92d68487" providerId="ADAL" clId="{D79930A5-01D4-4410-AA51-348933E91466}" dt="2022-05-03T13:24:31.033" v="455" actId="20577"/>
          <ac:spMkLst>
            <pc:docMk/>
            <pc:sldMk cId="2332197042" sldId="257"/>
            <ac:spMk id="37" creationId="{AFAF5764-2F33-4C03-97A5-7DB11F4CDE8F}"/>
          </ac:spMkLst>
        </pc:spChg>
        <pc:spChg chg="mod">
          <ac:chgData name="Francesco Verucchi" userId="40045a52-56b5-4bdb-b373-b97a92d68487" providerId="ADAL" clId="{D79930A5-01D4-4410-AA51-348933E91466}" dt="2022-05-03T14:24:07.742" v="1229" actId="14100"/>
          <ac:spMkLst>
            <pc:docMk/>
            <pc:sldMk cId="2332197042" sldId="257"/>
            <ac:spMk id="38" creationId="{68CFC21B-654C-4C40-980E-583000506A17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40" creationId="{D22BFDFB-5FE5-47AF-B3D4-DC83D52ECA85}"/>
          </ac:spMkLst>
        </pc:spChg>
        <pc:spChg chg="mod">
          <ac:chgData name="Francesco Verucchi" userId="40045a52-56b5-4bdb-b373-b97a92d68487" providerId="ADAL" clId="{D79930A5-01D4-4410-AA51-348933E91466}" dt="2022-05-03T13:30:49.217" v="480" actId="20577"/>
          <ac:spMkLst>
            <pc:docMk/>
            <pc:sldMk cId="2332197042" sldId="257"/>
            <ac:spMk id="42" creationId="{0C6C3801-2976-4556-ABDA-DD303BFD69E0}"/>
          </ac:spMkLst>
        </pc:spChg>
        <pc:spChg chg="mod">
          <ac:chgData name="Francesco Verucchi" userId="40045a52-56b5-4bdb-b373-b97a92d68487" providerId="ADAL" clId="{D79930A5-01D4-4410-AA51-348933E91466}" dt="2022-05-03T13:45:32.919" v="800" actId="20577"/>
          <ac:spMkLst>
            <pc:docMk/>
            <pc:sldMk cId="2332197042" sldId="257"/>
            <ac:spMk id="43" creationId="{DB0D4698-87AC-4551-A11C-8ED35EC3C5F4}"/>
          </ac:spMkLst>
        </pc:spChg>
        <pc:spChg chg="mod">
          <ac:chgData name="Francesco Verucchi" userId="40045a52-56b5-4bdb-b373-b97a92d68487" providerId="ADAL" clId="{D79930A5-01D4-4410-AA51-348933E91466}" dt="2022-05-03T13:32:02.268" v="547"/>
          <ac:spMkLst>
            <pc:docMk/>
            <pc:sldMk cId="2332197042" sldId="257"/>
            <ac:spMk id="46" creationId="{05177C75-BC96-4C51-9CC0-8EB58CE2119B}"/>
          </ac:spMkLst>
        </pc:spChg>
        <pc:spChg chg="mod">
          <ac:chgData name="Francesco Verucchi" userId="40045a52-56b5-4bdb-b373-b97a92d68487" providerId="ADAL" clId="{D79930A5-01D4-4410-AA51-348933E91466}" dt="2022-05-03T13:32:17.790" v="552" actId="6549"/>
          <ac:spMkLst>
            <pc:docMk/>
            <pc:sldMk cId="2332197042" sldId="257"/>
            <ac:spMk id="47" creationId="{AE04B795-D7BA-41C7-8614-A82DDF2765DA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50" creationId="{6DEBDDA5-B648-4685-A10C-1C657B37EC3A}"/>
          </ac:spMkLst>
        </pc:spChg>
        <pc:spChg chg="mod">
          <ac:chgData name="Francesco Verucchi" userId="40045a52-56b5-4bdb-b373-b97a92d68487" providerId="ADAL" clId="{D79930A5-01D4-4410-AA51-348933E91466}" dt="2022-05-03T13:35:34.177" v="696" actId="20577"/>
          <ac:spMkLst>
            <pc:docMk/>
            <pc:sldMk cId="2332197042" sldId="257"/>
            <ac:spMk id="52" creationId="{E21DBF25-DAEA-46C9-B4CC-EC8F75F4789B}"/>
          </ac:spMkLst>
        </pc:spChg>
        <pc:spChg chg="mod">
          <ac:chgData name="Francesco Verucchi" userId="40045a52-56b5-4bdb-b373-b97a92d68487" providerId="ADAL" clId="{D79930A5-01D4-4410-AA51-348933E91466}" dt="2022-05-03T13:34:56.304" v="654" actId="20577"/>
          <ac:spMkLst>
            <pc:docMk/>
            <pc:sldMk cId="2332197042" sldId="257"/>
            <ac:spMk id="53" creationId="{4B185A72-8D85-4E75-92EA-9FB71A9548F8}"/>
          </ac:spMkLst>
        </pc:spChg>
        <pc:spChg chg="mod">
          <ac:chgData name="Francesco Verucchi" userId="40045a52-56b5-4bdb-b373-b97a92d68487" providerId="ADAL" clId="{D79930A5-01D4-4410-AA51-348933E91466}" dt="2022-05-03T13:35:36.691" v="698" actId="20577"/>
          <ac:spMkLst>
            <pc:docMk/>
            <pc:sldMk cId="2332197042" sldId="257"/>
            <ac:spMk id="57" creationId="{9D08E969-07B9-49FD-A41B-DA7D92F5882C}"/>
          </ac:spMkLst>
        </pc:spChg>
        <pc:spChg chg="mod">
          <ac:chgData name="Francesco Verucchi" userId="40045a52-56b5-4bdb-b373-b97a92d68487" providerId="ADAL" clId="{D79930A5-01D4-4410-AA51-348933E91466}" dt="2022-05-03T13:48:10.082" v="881" actId="14100"/>
          <ac:spMkLst>
            <pc:docMk/>
            <pc:sldMk cId="2332197042" sldId="257"/>
            <ac:spMk id="58" creationId="{C2FE3133-1E53-43F6-BA45-98ADC4DDC51D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60" creationId="{82E1F62E-D303-4513-954F-71723EE58D70}"/>
          </ac:spMkLst>
        </pc:spChg>
        <pc:spChg chg="del mod">
          <ac:chgData name="Francesco Verucchi" userId="40045a52-56b5-4bdb-b373-b97a92d68487" providerId="ADAL" clId="{D79930A5-01D4-4410-AA51-348933E91466}" dt="2022-05-03T13:40:47.755" v="741" actId="478"/>
          <ac:spMkLst>
            <pc:docMk/>
            <pc:sldMk cId="2332197042" sldId="257"/>
            <ac:spMk id="62" creationId="{6082D6D9-DB62-4271-9B8A-EACD010A00BC}"/>
          </ac:spMkLst>
        </pc:spChg>
        <pc:spChg chg="mod">
          <ac:chgData name="Francesco Verucchi" userId="40045a52-56b5-4bdb-b373-b97a92d68487" providerId="ADAL" clId="{D79930A5-01D4-4410-AA51-348933E91466}" dt="2022-05-03T13:41:05.669" v="762" actId="20577"/>
          <ac:spMkLst>
            <pc:docMk/>
            <pc:sldMk cId="2332197042" sldId="257"/>
            <ac:spMk id="63" creationId="{37C20255-79B4-4CEE-B79F-790896C94241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65" creationId="{69CB61D9-36A7-4C9D-9EA4-FE0522ED8407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68" creationId="{AD1DE345-6D08-41E0-913E-7836E0D2FEAF}"/>
          </ac:spMkLst>
        </pc:spChg>
        <pc:spChg chg="mod">
          <ac:chgData name="Francesco Verucchi" userId="40045a52-56b5-4bdb-b373-b97a92d68487" providerId="ADAL" clId="{D79930A5-01D4-4410-AA51-348933E91466}" dt="2022-05-03T14:29:08.803" v="1264" actId="20577"/>
          <ac:spMkLst>
            <pc:docMk/>
            <pc:sldMk cId="2332197042" sldId="257"/>
            <ac:spMk id="74" creationId="{C14B3EEC-90FD-47D8-B22D-1F23748B20A4}"/>
          </ac:spMkLst>
        </pc:spChg>
        <pc:spChg chg="mod">
          <ac:chgData name="Francesco Verucchi" userId="40045a52-56b5-4bdb-b373-b97a92d68487" providerId="ADAL" clId="{D79930A5-01D4-4410-AA51-348933E91466}" dt="2022-05-03T14:18:30.452" v="1135" actId="14100"/>
          <ac:spMkLst>
            <pc:docMk/>
            <pc:sldMk cId="2332197042" sldId="257"/>
            <ac:spMk id="75" creationId="{1C57887C-915E-4A3F-AB59-904CFAEDCEBF}"/>
          </ac:spMkLst>
        </pc:spChg>
        <pc:spChg chg="add mod">
          <ac:chgData name="Francesco Verucchi" userId="40045a52-56b5-4bdb-b373-b97a92d68487" providerId="ADAL" clId="{D79930A5-01D4-4410-AA51-348933E91466}" dt="2022-05-03T14:01:45.095" v="1046" actId="207"/>
          <ac:spMkLst>
            <pc:docMk/>
            <pc:sldMk cId="2332197042" sldId="257"/>
            <ac:spMk id="79" creationId="{E66DD600-0A2F-44A5-BB44-14EF5529B03F}"/>
          </ac:spMkLst>
        </pc:spChg>
        <pc:spChg chg="add del mod">
          <ac:chgData name="Francesco Verucchi" userId="40045a52-56b5-4bdb-b373-b97a92d68487" providerId="ADAL" clId="{D79930A5-01D4-4410-AA51-348933E91466}" dt="2022-05-03T13:54:47.933" v="973" actId="478"/>
          <ac:spMkLst>
            <pc:docMk/>
            <pc:sldMk cId="2332197042" sldId="257"/>
            <ac:spMk id="80" creationId="{C632C402-D209-4DD5-8140-E52161928492}"/>
          </ac:spMkLst>
        </pc:spChg>
        <pc:spChg chg="add mod">
          <ac:chgData name="Francesco Verucchi" userId="40045a52-56b5-4bdb-b373-b97a92d68487" providerId="ADAL" clId="{D79930A5-01D4-4410-AA51-348933E91466}" dt="2022-05-03T14:01:45.095" v="1046" actId="207"/>
          <ac:spMkLst>
            <pc:docMk/>
            <pc:sldMk cId="2332197042" sldId="257"/>
            <ac:spMk id="81" creationId="{36FC154A-03A3-4017-8FF7-ADDD4960BE0F}"/>
          </ac:spMkLst>
        </pc:spChg>
        <pc:spChg chg="add mod">
          <ac:chgData name="Francesco Verucchi" userId="40045a52-56b5-4bdb-b373-b97a92d68487" providerId="ADAL" clId="{D79930A5-01D4-4410-AA51-348933E91466}" dt="2022-05-03T14:03:04.950" v="1049" actId="207"/>
          <ac:spMkLst>
            <pc:docMk/>
            <pc:sldMk cId="2332197042" sldId="257"/>
            <ac:spMk id="82" creationId="{AA56093B-5C44-44AB-ACE1-BA6A66F02EAC}"/>
          </ac:spMkLst>
        </pc:spChg>
        <pc:spChg chg="mod">
          <ac:chgData name="Francesco Verucchi" userId="40045a52-56b5-4bdb-b373-b97a92d68487" providerId="ADAL" clId="{D79930A5-01D4-4410-AA51-348933E91466}" dt="2022-05-03T14:03:13.039" v="1050" actId="207"/>
          <ac:spMkLst>
            <pc:docMk/>
            <pc:sldMk cId="2332197042" sldId="257"/>
            <ac:spMk id="85" creationId="{8C9E697C-41EA-4893-9F4D-381413FAF0BE}"/>
          </ac:spMkLst>
        </pc:spChg>
        <pc:spChg chg="mod">
          <ac:chgData name="Francesco Verucchi" userId="40045a52-56b5-4bdb-b373-b97a92d68487" providerId="ADAL" clId="{D79930A5-01D4-4410-AA51-348933E91466}" dt="2022-05-03T14:03:13.039" v="1050" actId="207"/>
          <ac:spMkLst>
            <pc:docMk/>
            <pc:sldMk cId="2332197042" sldId="257"/>
            <ac:spMk id="86" creationId="{855448A1-218B-4704-B641-87B32568293E}"/>
          </ac:spMkLst>
        </pc:spChg>
        <pc:spChg chg="mod">
          <ac:chgData name="Francesco Verucchi" userId="40045a52-56b5-4bdb-b373-b97a92d68487" providerId="ADAL" clId="{D79930A5-01D4-4410-AA51-348933E91466}" dt="2022-05-03T14:03:13.039" v="1050" actId="207"/>
          <ac:spMkLst>
            <pc:docMk/>
            <pc:sldMk cId="2332197042" sldId="257"/>
            <ac:spMk id="87" creationId="{8CEC2301-3EC1-4298-81E9-BCD79022134B}"/>
          </ac:spMkLst>
        </pc:spChg>
        <pc:spChg chg="mod">
          <ac:chgData name="Francesco Verucchi" userId="40045a52-56b5-4bdb-b373-b97a92d68487" providerId="ADAL" clId="{D79930A5-01D4-4410-AA51-348933E91466}" dt="2022-05-03T14:03:17.793" v="1051"/>
          <ac:spMkLst>
            <pc:docMk/>
            <pc:sldMk cId="2332197042" sldId="257"/>
            <ac:spMk id="89" creationId="{EB3BAD7E-A640-471A-9D01-65A6CE772FF2}"/>
          </ac:spMkLst>
        </pc:spChg>
        <pc:spChg chg="mod">
          <ac:chgData name="Francesco Verucchi" userId="40045a52-56b5-4bdb-b373-b97a92d68487" providerId="ADAL" clId="{D79930A5-01D4-4410-AA51-348933E91466}" dt="2022-05-03T14:03:17.793" v="1051"/>
          <ac:spMkLst>
            <pc:docMk/>
            <pc:sldMk cId="2332197042" sldId="257"/>
            <ac:spMk id="90" creationId="{E74A49E4-9729-4D34-8E76-BFB1EA133521}"/>
          </ac:spMkLst>
        </pc:spChg>
        <pc:spChg chg="mod">
          <ac:chgData name="Francesco Verucchi" userId="40045a52-56b5-4bdb-b373-b97a92d68487" providerId="ADAL" clId="{D79930A5-01D4-4410-AA51-348933E91466}" dt="2022-05-03T14:03:17.793" v="1051"/>
          <ac:spMkLst>
            <pc:docMk/>
            <pc:sldMk cId="2332197042" sldId="257"/>
            <ac:spMk id="91" creationId="{A1DA5B5B-8870-43B5-AC0D-6D1B933EEF66}"/>
          </ac:spMkLst>
        </pc:spChg>
        <pc:spChg chg="mod">
          <ac:chgData name="Francesco Verucchi" userId="40045a52-56b5-4bdb-b373-b97a92d68487" providerId="ADAL" clId="{D79930A5-01D4-4410-AA51-348933E91466}" dt="2022-05-03T14:04:46.352" v="1053"/>
          <ac:spMkLst>
            <pc:docMk/>
            <pc:sldMk cId="2332197042" sldId="257"/>
            <ac:spMk id="93" creationId="{F2A3CAA6-AABD-4F58-A8E6-5E4B2036E48A}"/>
          </ac:spMkLst>
        </pc:spChg>
        <pc:spChg chg="mod">
          <ac:chgData name="Francesco Verucchi" userId="40045a52-56b5-4bdb-b373-b97a92d68487" providerId="ADAL" clId="{D79930A5-01D4-4410-AA51-348933E91466}" dt="2022-05-03T14:05:07.616" v="1056" actId="207"/>
          <ac:spMkLst>
            <pc:docMk/>
            <pc:sldMk cId="2332197042" sldId="257"/>
            <ac:spMk id="94" creationId="{585CF73B-221E-4963-AE8E-1ACC42386BDF}"/>
          </ac:spMkLst>
        </pc:spChg>
        <pc:spChg chg="mod">
          <ac:chgData name="Francesco Verucchi" userId="40045a52-56b5-4bdb-b373-b97a92d68487" providerId="ADAL" clId="{D79930A5-01D4-4410-AA51-348933E91466}" dt="2022-05-03T14:04:46.352" v="1053"/>
          <ac:spMkLst>
            <pc:docMk/>
            <pc:sldMk cId="2332197042" sldId="257"/>
            <ac:spMk id="95" creationId="{1D85D446-8D93-45E4-AC80-BFC3CBEEAC64}"/>
          </ac:spMkLst>
        </pc:spChg>
        <pc:spChg chg="mod">
          <ac:chgData name="Francesco Verucchi" userId="40045a52-56b5-4bdb-b373-b97a92d68487" providerId="ADAL" clId="{D79930A5-01D4-4410-AA51-348933E91466}" dt="2022-05-03T14:05:32.024" v="1057"/>
          <ac:spMkLst>
            <pc:docMk/>
            <pc:sldMk cId="2332197042" sldId="257"/>
            <ac:spMk id="97" creationId="{2F921C81-E9C8-45FE-BCBB-5F07D6B4CBF9}"/>
          </ac:spMkLst>
        </pc:spChg>
        <pc:spChg chg="mod">
          <ac:chgData name="Francesco Verucchi" userId="40045a52-56b5-4bdb-b373-b97a92d68487" providerId="ADAL" clId="{D79930A5-01D4-4410-AA51-348933E91466}" dt="2022-05-03T14:06:18.636" v="1059" actId="207"/>
          <ac:spMkLst>
            <pc:docMk/>
            <pc:sldMk cId="2332197042" sldId="257"/>
            <ac:spMk id="98" creationId="{9771771F-7CBC-4AF7-BB6E-7F37B75933DE}"/>
          </ac:spMkLst>
        </pc:spChg>
        <pc:spChg chg="mod">
          <ac:chgData name="Francesco Verucchi" userId="40045a52-56b5-4bdb-b373-b97a92d68487" providerId="ADAL" clId="{D79930A5-01D4-4410-AA51-348933E91466}" dt="2022-05-03T14:05:32.024" v="1057"/>
          <ac:spMkLst>
            <pc:docMk/>
            <pc:sldMk cId="2332197042" sldId="257"/>
            <ac:spMk id="99" creationId="{CCBAC8FE-A736-49FB-9234-E3D61D6B5474}"/>
          </ac:spMkLst>
        </pc:spChg>
        <pc:spChg chg="mod">
          <ac:chgData name="Francesco Verucchi" userId="40045a52-56b5-4bdb-b373-b97a92d68487" providerId="ADAL" clId="{D79930A5-01D4-4410-AA51-348933E91466}" dt="2022-05-03T14:06:36.758" v="1060"/>
          <ac:spMkLst>
            <pc:docMk/>
            <pc:sldMk cId="2332197042" sldId="257"/>
            <ac:spMk id="101" creationId="{477BFA90-C5B1-4FE7-B0E6-3D895302EE39}"/>
          </ac:spMkLst>
        </pc:spChg>
        <pc:spChg chg="mod">
          <ac:chgData name="Francesco Verucchi" userId="40045a52-56b5-4bdb-b373-b97a92d68487" providerId="ADAL" clId="{D79930A5-01D4-4410-AA51-348933E91466}" dt="2022-05-03T14:06:36.758" v="1060"/>
          <ac:spMkLst>
            <pc:docMk/>
            <pc:sldMk cId="2332197042" sldId="257"/>
            <ac:spMk id="102" creationId="{B46BFC9C-1637-4FEE-83F5-7761A1CC89EE}"/>
          </ac:spMkLst>
        </pc:spChg>
        <pc:spChg chg="mod">
          <ac:chgData name="Francesco Verucchi" userId="40045a52-56b5-4bdb-b373-b97a92d68487" providerId="ADAL" clId="{D79930A5-01D4-4410-AA51-348933E91466}" dt="2022-05-03T14:06:55.844" v="1062" actId="207"/>
          <ac:spMkLst>
            <pc:docMk/>
            <pc:sldMk cId="2332197042" sldId="257"/>
            <ac:spMk id="103" creationId="{6ABD63B5-6B43-45E0-A518-8FB564F289F2}"/>
          </ac:spMkLst>
        </pc:spChg>
        <pc:spChg chg="mod">
          <ac:chgData name="Francesco Verucchi" userId="40045a52-56b5-4bdb-b373-b97a92d68487" providerId="ADAL" clId="{D79930A5-01D4-4410-AA51-348933E91466}" dt="2022-05-03T14:09:34.305" v="1097"/>
          <ac:spMkLst>
            <pc:docMk/>
            <pc:sldMk cId="2332197042" sldId="257"/>
            <ac:spMk id="105" creationId="{5565EF87-DD6C-4242-8FB5-497A6DCB24BC}"/>
          </ac:spMkLst>
        </pc:spChg>
        <pc:spChg chg="mod">
          <ac:chgData name="Francesco Verucchi" userId="40045a52-56b5-4bdb-b373-b97a92d68487" providerId="ADAL" clId="{D79930A5-01D4-4410-AA51-348933E91466}" dt="2022-05-03T14:09:34.305" v="1097"/>
          <ac:spMkLst>
            <pc:docMk/>
            <pc:sldMk cId="2332197042" sldId="257"/>
            <ac:spMk id="106" creationId="{D7EF0C59-B6AC-42B6-A6CB-C13F3A126B79}"/>
          </ac:spMkLst>
        </pc:spChg>
        <pc:spChg chg="mod">
          <ac:chgData name="Francesco Verucchi" userId="40045a52-56b5-4bdb-b373-b97a92d68487" providerId="ADAL" clId="{D79930A5-01D4-4410-AA51-348933E91466}" dt="2022-05-03T14:09:34.305" v="1097"/>
          <ac:spMkLst>
            <pc:docMk/>
            <pc:sldMk cId="2332197042" sldId="257"/>
            <ac:spMk id="107" creationId="{3AF12B9D-25E3-46AA-876D-BE1C0B4CEB9D}"/>
          </ac:spMkLst>
        </pc:spChg>
        <pc:spChg chg="mod">
          <ac:chgData name="Francesco Verucchi" userId="40045a52-56b5-4bdb-b373-b97a92d68487" providerId="ADAL" clId="{D79930A5-01D4-4410-AA51-348933E91466}" dt="2022-05-03T14:10:12.285" v="1099"/>
          <ac:spMkLst>
            <pc:docMk/>
            <pc:sldMk cId="2332197042" sldId="257"/>
            <ac:spMk id="109" creationId="{1BA3CCE7-E9BB-42E0-AB42-3F2F6DED2371}"/>
          </ac:spMkLst>
        </pc:spChg>
        <pc:spChg chg="mod">
          <ac:chgData name="Francesco Verucchi" userId="40045a52-56b5-4bdb-b373-b97a92d68487" providerId="ADAL" clId="{D79930A5-01D4-4410-AA51-348933E91466}" dt="2022-05-03T14:10:12.285" v="1099"/>
          <ac:spMkLst>
            <pc:docMk/>
            <pc:sldMk cId="2332197042" sldId="257"/>
            <ac:spMk id="110" creationId="{DD1E8C8E-212B-41F8-9CDB-E775E6BF579F}"/>
          </ac:spMkLst>
        </pc:spChg>
        <pc:spChg chg="mod">
          <ac:chgData name="Francesco Verucchi" userId="40045a52-56b5-4bdb-b373-b97a92d68487" providerId="ADAL" clId="{D79930A5-01D4-4410-AA51-348933E91466}" dt="2022-05-03T14:10:12.285" v="1099"/>
          <ac:spMkLst>
            <pc:docMk/>
            <pc:sldMk cId="2332197042" sldId="257"/>
            <ac:spMk id="111" creationId="{A84D51F4-A11B-4EED-8BDA-BEDF665BFD35}"/>
          </ac:spMkLst>
        </pc:spChg>
        <pc:spChg chg="add del mod ord">
          <ac:chgData name="Francesco Verucchi" userId="40045a52-56b5-4bdb-b373-b97a92d68487" providerId="ADAL" clId="{D79930A5-01D4-4410-AA51-348933E91466}" dt="2022-05-03T14:14:02.045" v="1129" actId="478"/>
          <ac:spMkLst>
            <pc:docMk/>
            <pc:sldMk cId="2332197042" sldId="257"/>
            <ac:spMk id="112" creationId="{268D4262-8E8B-42AC-897F-47D9B2548393}"/>
          </ac:spMkLst>
        </pc:spChg>
        <pc:spChg chg="add del">
          <ac:chgData name="Francesco Verucchi" userId="40045a52-56b5-4bdb-b373-b97a92d68487" providerId="ADAL" clId="{D79930A5-01D4-4410-AA51-348933E91466}" dt="2022-05-03T14:19:21.778" v="1138" actId="22"/>
          <ac:spMkLst>
            <pc:docMk/>
            <pc:sldMk cId="2332197042" sldId="257"/>
            <ac:spMk id="115" creationId="{D5DD7B6D-3949-497D-B8F2-D49F47E997E7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17" creationId="{4FB739FB-C4C0-495B-9074-CB62F2AB88D8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18" creationId="{33E4CC3F-2058-4CDB-961D-776841EEE920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19" creationId="{60D9C7E7-6BF9-4654-AFEF-D6CC78B547C7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20" creationId="{D26990CA-59F8-4A10-BBF1-384B4B1D5F50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21" creationId="{1F040586-4B3F-4325-B716-4F98E676E110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23" creationId="{E3459B9C-392D-4260-B09E-F3D6335E023C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24" creationId="{B05A7536-4FBA-4F89-9F36-4B0D5B2C6A00}"/>
          </ac:spMkLst>
        </pc:spChg>
        <pc:spChg chg="add mod">
          <ac:chgData name="Francesco Verucchi" userId="40045a52-56b5-4bdb-b373-b97a92d68487" providerId="ADAL" clId="{D79930A5-01D4-4410-AA51-348933E91466}" dt="2022-05-03T14:27:50.828" v="1262" actId="164"/>
          <ac:spMkLst>
            <pc:docMk/>
            <pc:sldMk cId="2332197042" sldId="257"/>
            <ac:spMk id="125" creationId="{807AF83A-F283-4F02-9A79-ACA97B43D55D}"/>
          </ac:spMkLst>
        </pc:spChg>
        <pc:grpChg chg="add mod">
          <ac:chgData name="Francesco Verucchi" userId="40045a52-56b5-4bdb-b373-b97a92d68487" providerId="ADAL" clId="{D79930A5-01D4-4410-AA51-348933E91466}" dt="2022-05-03T13:13:31.819" v="132" actId="164"/>
          <ac:grpSpMkLst>
            <pc:docMk/>
            <pc:sldMk cId="2332197042" sldId="257"/>
            <ac:grpSpMk id="11" creationId="{00E2CD57-247E-429A-82BB-1B486C60402B}"/>
          </ac:grpSpMkLst>
        </pc:grpChg>
        <pc:grpChg chg="add del mod">
          <ac:chgData name="Francesco Verucchi" userId="40045a52-56b5-4bdb-b373-b97a92d68487" providerId="ADAL" clId="{D79930A5-01D4-4410-AA51-348933E91466}" dt="2022-05-03T13:51:16.708" v="926" actId="478"/>
          <ac:grpSpMkLst>
            <pc:docMk/>
            <pc:sldMk cId="2332197042" sldId="257"/>
            <ac:grpSpMk id="18" creationId="{0E8EFAE7-4B82-4E6A-9660-9867DEFC21B2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19" creationId="{79B8ABAE-421C-456C-A6E2-5F89514BEDFB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25" creationId="{5D1FAF1D-79CF-47F9-96A9-AE42678AC9AB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32" creationId="{F673008E-A15B-4AA0-B02E-51BFE81472EF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36" creationId="{9AB34DE1-139F-4AAF-989C-5B3B99E0E254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41" creationId="{F650EF7D-E002-4DDB-8920-231F0AE5A4C9}"/>
          </ac:grpSpMkLst>
        </pc:grpChg>
        <pc:grpChg chg="add del mod">
          <ac:chgData name="Francesco Verucchi" userId="40045a52-56b5-4bdb-b373-b97a92d68487" providerId="ADAL" clId="{D79930A5-01D4-4410-AA51-348933E91466}" dt="2022-05-03T13:32:18.564" v="554"/>
          <ac:grpSpMkLst>
            <pc:docMk/>
            <pc:sldMk cId="2332197042" sldId="257"/>
            <ac:grpSpMk id="45" creationId="{4C218309-0D83-4354-B131-9C95AA890611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51" creationId="{6AE97EEB-7722-4E9E-994E-3A5B87B28102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56" creationId="{46424952-495D-40A4-8F75-86B686E60485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61" creationId="{7F3D44FF-140D-456D-950C-1B0E23B94821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73" creationId="{F52B70E2-3E6E-4BE6-BB26-780E66390941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83" creationId="{551B7018-B989-4E69-9748-0C0127BCB80D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84" creationId="{8AE2AD2F-F073-4DE4-BCBA-2C104C0A7200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88" creationId="{25107F51-2DCB-44BC-9149-E7EBA8D5B9D9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92" creationId="{DD5567A8-1B56-446D-BBE2-E1806263F80B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96" creationId="{7C93549D-7D2F-4A03-9D0E-23719ECAAB0E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100" creationId="{8029039D-0E1B-4E7B-B82A-A5D6F1924821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104" creationId="{79D338EC-4C47-4072-851A-9F52A4D545F3}"/>
          </ac:grpSpMkLst>
        </pc:grpChg>
        <pc:grpChg chg="add mod">
          <ac:chgData name="Francesco Verucchi" userId="40045a52-56b5-4bdb-b373-b97a92d68487" providerId="ADAL" clId="{D79930A5-01D4-4410-AA51-348933E91466}" dt="2022-05-03T14:27:50.828" v="1262" actId="164"/>
          <ac:grpSpMkLst>
            <pc:docMk/>
            <pc:sldMk cId="2332197042" sldId="257"/>
            <ac:grpSpMk id="108" creationId="{18B71571-6E6B-472C-880F-3FCAD7AF7BAC}"/>
          </ac:grpSpMkLst>
        </pc:grpChg>
        <pc:grpChg chg="add mod">
          <ac:chgData name="Francesco Verucchi" userId="40045a52-56b5-4bdb-b373-b97a92d68487" providerId="ADAL" clId="{D79930A5-01D4-4410-AA51-348933E91466}" dt="2022-05-06T09:04:07.110" v="1645" actId="1076"/>
          <ac:grpSpMkLst>
            <pc:docMk/>
            <pc:sldMk cId="2332197042" sldId="257"/>
            <ac:grpSpMk id="126" creationId="{E7D48DB1-53C6-4C52-B817-D2DDEBA7ADCC}"/>
          </ac:grpSpMkLst>
        </pc:grpChg>
        <pc:cxnChg chg="add mod">
          <ac:chgData name="Francesco Verucchi" userId="40045a52-56b5-4bdb-b373-b97a92d68487" providerId="ADAL" clId="{D79930A5-01D4-4410-AA51-348933E91466}" dt="2022-05-03T14:27:50.828" v="1262" actId="164"/>
          <ac:cxnSpMkLst>
            <pc:docMk/>
            <pc:sldMk cId="2332197042" sldId="257"/>
            <ac:cxnSpMk id="5" creationId="{FFF7A87A-7A79-4359-B31B-9237F6CE0F12}"/>
          </ac:cxnSpMkLst>
        </pc:cxnChg>
        <pc:cxnChg chg="add del mod">
          <ac:chgData name="Francesco Verucchi" userId="40045a52-56b5-4bdb-b373-b97a92d68487" providerId="ADAL" clId="{D79930A5-01D4-4410-AA51-348933E91466}" dt="2022-05-03T13:13:41.623" v="135" actId="478"/>
          <ac:cxnSpMkLst>
            <pc:docMk/>
            <pc:sldMk cId="2332197042" sldId="257"/>
            <ac:cxnSpMk id="9" creationId="{2DA6B77E-74FA-4696-8440-B5A3AD7CEFA5}"/>
          </ac:cxnSpMkLst>
        </pc:cxnChg>
        <pc:cxnChg chg="add mod">
          <ac:chgData name="Francesco Verucchi" userId="40045a52-56b5-4bdb-b373-b97a92d68487" providerId="ADAL" clId="{D79930A5-01D4-4410-AA51-348933E91466}" dt="2022-05-03T13:51:16.708" v="926" actId="478"/>
          <ac:cxnSpMkLst>
            <pc:docMk/>
            <pc:sldMk cId="2332197042" sldId="257"/>
            <ac:cxnSpMk id="15" creationId="{9F2D0774-7814-48AC-8145-D836B287E757}"/>
          </ac:cxnSpMkLst>
        </pc:cxnChg>
        <pc:cxnChg chg="mod">
          <ac:chgData name="Francesco Verucchi" userId="40045a52-56b5-4bdb-b373-b97a92d68487" providerId="ADAL" clId="{D79930A5-01D4-4410-AA51-348933E91466}" dt="2022-05-03T13:14:49.988" v="173" actId="20577"/>
          <ac:cxnSpMkLst>
            <pc:docMk/>
            <pc:sldMk cId="2332197042" sldId="257"/>
            <ac:cxnSpMk id="22" creationId="{81B94409-175E-4FEA-A2D7-2312FFB13F57}"/>
          </ac:cxnSpMkLst>
        </pc:cxnChg>
        <pc:cxnChg chg="mod">
          <ac:chgData name="Francesco Verucchi" userId="40045a52-56b5-4bdb-b373-b97a92d68487" providerId="ADAL" clId="{D79930A5-01D4-4410-AA51-348933E91466}" dt="2022-05-03T13:21:59.374" v="366" actId="20577"/>
          <ac:cxnSpMkLst>
            <pc:docMk/>
            <pc:sldMk cId="2332197042" sldId="257"/>
            <ac:cxnSpMk id="28" creationId="{2D03EA5E-3990-4659-B7C3-9C7AC33F6037}"/>
          </ac:cxnSpMkLst>
        </pc:cxnChg>
        <pc:cxnChg chg="mod">
          <ac:chgData name="Francesco Verucchi" userId="40045a52-56b5-4bdb-b373-b97a92d68487" providerId="ADAL" clId="{D79930A5-01D4-4410-AA51-348933E91466}" dt="2022-05-03T13:22:09.094" v="389" actId="20577"/>
          <ac:cxnSpMkLst>
            <pc:docMk/>
            <pc:sldMk cId="2332197042" sldId="257"/>
            <ac:cxnSpMk id="35" creationId="{F2957C49-474F-4579-8D80-EFA06DB6BFBE}"/>
          </ac:cxnSpMkLst>
        </pc:cxnChg>
        <pc:cxnChg chg="mod">
          <ac:chgData name="Francesco Verucchi" userId="40045a52-56b5-4bdb-b373-b97a92d68487" providerId="ADAL" clId="{D79930A5-01D4-4410-AA51-348933E91466}" dt="2022-05-03T14:24:07.742" v="1229" actId="14100"/>
          <ac:cxnSpMkLst>
            <pc:docMk/>
            <pc:sldMk cId="2332197042" sldId="257"/>
            <ac:cxnSpMk id="39" creationId="{477B0533-185D-4E30-AC59-A9FA847422B4}"/>
          </ac:cxnSpMkLst>
        </pc:cxnChg>
        <pc:cxnChg chg="mod">
          <ac:chgData name="Francesco Verucchi" userId="40045a52-56b5-4bdb-b373-b97a92d68487" providerId="ADAL" clId="{D79930A5-01D4-4410-AA51-348933E91466}" dt="2022-05-03T13:45:31.558" v="792" actId="20577"/>
          <ac:cxnSpMkLst>
            <pc:docMk/>
            <pc:sldMk cId="2332197042" sldId="257"/>
            <ac:cxnSpMk id="44" creationId="{96F146AE-B484-4F06-B048-4F0CC971406B}"/>
          </ac:cxnSpMkLst>
        </pc:cxnChg>
        <pc:cxnChg chg="mod">
          <ac:chgData name="Francesco Verucchi" userId="40045a52-56b5-4bdb-b373-b97a92d68487" providerId="ADAL" clId="{D79930A5-01D4-4410-AA51-348933E91466}" dt="2022-05-03T13:32:17.790" v="552" actId="6549"/>
          <ac:cxnSpMkLst>
            <pc:docMk/>
            <pc:sldMk cId="2332197042" sldId="257"/>
            <ac:cxnSpMk id="48" creationId="{D383DBBB-CE31-4AEF-A53B-0BE281F7E9EA}"/>
          </ac:cxnSpMkLst>
        </pc:cxnChg>
        <pc:cxnChg chg="mod">
          <ac:chgData name="Francesco Verucchi" userId="40045a52-56b5-4bdb-b373-b97a92d68487" providerId="ADAL" clId="{D79930A5-01D4-4410-AA51-348933E91466}" dt="2022-05-03T13:34:56.304" v="654" actId="20577"/>
          <ac:cxnSpMkLst>
            <pc:docMk/>
            <pc:sldMk cId="2332197042" sldId="257"/>
            <ac:cxnSpMk id="54" creationId="{733656A5-27F7-480B-B3B4-B034A6354950}"/>
          </ac:cxnSpMkLst>
        </pc:cxnChg>
        <pc:cxnChg chg="mod">
          <ac:chgData name="Francesco Verucchi" userId="40045a52-56b5-4bdb-b373-b97a92d68487" providerId="ADAL" clId="{D79930A5-01D4-4410-AA51-348933E91466}" dt="2022-05-03T13:48:10.082" v="881" actId="14100"/>
          <ac:cxnSpMkLst>
            <pc:docMk/>
            <pc:sldMk cId="2332197042" sldId="257"/>
            <ac:cxnSpMk id="59" creationId="{AB9B6756-BA82-4CF4-BAD1-D9B1AC7D3253}"/>
          </ac:cxnSpMkLst>
        </pc:cxnChg>
        <pc:cxnChg chg="mod">
          <ac:chgData name="Francesco Verucchi" userId="40045a52-56b5-4bdb-b373-b97a92d68487" providerId="ADAL" clId="{D79930A5-01D4-4410-AA51-348933E91466}" dt="2022-05-03T13:41:05.156" v="759" actId="20577"/>
          <ac:cxnSpMkLst>
            <pc:docMk/>
            <pc:sldMk cId="2332197042" sldId="257"/>
            <ac:cxnSpMk id="64" creationId="{8557AD35-34A1-4514-9C8D-CE0078B031B6}"/>
          </ac:cxnSpMkLst>
        </pc:cxnChg>
        <pc:cxnChg chg="mod">
          <ac:chgData name="Francesco Verucchi" userId="40045a52-56b5-4bdb-b373-b97a92d68487" providerId="ADAL" clId="{D79930A5-01D4-4410-AA51-348933E91466}" dt="2022-05-03T14:18:30.452" v="1135" actId="14100"/>
          <ac:cxnSpMkLst>
            <pc:docMk/>
            <pc:sldMk cId="2332197042" sldId="257"/>
            <ac:cxnSpMk id="76" creationId="{B0C9F264-3DDE-4688-886F-F3900C5F4DE8}"/>
          </ac:cxnSpMkLst>
        </pc:cxnChg>
      </pc:sldChg>
      <pc:sldChg chg="addSp delSp modSp new mod">
        <pc:chgData name="Francesco Verucchi" userId="40045a52-56b5-4bdb-b373-b97a92d68487" providerId="ADAL" clId="{D79930A5-01D4-4410-AA51-348933E91466}" dt="2022-05-03T15:33:11.587" v="1442" actId="164"/>
        <pc:sldMkLst>
          <pc:docMk/>
          <pc:sldMk cId="4197865496" sldId="258"/>
        </pc:sldMkLst>
        <pc:spChg chg="del">
          <ac:chgData name="Francesco Verucchi" userId="40045a52-56b5-4bdb-b373-b97a92d68487" providerId="ADAL" clId="{D79930A5-01D4-4410-AA51-348933E91466}" dt="2022-05-03T15:15:39.391" v="1267" actId="478"/>
          <ac:spMkLst>
            <pc:docMk/>
            <pc:sldMk cId="4197865496" sldId="258"/>
            <ac:spMk id="2" creationId="{123EA772-2849-4382-B994-9D98E875C541}"/>
          </ac:spMkLst>
        </pc:spChg>
        <pc:spChg chg="del">
          <ac:chgData name="Francesco Verucchi" userId="40045a52-56b5-4bdb-b373-b97a92d68487" providerId="ADAL" clId="{D79930A5-01D4-4410-AA51-348933E91466}" dt="2022-05-03T15:15:38.844" v="1266" actId="478"/>
          <ac:spMkLst>
            <pc:docMk/>
            <pc:sldMk cId="4197865496" sldId="258"/>
            <ac:spMk id="3" creationId="{B12A88CE-350A-4FE6-80B3-DBE76DAF1EE8}"/>
          </ac:spMkLst>
        </pc:spChg>
        <pc:spChg chg="add del mod">
          <ac:chgData name="Francesco Verucchi" userId="40045a52-56b5-4bdb-b373-b97a92d68487" providerId="ADAL" clId="{D79930A5-01D4-4410-AA51-348933E91466}" dt="2022-05-03T15:18:28.501" v="1287"/>
          <ac:spMkLst>
            <pc:docMk/>
            <pc:sldMk cId="4197865496" sldId="258"/>
            <ac:spMk id="6" creationId="{BC62F68F-0509-4FFA-9373-CF35EC00A0CF}"/>
          </ac:spMkLst>
        </pc:spChg>
        <pc:spChg chg="add mod">
          <ac:chgData name="Francesco Verucchi" userId="40045a52-56b5-4bdb-b373-b97a92d68487" providerId="ADAL" clId="{D79930A5-01D4-4410-AA51-348933E91466}" dt="2022-05-03T15:22:50.347" v="1344" actId="1076"/>
          <ac:spMkLst>
            <pc:docMk/>
            <pc:sldMk cId="4197865496" sldId="258"/>
            <ac:spMk id="7" creationId="{45C5C749-E302-4FA4-8886-F92064B2D738}"/>
          </ac:spMkLst>
        </pc:spChg>
        <pc:spChg chg="add mod">
          <ac:chgData name="Francesco Verucchi" userId="40045a52-56b5-4bdb-b373-b97a92d68487" providerId="ADAL" clId="{D79930A5-01D4-4410-AA51-348933E91466}" dt="2022-05-03T15:22:46.365" v="1343" actId="1076"/>
          <ac:spMkLst>
            <pc:docMk/>
            <pc:sldMk cId="4197865496" sldId="258"/>
            <ac:spMk id="8" creationId="{05260895-B66C-4D32-87DF-863A2B1C03DF}"/>
          </ac:spMkLst>
        </pc:spChg>
        <pc:spChg chg="add mod">
          <ac:chgData name="Francesco Verucchi" userId="40045a52-56b5-4bdb-b373-b97a92d68487" providerId="ADAL" clId="{D79930A5-01D4-4410-AA51-348933E91466}" dt="2022-05-03T15:26:39.839" v="1375" actId="164"/>
          <ac:spMkLst>
            <pc:docMk/>
            <pc:sldMk cId="4197865496" sldId="258"/>
            <ac:spMk id="12" creationId="{854C0251-7D58-4B10-A5C1-F6FD42DA8747}"/>
          </ac:spMkLst>
        </pc:spChg>
        <pc:spChg chg="add mod">
          <ac:chgData name="Francesco Verucchi" userId="40045a52-56b5-4bdb-b373-b97a92d68487" providerId="ADAL" clId="{D79930A5-01D4-4410-AA51-348933E91466}" dt="2022-05-03T15:29:29.079" v="1407" actId="164"/>
          <ac:spMkLst>
            <pc:docMk/>
            <pc:sldMk cId="4197865496" sldId="258"/>
            <ac:spMk id="15" creationId="{C5847E81-ED5D-4557-82E3-765D1CB1785E}"/>
          </ac:spMkLst>
        </pc:spChg>
        <pc:spChg chg="add mod">
          <ac:chgData name="Francesco Verucchi" userId="40045a52-56b5-4bdb-b373-b97a92d68487" providerId="ADAL" clId="{D79930A5-01D4-4410-AA51-348933E91466}" dt="2022-05-03T15:33:11.587" v="1442" actId="164"/>
          <ac:spMkLst>
            <pc:docMk/>
            <pc:sldMk cId="4197865496" sldId="258"/>
            <ac:spMk id="19" creationId="{A8A4B1EF-AA23-4215-AC5C-A63442E86C3F}"/>
          </ac:spMkLst>
        </pc:spChg>
        <pc:spChg chg="add mod">
          <ac:chgData name="Francesco Verucchi" userId="40045a52-56b5-4bdb-b373-b97a92d68487" providerId="ADAL" clId="{D79930A5-01D4-4410-AA51-348933E91466}" dt="2022-05-03T15:33:11.587" v="1442" actId="164"/>
          <ac:spMkLst>
            <pc:docMk/>
            <pc:sldMk cId="4197865496" sldId="258"/>
            <ac:spMk id="20" creationId="{ECC6282F-65B9-4F92-B072-8B398AB350AF}"/>
          </ac:spMkLst>
        </pc:spChg>
        <pc:spChg chg="add mod">
          <ac:chgData name="Francesco Verucchi" userId="40045a52-56b5-4bdb-b373-b97a92d68487" providerId="ADAL" clId="{D79930A5-01D4-4410-AA51-348933E91466}" dt="2022-05-03T15:33:11.587" v="1442" actId="164"/>
          <ac:spMkLst>
            <pc:docMk/>
            <pc:sldMk cId="4197865496" sldId="258"/>
            <ac:spMk id="21" creationId="{F2A3E555-8E79-470C-A473-360EE5844C05}"/>
          </ac:spMkLst>
        </pc:spChg>
        <pc:spChg chg="add mod">
          <ac:chgData name="Francesco Verucchi" userId="40045a52-56b5-4bdb-b373-b97a92d68487" providerId="ADAL" clId="{D79930A5-01D4-4410-AA51-348933E91466}" dt="2022-05-03T15:33:11.587" v="1442" actId="164"/>
          <ac:spMkLst>
            <pc:docMk/>
            <pc:sldMk cId="4197865496" sldId="258"/>
            <ac:spMk id="22" creationId="{E42EC3BD-22FC-4A0D-A106-CB8A09052FA7}"/>
          </ac:spMkLst>
        </pc:spChg>
        <pc:grpChg chg="add mod">
          <ac:chgData name="Francesco Verucchi" userId="40045a52-56b5-4bdb-b373-b97a92d68487" providerId="ADAL" clId="{D79930A5-01D4-4410-AA51-348933E91466}" dt="2022-05-03T15:33:11.587" v="1442" actId="164"/>
          <ac:grpSpMkLst>
            <pc:docMk/>
            <pc:sldMk cId="4197865496" sldId="258"/>
            <ac:grpSpMk id="9" creationId="{D1809450-3CC1-48C4-A1D7-376577492EEF}"/>
          </ac:grpSpMkLst>
        </pc:grpChg>
        <pc:grpChg chg="add mod">
          <ac:chgData name="Francesco Verucchi" userId="40045a52-56b5-4bdb-b373-b97a92d68487" providerId="ADAL" clId="{D79930A5-01D4-4410-AA51-348933E91466}" dt="2022-05-03T15:33:11.587" v="1442" actId="164"/>
          <ac:grpSpMkLst>
            <pc:docMk/>
            <pc:sldMk cId="4197865496" sldId="258"/>
            <ac:grpSpMk id="10" creationId="{4E6C4D06-3AB2-409C-9DF1-768AB51FFFA9}"/>
          </ac:grpSpMkLst>
        </pc:grpChg>
        <pc:grpChg chg="add mod">
          <ac:chgData name="Francesco Verucchi" userId="40045a52-56b5-4bdb-b373-b97a92d68487" providerId="ADAL" clId="{D79930A5-01D4-4410-AA51-348933E91466}" dt="2022-05-03T15:33:11.587" v="1442" actId="164"/>
          <ac:grpSpMkLst>
            <pc:docMk/>
            <pc:sldMk cId="4197865496" sldId="258"/>
            <ac:grpSpMk id="13" creationId="{98FC0A99-49C2-4297-A129-7B9782DA5F6B}"/>
          </ac:grpSpMkLst>
        </pc:grpChg>
        <pc:grpChg chg="add mod">
          <ac:chgData name="Francesco Verucchi" userId="40045a52-56b5-4bdb-b373-b97a92d68487" providerId="ADAL" clId="{D79930A5-01D4-4410-AA51-348933E91466}" dt="2022-05-03T15:33:11.587" v="1442" actId="164"/>
          <ac:grpSpMkLst>
            <pc:docMk/>
            <pc:sldMk cId="4197865496" sldId="258"/>
            <ac:grpSpMk id="16" creationId="{9686706E-725D-4AA4-BB0E-AEF7A5C1B48E}"/>
          </ac:grpSpMkLst>
        </pc:grpChg>
        <pc:grpChg chg="add mod">
          <ac:chgData name="Francesco Verucchi" userId="40045a52-56b5-4bdb-b373-b97a92d68487" providerId="ADAL" clId="{D79930A5-01D4-4410-AA51-348933E91466}" dt="2022-05-03T15:33:11.587" v="1442" actId="164"/>
          <ac:grpSpMkLst>
            <pc:docMk/>
            <pc:sldMk cId="4197865496" sldId="258"/>
            <ac:grpSpMk id="23" creationId="{B8829F39-6486-447F-9502-6D707C84BFBC}"/>
          </ac:grpSpMkLst>
        </pc:grpChg>
        <pc:picChg chg="add mod">
          <ac:chgData name="Francesco Verucchi" userId="40045a52-56b5-4bdb-b373-b97a92d68487" providerId="ADAL" clId="{D79930A5-01D4-4410-AA51-348933E91466}" dt="2022-05-03T15:22:17.178" v="1341" actId="164"/>
          <ac:picMkLst>
            <pc:docMk/>
            <pc:sldMk cId="4197865496" sldId="258"/>
            <ac:picMk id="4" creationId="{DC79EF94-B46A-4BA7-80A1-8D6131CD7FDC}"/>
          </ac:picMkLst>
        </pc:picChg>
        <pc:picChg chg="add mod">
          <ac:chgData name="Francesco Verucchi" userId="40045a52-56b5-4bdb-b373-b97a92d68487" providerId="ADAL" clId="{D79930A5-01D4-4410-AA51-348933E91466}" dt="2022-05-03T15:22:22.088" v="1342" actId="164"/>
          <ac:picMkLst>
            <pc:docMk/>
            <pc:sldMk cId="4197865496" sldId="258"/>
            <ac:picMk id="5" creationId="{CCD7DCE3-C01D-48A9-81AE-B9BE3A540677}"/>
          </ac:picMkLst>
        </pc:picChg>
        <pc:picChg chg="add mod">
          <ac:chgData name="Francesco Verucchi" userId="40045a52-56b5-4bdb-b373-b97a92d68487" providerId="ADAL" clId="{D79930A5-01D4-4410-AA51-348933E91466}" dt="2022-05-03T15:26:39.839" v="1375" actId="164"/>
          <ac:picMkLst>
            <pc:docMk/>
            <pc:sldMk cId="4197865496" sldId="258"/>
            <ac:picMk id="11" creationId="{B8F3F40A-1DB1-42F9-896C-B1E958B60AA9}"/>
          </ac:picMkLst>
        </pc:picChg>
        <pc:picChg chg="add mod">
          <ac:chgData name="Francesco Verucchi" userId="40045a52-56b5-4bdb-b373-b97a92d68487" providerId="ADAL" clId="{D79930A5-01D4-4410-AA51-348933E91466}" dt="2022-05-03T15:29:29.079" v="1407" actId="164"/>
          <ac:picMkLst>
            <pc:docMk/>
            <pc:sldMk cId="4197865496" sldId="258"/>
            <ac:picMk id="14" creationId="{0D9344D5-9F86-460C-B688-27FE8941C59B}"/>
          </ac:picMkLst>
        </pc:picChg>
        <pc:picChg chg="add mod modCrop">
          <ac:chgData name="Francesco Verucchi" userId="40045a52-56b5-4bdb-b373-b97a92d68487" providerId="ADAL" clId="{D79930A5-01D4-4410-AA51-348933E91466}" dt="2022-05-03T15:31:15.355" v="1411" actId="732"/>
          <ac:picMkLst>
            <pc:docMk/>
            <pc:sldMk cId="4197865496" sldId="258"/>
            <ac:picMk id="18" creationId="{DF7FED0B-93D5-4B1E-8707-573A3E054561}"/>
          </ac:picMkLst>
        </pc:picChg>
      </pc:sldChg>
      <pc:sldChg chg="addSp delSp modSp new mod">
        <pc:chgData name="Francesco Verucchi" userId="40045a52-56b5-4bdb-b373-b97a92d68487" providerId="ADAL" clId="{D79930A5-01D4-4410-AA51-348933E91466}" dt="2022-05-09T17:04:50.748" v="1899" actId="164"/>
        <pc:sldMkLst>
          <pc:docMk/>
          <pc:sldMk cId="1899895086" sldId="259"/>
        </pc:sldMkLst>
        <pc:spChg chg="del">
          <ac:chgData name="Francesco Verucchi" userId="40045a52-56b5-4bdb-b373-b97a92d68487" providerId="ADAL" clId="{D79930A5-01D4-4410-AA51-348933E91466}" dt="2022-05-03T16:11:19.874" v="1445" actId="478"/>
          <ac:spMkLst>
            <pc:docMk/>
            <pc:sldMk cId="1899895086" sldId="259"/>
            <ac:spMk id="2" creationId="{3CA1A852-3A4C-47CB-B765-EC887D590CED}"/>
          </ac:spMkLst>
        </pc:spChg>
        <pc:spChg chg="del">
          <ac:chgData name="Francesco Verucchi" userId="40045a52-56b5-4bdb-b373-b97a92d68487" providerId="ADAL" clId="{D79930A5-01D4-4410-AA51-348933E91466}" dt="2022-05-03T16:11:18.738" v="1444" actId="478"/>
          <ac:spMkLst>
            <pc:docMk/>
            <pc:sldMk cId="1899895086" sldId="259"/>
            <ac:spMk id="3" creationId="{4D212591-1164-4FDB-8FED-317200022AED}"/>
          </ac:spMkLst>
        </pc:spChg>
        <pc:spChg chg="add mod topLvl">
          <ac:chgData name="Francesco Verucchi" userId="40045a52-56b5-4bdb-b373-b97a92d68487" providerId="ADAL" clId="{D79930A5-01D4-4410-AA51-348933E91466}" dt="2022-05-09T17:03:35.279" v="1885" actId="165"/>
          <ac:spMkLst>
            <pc:docMk/>
            <pc:sldMk cId="1899895086" sldId="259"/>
            <ac:spMk id="7" creationId="{D026ED77-D67E-4F67-8545-AFBF9EA26060}"/>
          </ac:spMkLst>
        </pc:spChg>
        <pc:spChg chg="add mod topLvl">
          <ac:chgData name="Francesco Verucchi" userId="40045a52-56b5-4bdb-b373-b97a92d68487" providerId="ADAL" clId="{D79930A5-01D4-4410-AA51-348933E91466}" dt="2022-05-09T17:03:35.279" v="1885" actId="165"/>
          <ac:spMkLst>
            <pc:docMk/>
            <pc:sldMk cId="1899895086" sldId="259"/>
            <ac:spMk id="8" creationId="{EF37C062-1E4B-4E8F-80E3-D95F3EFDE93C}"/>
          </ac:spMkLst>
        </pc:spChg>
        <pc:spChg chg="add mod topLvl">
          <ac:chgData name="Francesco Verucchi" userId="40045a52-56b5-4bdb-b373-b97a92d68487" providerId="ADAL" clId="{D79930A5-01D4-4410-AA51-348933E91466}" dt="2022-05-09T17:03:35.279" v="1885" actId="165"/>
          <ac:spMkLst>
            <pc:docMk/>
            <pc:sldMk cId="1899895086" sldId="259"/>
            <ac:spMk id="9" creationId="{F8AFE606-E118-4A6D-B4CC-50FE87DEF976}"/>
          </ac:spMkLst>
        </pc:spChg>
        <pc:spChg chg="add mod topLvl">
          <ac:chgData name="Francesco Verucchi" userId="40045a52-56b5-4bdb-b373-b97a92d68487" providerId="ADAL" clId="{D79930A5-01D4-4410-AA51-348933E91466}" dt="2022-05-09T17:03:35.279" v="1885" actId="165"/>
          <ac:spMkLst>
            <pc:docMk/>
            <pc:sldMk cId="1899895086" sldId="259"/>
            <ac:spMk id="10" creationId="{E4365389-C1AC-4F31-B09B-4657DC397927}"/>
          </ac:spMkLst>
        </pc:spChg>
        <pc:spChg chg="add mod topLvl">
          <ac:chgData name="Francesco Verucchi" userId="40045a52-56b5-4bdb-b373-b97a92d68487" providerId="ADAL" clId="{D79930A5-01D4-4410-AA51-348933E91466}" dt="2022-05-09T17:04:50.748" v="1899" actId="164"/>
          <ac:spMkLst>
            <pc:docMk/>
            <pc:sldMk cId="1899895086" sldId="259"/>
            <ac:spMk id="12" creationId="{D11356CC-01B4-41F5-8FEA-528517B7EAD4}"/>
          </ac:spMkLst>
        </pc:spChg>
        <pc:spChg chg="add mod topLvl">
          <ac:chgData name="Francesco Verucchi" userId="40045a52-56b5-4bdb-b373-b97a92d68487" providerId="ADAL" clId="{D79930A5-01D4-4410-AA51-348933E91466}" dt="2022-05-09T17:03:29.126" v="1884" actId="165"/>
          <ac:spMkLst>
            <pc:docMk/>
            <pc:sldMk cId="1899895086" sldId="259"/>
            <ac:spMk id="13" creationId="{296D93F5-B9EF-4DB5-B6C5-C01BC13815AB}"/>
          </ac:spMkLst>
        </pc:spChg>
        <pc:spChg chg="add mod topLvl">
          <ac:chgData name="Francesco Verucchi" userId="40045a52-56b5-4bdb-b373-b97a92d68487" providerId="ADAL" clId="{D79930A5-01D4-4410-AA51-348933E91466}" dt="2022-05-09T17:03:29.126" v="1884" actId="165"/>
          <ac:spMkLst>
            <pc:docMk/>
            <pc:sldMk cId="1899895086" sldId="259"/>
            <ac:spMk id="14" creationId="{6C588BB0-A812-46C5-BE02-03C794330282}"/>
          </ac:spMkLst>
        </pc:spChg>
        <pc:spChg chg="add mod">
          <ac:chgData name="Francesco Verucchi" userId="40045a52-56b5-4bdb-b373-b97a92d68487" providerId="ADAL" clId="{D79930A5-01D4-4410-AA51-348933E91466}" dt="2022-05-03T16:43:14.306" v="1617" actId="164"/>
          <ac:spMkLst>
            <pc:docMk/>
            <pc:sldMk cId="1899895086" sldId="259"/>
            <ac:spMk id="17" creationId="{D2D486D3-5BDF-4C2C-919B-706256301659}"/>
          </ac:spMkLst>
        </pc:spChg>
        <pc:spChg chg="add mod">
          <ac:chgData name="Francesco Verucchi" userId="40045a52-56b5-4bdb-b373-b97a92d68487" providerId="ADAL" clId="{D79930A5-01D4-4410-AA51-348933E91466}" dt="2022-05-03T16:43:14.306" v="1617" actId="164"/>
          <ac:spMkLst>
            <pc:docMk/>
            <pc:sldMk cId="1899895086" sldId="259"/>
            <ac:spMk id="18" creationId="{3F763CD6-1C18-4155-9256-EAC67CCCD054}"/>
          </ac:spMkLst>
        </pc:spChg>
        <pc:spChg chg="add mod">
          <ac:chgData name="Francesco Verucchi" userId="40045a52-56b5-4bdb-b373-b97a92d68487" providerId="ADAL" clId="{D79930A5-01D4-4410-AA51-348933E91466}" dt="2022-05-09T17:04:50.748" v="1899" actId="164"/>
          <ac:spMkLst>
            <pc:docMk/>
            <pc:sldMk cId="1899895086" sldId="259"/>
            <ac:spMk id="20" creationId="{123F4B83-E70E-DA99-7481-B4678EBD5694}"/>
          </ac:spMkLst>
        </pc:spChg>
        <pc:spChg chg="add mod">
          <ac:chgData name="Francesco Verucchi" userId="40045a52-56b5-4bdb-b373-b97a92d68487" providerId="ADAL" clId="{D79930A5-01D4-4410-AA51-348933E91466}" dt="2022-05-09T17:04:50.748" v="1899" actId="164"/>
          <ac:spMkLst>
            <pc:docMk/>
            <pc:sldMk cId="1899895086" sldId="259"/>
            <ac:spMk id="21" creationId="{69D88B83-BE90-57F1-B031-8BAEA064DE58}"/>
          </ac:spMkLst>
        </pc:spChg>
        <pc:spChg chg="add mod">
          <ac:chgData name="Francesco Verucchi" userId="40045a52-56b5-4bdb-b373-b97a92d68487" providerId="ADAL" clId="{D79930A5-01D4-4410-AA51-348933E91466}" dt="2022-05-09T17:04:50.748" v="1899" actId="164"/>
          <ac:spMkLst>
            <pc:docMk/>
            <pc:sldMk cId="1899895086" sldId="259"/>
            <ac:spMk id="22" creationId="{9DFBA539-E088-7F59-A2F1-E89D0DE6FE1F}"/>
          </ac:spMkLst>
        </pc:spChg>
        <pc:grpChg chg="add mod">
          <ac:chgData name="Francesco Verucchi" userId="40045a52-56b5-4bdb-b373-b97a92d68487" providerId="ADAL" clId="{D79930A5-01D4-4410-AA51-348933E91466}" dt="2022-05-09T17:04:50.748" v="1899" actId="164"/>
          <ac:grpSpMkLst>
            <pc:docMk/>
            <pc:sldMk cId="1899895086" sldId="259"/>
            <ac:grpSpMk id="2" creationId="{DBD5F576-88D6-A7FF-B9C5-4B339F3ED10F}"/>
          </ac:grpSpMkLst>
        </pc:grpChg>
        <pc:grpChg chg="add del mod topLvl">
          <ac:chgData name="Francesco Verucchi" userId="40045a52-56b5-4bdb-b373-b97a92d68487" providerId="ADAL" clId="{D79930A5-01D4-4410-AA51-348933E91466}" dt="2022-05-09T17:03:35.279" v="1885" actId="165"/>
          <ac:grpSpMkLst>
            <pc:docMk/>
            <pc:sldMk cId="1899895086" sldId="259"/>
            <ac:grpSpMk id="11" creationId="{338F8BAE-E130-4E1F-88C0-FC633CC1406F}"/>
          </ac:grpSpMkLst>
        </pc:grpChg>
        <pc:grpChg chg="add del mod">
          <ac:chgData name="Francesco Verucchi" userId="40045a52-56b5-4bdb-b373-b97a92d68487" providerId="ADAL" clId="{D79930A5-01D4-4410-AA51-348933E91466}" dt="2022-05-09T17:03:29.126" v="1884" actId="165"/>
          <ac:grpSpMkLst>
            <pc:docMk/>
            <pc:sldMk cId="1899895086" sldId="259"/>
            <ac:grpSpMk id="15" creationId="{89B2227A-88B6-41E5-A624-7A23FB70DC69}"/>
          </ac:grpSpMkLst>
        </pc:grpChg>
        <pc:grpChg chg="add mod">
          <ac:chgData name="Francesco Verucchi" userId="40045a52-56b5-4bdb-b373-b97a92d68487" providerId="ADAL" clId="{D79930A5-01D4-4410-AA51-348933E91466}" dt="2022-05-09T17:04:50.748" v="1899" actId="164"/>
          <ac:grpSpMkLst>
            <pc:docMk/>
            <pc:sldMk cId="1899895086" sldId="259"/>
            <ac:grpSpMk id="19" creationId="{D2C5C31A-4767-4024-A3EE-79F4DBAD1C47}"/>
          </ac:grpSpMkLst>
        </pc:grpChg>
        <pc:picChg chg="add mod topLvl">
          <ac:chgData name="Francesco Verucchi" userId="40045a52-56b5-4bdb-b373-b97a92d68487" providerId="ADAL" clId="{D79930A5-01D4-4410-AA51-348933E91466}" dt="2022-05-09T17:04:50.748" v="1899" actId="164"/>
          <ac:picMkLst>
            <pc:docMk/>
            <pc:sldMk cId="1899895086" sldId="259"/>
            <ac:picMk id="4" creationId="{D37E7052-ECC8-41D7-B054-410D4DB56295}"/>
          </ac:picMkLst>
        </pc:picChg>
        <pc:picChg chg="add mod topLvl">
          <ac:chgData name="Francesco Verucchi" userId="40045a52-56b5-4bdb-b373-b97a92d68487" providerId="ADAL" clId="{D79930A5-01D4-4410-AA51-348933E91466}" dt="2022-05-09T17:03:35.279" v="1885" actId="165"/>
          <ac:picMkLst>
            <pc:docMk/>
            <pc:sldMk cId="1899895086" sldId="259"/>
            <ac:picMk id="5" creationId="{31D70BAD-D631-4600-8050-A96DD87162B1}"/>
          </ac:picMkLst>
        </pc:picChg>
        <pc:picChg chg="add mod topLvl">
          <ac:chgData name="Francesco Verucchi" userId="40045a52-56b5-4bdb-b373-b97a92d68487" providerId="ADAL" clId="{D79930A5-01D4-4410-AA51-348933E91466}" dt="2022-05-09T17:03:35.279" v="1885" actId="165"/>
          <ac:picMkLst>
            <pc:docMk/>
            <pc:sldMk cId="1899895086" sldId="259"/>
            <ac:picMk id="6" creationId="{7414CE86-88DB-4CFB-B520-827FAEF2F8A5}"/>
          </ac:picMkLst>
        </pc:picChg>
        <pc:picChg chg="add mod">
          <ac:chgData name="Francesco Verucchi" userId="40045a52-56b5-4bdb-b373-b97a92d68487" providerId="ADAL" clId="{D79930A5-01D4-4410-AA51-348933E91466}" dt="2022-05-03T16:43:14.306" v="1617" actId="164"/>
          <ac:picMkLst>
            <pc:docMk/>
            <pc:sldMk cId="1899895086" sldId="259"/>
            <ac:picMk id="16" creationId="{959F394A-869B-4362-8DC1-2230C41A9BFF}"/>
          </ac:picMkLst>
        </pc:picChg>
      </pc:sldChg>
      <pc:sldChg chg="addSp delSp modSp new mod">
        <pc:chgData name="Francesco Verucchi" userId="40045a52-56b5-4bdb-b373-b97a92d68487" providerId="ADAL" clId="{D79930A5-01D4-4410-AA51-348933E91466}" dt="2022-05-03T16:41:59.640" v="1601" actId="21"/>
        <pc:sldMkLst>
          <pc:docMk/>
          <pc:sldMk cId="436306518" sldId="260"/>
        </pc:sldMkLst>
        <pc:spChg chg="del">
          <ac:chgData name="Francesco Verucchi" userId="40045a52-56b5-4bdb-b373-b97a92d68487" providerId="ADAL" clId="{D79930A5-01D4-4410-AA51-348933E91466}" dt="2022-05-03T16:33:48.236" v="1531" actId="478"/>
          <ac:spMkLst>
            <pc:docMk/>
            <pc:sldMk cId="436306518" sldId="260"/>
            <ac:spMk id="2" creationId="{9D94AA88-EFFA-4C36-8032-CA9263F79BB6}"/>
          </ac:spMkLst>
        </pc:spChg>
        <pc:spChg chg="del">
          <ac:chgData name="Francesco Verucchi" userId="40045a52-56b5-4bdb-b373-b97a92d68487" providerId="ADAL" clId="{D79930A5-01D4-4410-AA51-348933E91466}" dt="2022-05-03T16:33:49.310" v="1532" actId="478"/>
          <ac:spMkLst>
            <pc:docMk/>
            <pc:sldMk cId="436306518" sldId="260"/>
            <ac:spMk id="3" creationId="{5B6AA620-D422-46B9-9F50-A7C2515E8E69}"/>
          </ac:spMkLst>
        </pc:spChg>
        <pc:spChg chg="add mod">
          <ac:chgData name="Francesco Verucchi" userId="40045a52-56b5-4bdb-b373-b97a92d68487" providerId="ADAL" clId="{D79930A5-01D4-4410-AA51-348933E91466}" dt="2022-05-03T16:36:56.309" v="1598" actId="164"/>
          <ac:spMkLst>
            <pc:docMk/>
            <pc:sldMk cId="436306518" sldId="260"/>
            <ac:spMk id="6" creationId="{BC9B4C47-7E8B-48AB-A06C-5ECE8744A6E4}"/>
          </ac:spMkLst>
        </pc:spChg>
        <pc:spChg chg="add mod">
          <ac:chgData name="Francesco Verucchi" userId="40045a52-56b5-4bdb-b373-b97a92d68487" providerId="ADAL" clId="{D79930A5-01D4-4410-AA51-348933E91466}" dt="2022-05-03T16:36:52.597" v="1597" actId="164"/>
          <ac:spMkLst>
            <pc:docMk/>
            <pc:sldMk cId="436306518" sldId="260"/>
            <ac:spMk id="7" creationId="{2072323C-10EA-41A5-BA0E-3300E2985636}"/>
          </ac:spMkLst>
        </pc:spChg>
        <pc:grpChg chg="add mod">
          <ac:chgData name="Francesco Verucchi" userId="40045a52-56b5-4bdb-b373-b97a92d68487" providerId="ADAL" clId="{D79930A5-01D4-4410-AA51-348933E91466}" dt="2022-05-03T16:36:52.597" v="1597" actId="164"/>
          <ac:grpSpMkLst>
            <pc:docMk/>
            <pc:sldMk cId="436306518" sldId="260"/>
            <ac:grpSpMk id="8" creationId="{1A658F1A-156F-4214-B4D4-7EA2C42A010C}"/>
          </ac:grpSpMkLst>
        </pc:grpChg>
        <pc:grpChg chg="add mod">
          <ac:chgData name="Francesco Verucchi" userId="40045a52-56b5-4bdb-b373-b97a92d68487" providerId="ADAL" clId="{D79930A5-01D4-4410-AA51-348933E91466}" dt="2022-05-03T16:36:56.309" v="1598" actId="164"/>
          <ac:grpSpMkLst>
            <pc:docMk/>
            <pc:sldMk cId="436306518" sldId="260"/>
            <ac:grpSpMk id="9" creationId="{B893397F-FAEA-4541-B5EA-4C682213CF73}"/>
          </ac:grpSpMkLst>
        </pc:grpChg>
        <pc:picChg chg="add mod">
          <ac:chgData name="Francesco Verucchi" userId="40045a52-56b5-4bdb-b373-b97a92d68487" providerId="ADAL" clId="{D79930A5-01D4-4410-AA51-348933E91466}" dt="2022-05-03T16:36:56.309" v="1598" actId="164"/>
          <ac:picMkLst>
            <pc:docMk/>
            <pc:sldMk cId="436306518" sldId="260"/>
            <ac:picMk id="4" creationId="{3FD560EA-AB55-46AB-92BF-0964F607D64F}"/>
          </ac:picMkLst>
        </pc:picChg>
        <pc:picChg chg="add mod">
          <ac:chgData name="Francesco Verucchi" userId="40045a52-56b5-4bdb-b373-b97a92d68487" providerId="ADAL" clId="{D79930A5-01D4-4410-AA51-348933E91466}" dt="2022-05-03T16:36:52.597" v="1597" actId="164"/>
          <ac:picMkLst>
            <pc:docMk/>
            <pc:sldMk cId="436306518" sldId="260"/>
            <ac:picMk id="5" creationId="{F92DA3DE-0B7C-4BDD-9857-31BC236DCA58}"/>
          </ac:picMkLst>
        </pc:picChg>
        <pc:picChg chg="add del mod">
          <ac:chgData name="Francesco Verucchi" userId="40045a52-56b5-4bdb-b373-b97a92d68487" providerId="ADAL" clId="{D79930A5-01D4-4410-AA51-348933E91466}" dt="2022-05-03T16:41:59.640" v="1601" actId="21"/>
          <ac:picMkLst>
            <pc:docMk/>
            <pc:sldMk cId="436306518" sldId="260"/>
            <ac:picMk id="10" creationId="{7100451C-AC87-4EE4-8443-38FFACA17079}"/>
          </ac:picMkLst>
        </pc:picChg>
      </pc:sldChg>
      <pc:sldChg chg="addSp delSp modSp new mod">
        <pc:chgData name="Francesco Verucchi" userId="40045a52-56b5-4bdb-b373-b97a92d68487" providerId="ADAL" clId="{D79930A5-01D4-4410-AA51-348933E91466}" dt="2022-05-09T17:36:38.341" v="1905" actId="1076"/>
        <pc:sldMkLst>
          <pc:docMk/>
          <pc:sldMk cId="2949159359" sldId="261"/>
        </pc:sldMkLst>
        <pc:spChg chg="del">
          <ac:chgData name="Francesco Verucchi" userId="40045a52-56b5-4bdb-b373-b97a92d68487" providerId="ADAL" clId="{D79930A5-01D4-4410-AA51-348933E91466}" dt="2022-05-03T17:09:20.497" v="1619" actId="478"/>
          <ac:spMkLst>
            <pc:docMk/>
            <pc:sldMk cId="2949159359" sldId="261"/>
            <ac:spMk id="2" creationId="{E6616793-D3AE-403C-A5F0-7977CE1F733A}"/>
          </ac:spMkLst>
        </pc:spChg>
        <pc:spChg chg="del">
          <ac:chgData name="Francesco Verucchi" userId="40045a52-56b5-4bdb-b373-b97a92d68487" providerId="ADAL" clId="{D79930A5-01D4-4410-AA51-348933E91466}" dt="2022-05-03T17:09:21.314" v="1620" actId="478"/>
          <ac:spMkLst>
            <pc:docMk/>
            <pc:sldMk cId="2949159359" sldId="261"/>
            <ac:spMk id="3" creationId="{C25BEF6B-DB69-4D13-B08E-B1099B1A9D6D}"/>
          </ac:spMkLst>
        </pc:spChg>
        <pc:spChg chg="add del mod">
          <ac:chgData name="Francesco Verucchi" userId="40045a52-56b5-4bdb-b373-b97a92d68487" providerId="ADAL" clId="{D79930A5-01D4-4410-AA51-348933E91466}" dt="2022-05-03T17:11:03.090" v="1644" actId="478"/>
          <ac:spMkLst>
            <pc:docMk/>
            <pc:sldMk cId="2949159359" sldId="261"/>
            <ac:spMk id="7" creationId="{D5CA614A-222B-4F1F-8F80-75C9ED4B72E8}"/>
          </ac:spMkLst>
        </pc:spChg>
        <pc:grpChg chg="add mod">
          <ac:chgData name="Francesco Verucchi" userId="40045a52-56b5-4bdb-b373-b97a92d68487" providerId="ADAL" clId="{D79930A5-01D4-4410-AA51-348933E91466}" dt="2022-05-03T17:10:44.184" v="1636" actId="14100"/>
          <ac:grpSpMkLst>
            <pc:docMk/>
            <pc:sldMk cId="2949159359" sldId="261"/>
            <ac:grpSpMk id="6" creationId="{10C4A1ED-3DB8-42FD-AE46-636442F91938}"/>
          </ac:grpSpMkLst>
        </pc:grpChg>
        <pc:grpChg chg="add mod">
          <ac:chgData name="Francesco Verucchi" userId="40045a52-56b5-4bdb-b373-b97a92d68487" providerId="ADAL" clId="{D79930A5-01D4-4410-AA51-348933E91466}" dt="2022-05-09T17:36:33.887" v="1904" actId="1076"/>
          <ac:grpSpMkLst>
            <pc:docMk/>
            <pc:sldMk cId="2949159359" sldId="261"/>
            <ac:grpSpMk id="7" creationId="{10F14E3E-F942-6A16-F959-97411D6594BE}"/>
          </ac:grpSpMkLst>
        </pc:grpChg>
        <pc:picChg chg="add mod modCrop">
          <ac:chgData name="Francesco Verucchi" userId="40045a52-56b5-4bdb-b373-b97a92d68487" providerId="ADAL" clId="{D79930A5-01D4-4410-AA51-348933E91466}" dt="2022-05-03T17:10:37.479" v="1633" actId="164"/>
          <ac:picMkLst>
            <pc:docMk/>
            <pc:sldMk cId="2949159359" sldId="261"/>
            <ac:picMk id="4" creationId="{0D462784-F792-40E9-88C3-A3B96EFF194F}"/>
          </ac:picMkLst>
        </pc:picChg>
        <pc:picChg chg="add mod modCrop">
          <ac:chgData name="Francesco Verucchi" userId="40045a52-56b5-4bdb-b373-b97a92d68487" providerId="ADAL" clId="{D79930A5-01D4-4410-AA51-348933E91466}" dt="2022-05-03T17:10:37.479" v="1633" actId="164"/>
          <ac:picMkLst>
            <pc:docMk/>
            <pc:sldMk cId="2949159359" sldId="261"/>
            <ac:picMk id="5" creationId="{EB729658-2AB4-4DD6-883D-187A62898435}"/>
          </ac:picMkLst>
        </pc:picChg>
        <pc:picChg chg="mod modCrop">
          <ac:chgData name="Francesco Verucchi" userId="40045a52-56b5-4bdb-b373-b97a92d68487" providerId="ADAL" clId="{D79930A5-01D4-4410-AA51-348933E91466}" dt="2022-05-09T17:36:23.814" v="1902" actId="732"/>
          <ac:picMkLst>
            <pc:docMk/>
            <pc:sldMk cId="2949159359" sldId="261"/>
            <ac:picMk id="8" creationId="{C6EF89EA-A582-12ED-93FE-0C54D68CDB4E}"/>
          </ac:picMkLst>
        </pc:picChg>
        <pc:picChg chg="mod modCrop">
          <ac:chgData name="Francesco Verucchi" userId="40045a52-56b5-4bdb-b373-b97a92d68487" providerId="ADAL" clId="{D79930A5-01D4-4410-AA51-348933E91466}" dt="2022-05-09T17:36:38.341" v="1905" actId="1076"/>
          <ac:picMkLst>
            <pc:docMk/>
            <pc:sldMk cId="2949159359" sldId="261"/>
            <ac:picMk id="9" creationId="{41380F7A-8CC9-C70F-44C4-638E66FBCC79}"/>
          </ac:picMkLst>
        </pc:picChg>
      </pc:sldChg>
      <pc:sldChg chg="addSp delSp modSp add mod">
        <pc:chgData name="Francesco Verucchi" userId="40045a52-56b5-4bdb-b373-b97a92d68487" providerId="ADAL" clId="{D79930A5-01D4-4410-AA51-348933E91466}" dt="2022-05-18T15:15:04.453" v="1969" actId="164"/>
        <pc:sldMkLst>
          <pc:docMk/>
          <pc:sldMk cId="1219958886" sldId="262"/>
        </pc:sldMkLst>
        <pc:spChg chg="add del mod">
          <ac:chgData name="Francesco Verucchi" userId="40045a52-56b5-4bdb-b373-b97a92d68487" providerId="ADAL" clId="{D79930A5-01D4-4410-AA51-348933E91466}" dt="2022-05-06T09:10:23.005" v="1734" actId="478"/>
          <ac:spMkLst>
            <pc:docMk/>
            <pc:sldMk cId="1219958886" sldId="262"/>
            <ac:spMk id="2" creationId="{909EB7CB-05D8-3A5D-0A2C-9C26F99B9664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2" creationId="{DFA699E1-6A6D-227D-652A-ADC246F03165}"/>
          </ac:spMkLst>
        </pc:spChg>
        <pc:spChg chg="add mod or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" creationId="{FEB0CD4E-2847-9305-6A4D-78C3A91452B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6" creationId="{55E9C472-8DDA-4A95-B870-9DEBFB972D79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20" creationId="{00F28AA3-17FD-43C1-B522-A12D93032364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21" creationId="{9B5D141B-6613-4168-B114-224BB9EC3B63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26" creationId="{6FCEFDB2-4BDB-463A-BFBF-66529A6754DE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27" creationId="{29A1BCF9-7610-4D93-9884-19C7C4B58712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29" creationId="{F2816179-AD60-4C3D-94C1-849F00B1BA98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0" creationId="{2595B861-A99D-4C9C-9D9A-9A5A5378315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1" creationId="{38152CCE-0B42-49C7-B01B-9173AF262221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3" creationId="{AC7D490B-E2EC-44BE-AE2F-8B3844CDFB02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4" creationId="{EA2E7E98-D257-470E-91C0-710E8A575447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7" creationId="{AFAF5764-2F33-4C03-97A5-7DB11F4CDE8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38" creationId="{68CFC21B-654C-4C40-980E-583000506A17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40" creationId="{D22BFDFB-5FE5-47AF-B3D4-DC83D52ECA85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42" creationId="{0C6C3801-2976-4556-ABDA-DD303BFD69E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43" creationId="{DB0D4698-87AC-4551-A11C-8ED35EC3C5F4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50" creationId="{6DEBDDA5-B648-4685-A10C-1C657B37EC3A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52" creationId="{E21DBF25-DAEA-46C9-B4CC-EC8F75F4789B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53" creationId="{4B185A72-8D85-4E75-92EA-9FB71A9548F8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57" creationId="{9D08E969-07B9-49FD-A41B-DA7D92F5882C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58" creationId="{C2FE3133-1E53-43F6-BA45-98ADC4DDC51D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60" creationId="{82E1F62E-D303-4513-954F-71723EE58D7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63" creationId="{37C20255-79B4-4CEE-B79F-790896C94241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65" creationId="{69CB61D9-36A7-4C9D-9EA4-FE0522ED8407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68" creationId="{AD1DE345-6D08-41E0-913E-7836E0D2FEA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74" creationId="{C14B3EEC-90FD-47D8-B22D-1F23748B20A4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75" creationId="{1C57887C-915E-4A3F-AB59-904CFAEDCEB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79" creationId="{E66DD600-0A2F-44A5-BB44-14EF5529B03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1" creationId="{36FC154A-03A3-4017-8FF7-ADDD4960BE0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2" creationId="{AA56093B-5C44-44AB-ACE1-BA6A66F02EAC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5" creationId="{8C9E697C-41EA-4893-9F4D-381413FAF0BE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6" creationId="{855448A1-218B-4704-B641-87B32568293E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7" creationId="{8CEC2301-3EC1-4298-81E9-BCD79022134B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89" creationId="{EB3BAD7E-A640-471A-9D01-65A6CE772FF2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0" creationId="{E74A49E4-9729-4D34-8E76-BFB1EA133521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1" creationId="{A1DA5B5B-8870-43B5-AC0D-6D1B933EEF66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3" creationId="{F2A3CAA6-AABD-4F58-A8E6-5E4B2036E48A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4" creationId="{585CF73B-221E-4963-AE8E-1ACC42386BD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5" creationId="{1D85D446-8D93-45E4-AC80-BFC3CBEEAC64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7" creationId="{2F921C81-E9C8-45FE-BCBB-5F07D6B4CBF9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8" creationId="{9771771F-7CBC-4AF7-BB6E-7F37B75933DE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99" creationId="{CCBAC8FE-A736-49FB-9234-E3D61D6B5474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1" creationId="{477BFA90-C5B1-4FE7-B0E6-3D895302EE39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2" creationId="{B46BFC9C-1637-4FEE-83F5-7761A1CC89EE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3" creationId="{6ABD63B5-6B43-45E0-A518-8FB564F289F2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5" creationId="{5565EF87-DD6C-4242-8FB5-497A6DCB24BC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6" creationId="{D7EF0C59-B6AC-42B6-A6CB-C13F3A126B79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7" creationId="{3AF12B9D-25E3-46AA-876D-BE1C0B4CEB9D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09" creationId="{1BA3CCE7-E9BB-42E0-AB42-3F2F6DED2371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0" creationId="{DD1E8C8E-212B-41F8-9CDB-E775E6BF579F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1" creationId="{A84D51F4-A11B-4EED-8BDA-BEDF665BFD35}"/>
          </ac:spMkLst>
        </pc:spChg>
        <pc:spChg chg="add mod or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2" creationId="{93A393A6-A32F-05D4-B572-7BE1E3E07927}"/>
          </ac:spMkLst>
        </pc:spChg>
        <pc:spChg chg="add mod or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3" creationId="{0C4BDAE4-70DE-70F8-D723-3E44FFD56C6C}"/>
          </ac:spMkLst>
        </pc:spChg>
        <pc:spChg chg="add mod or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4" creationId="{80A34E4F-E118-D5B8-9796-74052F66C656}"/>
          </ac:spMkLst>
        </pc:spChg>
        <pc:spChg chg="add mod or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5" creationId="{8D809DAF-4587-5662-F6A1-7ABADCE7264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7" creationId="{4FB739FB-C4C0-495B-9074-CB62F2AB88D8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8" creationId="{33E4CC3F-2058-4CDB-961D-776841EEE92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19" creationId="{60D9C7E7-6BF9-4654-AFEF-D6CC78B547C7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0" creationId="{D26990CA-59F8-4A10-BBF1-384B4B1D5F5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1" creationId="{1F040586-4B3F-4325-B716-4F98E676E110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22" creationId="{0BC195F6-8DA0-0180-1F48-AEC568B2D912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3" creationId="{E3459B9C-392D-4260-B09E-F3D6335E023C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4" creationId="{B05A7536-4FBA-4F89-9F36-4B0D5B2C6A00}"/>
          </ac:spMkLst>
        </pc:spChg>
        <pc:spChg chg="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5" creationId="{807AF83A-F283-4F02-9A79-ACA97B43D55D}"/>
          </ac:spMkLst>
        </pc:spChg>
        <pc:spChg chg="add 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29" creationId="{709A9633-0B5C-42CB-FCA1-C776FC5689D5}"/>
          </ac:spMkLst>
        </pc:spChg>
        <pc:spChg chg="add 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30" creationId="{B03279F6-A50A-04F2-71EA-DD90CDDB85E3}"/>
          </ac:spMkLst>
        </pc:spChg>
        <pc:spChg chg="add 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31" creationId="{BF14B113-0BF9-8B08-DF3C-FBCFCD649535}"/>
          </ac:spMkLst>
        </pc:spChg>
        <pc:spChg chg="add 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32" creationId="{EA833A2B-A46E-2160-86EB-04B107382E57}"/>
          </ac:spMkLst>
        </pc:spChg>
        <pc:spChg chg="add mod">
          <ac:chgData name="Francesco Verucchi" userId="40045a52-56b5-4bdb-b373-b97a92d68487" providerId="ADAL" clId="{D79930A5-01D4-4410-AA51-348933E91466}" dt="2022-05-18T15:10:28.751" v="1907" actId="165"/>
          <ac:spMkLst>
            <pc:docMk/>
            <pc:sldMk cId="1219958886" sldId="262"/>
            <ac:spMk id="133" creationId="{5DAA5506-E96F-ED16-A91D-C3DD9D276521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34" creationId="{F0331D6F-C55B-16BD-743F-A28BD944CFDF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35" creationId="{AC55D3F0-E890-0B37-7C92-8B4E3FE630D9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36" creationId="{FD8BAFB4-DA1C-0F12-92C2-7A126F844545}"/>
          </ac:spMkLst>
        </pc:spChg>
        <pc:spChg chg="mod topLvl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37" creationId="{0C6EFFBF-D8CC-ADD1-8B62-FE1869A41C10}"/>
          </ac:spMkLst>
        </pc:spChg>
        <pc:spChg chg="add del mod">
          <ac:chgData name="Francesco Verucchi" userId="40045a52-56b5-4bdb-b373-b97a92d68487" providerId="ADAL" clId="{D79930A5-01D4-4410-AA51-348933E91466}" dt="2022-05-18T15:12:14.303" v="1916" actId="478"/>
          <ac:spMkLst>
            <pc:docMk/>
            <pc:sldMk cId="1219958886" sldId="262"/>
            <ac:spMk id="138" creationId="{C0984900-FF9B-D790-96AC-1598596BAA60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39" creationId="{2F09A55C-DE6A-3856-1852-AEE88440D502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40" creationId="{5F964B15-E9C3-5DFA-4977-869730F91345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41" creationId="{1B861BDE-E7F2-BEC1-77ED-0770ECF8B335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42" creationId="{C35339E2-2545-1016-F208-B7E88706ABAD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43" creationId="{6AEBA5F4-E17A-A1A2-9006-37110AE2FF5B}"/>
          </ac:spMkLst>
        </pc:spChg>
        <pc:spChg chg="add mod">
          <ac:chgData name="Francesco Verucchi" userId="40045a52-56b5-4bdb-b373-b97a92d68487" providerId="ADAL" clId="{D79930A5-01D4-4410-AA51-348933E91466}" dt="2022-05-18T15:15:04.453" v="1969" actId="164"/>
          <ac:spMkLst>
            <pc:docMk/>
            <pc:sldMk cId="1219958886" sldId="262"/>
            <ac:spMk id="144" creationId="{626D5EBE-BF1F-0A24-B250-FEF09AD4CD10}"/>
          </ac:spMkLst>
        </pc:spChg>
        <pc:grpChg chg="del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4" creationId="{7C63A4DA-7132-638C-BF00-C1A0EAA971AD}"/>
          </ac:grpSpMkLst>
        </pc:grpChg>
        <pc:grpChg chg="add mod">
          <ac:chgData name="Francesco Verucchi" userId="40045a52-56b5-4bdb-b373-b97a92d68487" providerId="ADAL" clId="{D79930A5-01D4-4410-AA51-348933E91466}" dt="2022-05-18T15:15:04.453" v="1969" actId="164"/>
          <ac:grpSpMkLst>
            <pc:docMk/>
            <pc:sldMk cId="1219958886" sldId="262"/>
            <ac:grpSpMk id="8" creationId="{DF9AD281-EB05-53FC-B25A-784CD170A230}"/>
          </ac:grpSpMkLst>
        </pc:grpChg>
        <pc:grpChg chg="add 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2" creationId="{CF16FB6D-1813-3626-FED9-C8B2BB30E482}"/>
          </ac:grpSpMkLst>
        </pc:grpChg>
        <pc:grpChg chg="add mod">
          <ac:chgData name="Francesco Verucchi" userId="40045a52-56b5-4bdb-b373-b97a92d68487" providerId="ADAL" clId="{D79930A5-01D4-4410-AA51-348933E91466}" dt="2022-05-06T09:23:11.712" v="1879" actId="164"/>
          <ac:grpSpMkLst>
            <pc:docMk/>
            <pc:sldMk cId="1219958886" sldId="262"/>
            <ac:grpSpMk id="13" creationId="{89CF8176-9E28-6132-74ED-FFC5B317007E}"/>
          </ac:grpSpMkLst>
        </pc:grpChg>
        <pc:grpChg chg="add mod or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4" creationId="{E087B96B-ED77-1685-6F10-3C054393AC62}"/>
          </ac:grpSpMkLst>
        </pc:grpChg>
        <pc:grpChg chg="add 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5" creationId="{DF95D713-D6F3-E44F-2482-1E6B7B1AFEB8}"/>
          </ac:grpSpMkLst>
        </pc:grpChg>
        <pc:grpChg chg="add mod topLvl">
          <ac:chgData name="Francesco Verucchi" userId="40045a52-56b5-4bdb-b373-b97a92d68487" providerId="ADAL" clId="{D79930A5-01D4-4410-AA51-348933E91466}" dt="2022-05-18T15:15:04.453" v="1969" actId="164"/>
          <ac:grpSpMkLst>
            <pc:docMk/>
            <pc:sldMk cId="1219958886" sldId="262"/>
            <ac:grpSpMk id="16" creationId="{FCD67FDB-512A-9D86-7517-22F87739F6A9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9" creationId="{79B8ABAE-421C-456C-A6E2-5F89514BEDFB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25" creationId="{5D1FAF1D-79CF-47F9-96A9-AE42678AC9AB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32" creationId="{F673008E-A15B-4AA0-B02E-51BFE81472EF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36" creationId="{9AB34DE1-139F-4AAF-989C-5B3B99E0E254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41" creationId="{F650EF7D-E002-4DDB-8920-231F0AE5A4C9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51" creationId="{6AE97EEB-7722-4E9E-994E-3A5B87B28102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56" creationId="{46424952-495D-40A4-8F75-86B686E60485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61" creationId="{7F3D44FF-140D-456D-950C-1B0E23B94821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73" creationId="{F52B70E2-3E6E-4BE6-BB26-780E66390941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83" creationId="{551B7018-B989-4E69-9748-0C0127BCB80D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84" creationId="{8AE2AD2F-F073-4DE4-BCBA-2C104C0A7200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88" creationId="{25107F51-2DCB-44BC-9149-E7EBA8D5B9D9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92" creationId="{DD5567A8-1B56-446D-BBE2-E1806263F80B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96" creationId="{7C93549D-7D2F-4A03-9D0E-23719ECAAB0E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00" creationId="{8029039D-0E1B-4E7B-B82A-A5D6F1924821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04" creationId="{79D338EC-4C47-4072-851A-9F52A4D545F3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08" creationId="{18B71571-6E6B-472C-880F-3FCAD7AF7BAC}"/>
          </ac:grpSpMkLst>
        </pc:grpChg>
        <pc:grpChg chg="mod">
          <ac:chgData name="Francesco Verucchi" userId="40045a52-56b5-4bdb-b373-b97a92d68487" providerId="ADAL" clId="{D79930A5-01D4-4410-AA51-348933E91466}" dt="2022-05-18T15:10:28.751" v="1907" actId="165"/>
          <ac:grpSpMkLst>
            <pc:docMk/>
            <pc:sldMk cId="1219958886" sldId="262"/>
            <ac:grpSpMk id="126" creationId="{E7D48DB1-53C6-4C52-B817-D2DDEBA7ADCC}"/>
          </ac:grpSpMkLst>
        </pc:grp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5" creationId="{FFF7A87A-7A79-4359-B31B-9237F6CE0F12}"/>
          </ac:cxnSpMkLst>
        </pc:cxnChg>
        <pc:cxnChg chg="add mod or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7" creationId="{0F5FE31E-D7C8-4BDA-DB3A-D09CE2C5A12E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22" creationId="{81B94409-175E-4FEA-A2D7-2312FFB13F57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28" creationId="{2D03EA5E-3990-4659-B7C3-9C7AC33F6037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35" creationId="{F2957C49-474F-4579-8D80-EFA06DB6BFBE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39" creationId="{477B0533-185D-4E30-AC59-A9FA847422B4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44" creationId="{96F146AE-B484-4F06-B048-4F0CC971406B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54" creationId="{733656A5-27F7-480B-B3B4-B034A6354950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59" creationId="{AB9B6756-BA82-4CF4-BAD1-D9B1AC7D3253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64" creationId="{8557AD35-34A1-4514-9C8D-CE0078B031B6}"/>
          </ac:cxnSpMkLst>
        </pc:cxnChg>
        <pc:cxnChg chg="mo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76" creationId="{B0C9F264-3DDE-4688-886F-F3900C5F4DE8}"/>
          </ac:cxnSpMkLst>
        </pc:cxnChg>
        <pc:cxnChg chg="add mod or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116" creationId="{51C162E3-E13D-111F-7B55-1E6BF12E3346}"/>
          </ac:cxnSpMkLst>
        </pc:cxnChg>
        <pc:cxnChg chg="add del mod ord">
          <ac:chgData name="Francesco Verucchi" userId="40045a52-56b5-4bdb-b373-b97a92d68487" providerId="ADAL" clId="{D79930A5-01D4-4410-AA51-348933E91466}" dt="2022-05-06T09:18:26.841" v="1787" actId="478"/>
          <ac:cxnSpMkLst>
            <pc:docMk/>
            <pc:sldMk cId="1219958886" sldId="262"/>
            <ac:cxnSpMk id="122" creationId="{2017993B-6875-63F7-0FAA-1FCB83EBB4A8}"/>
          </ac:cxnSpMkLst>
        </pc:cxnChg>
        <pc:cxnChg chg="add mod or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127" creationId="{D9FCB451-28FE-E621-388E-2EA4EE02A168}"/>
          </ac:cxnSpMkLst>
        </pc:cxnChg>
        <pc:cxnChg chg="add mod ord">
          <ac:chgData name="Francesco Verucchi" userId="40045a52-56b5-4bdb-b373-b97a92d68487" providerId="ADAL" clId="{D79930A5-01D4-4410-AA51-348933E91466}" dt="2022-05-18T15:10:28.751" v="1907" actId="165"/>
          <ac:cxnSpMkLst>
            <pc:docMk/>
            <pc:sldMk cId="1219958886" sldId="262"/>
            <ac:cxnSpMk id="128" creationId="{5B753E73-67B3-4969-01B6-27B6A122603F}"/>
          </ac:cxnSpMkLst>
        </pc:cxnChg>
      </pc:sldChg>
      <pc:sldChg chg="add">
        <pc:chgData name="Francesco Verucchi" userId="40045a52-56b5-4bdb-b373-b97a92d68487" providerId="ADAL" clId="{D79930A5-01D4-4410-AA51-348933E91466}" dt="2022-05-18T15:09:58.779" v="1906"/>
        <pc:sldMkLst>
          <pc:docMk/>
          <pc:sldMk cId="4158490538" sldId="263"/>
        </pc:sldMkLst>
      </pc:sldChg>
    </pc:docChg>
  </pc:docChgLst>
  <pc:docChgLst>
    <pc:chgData name="Edoardo Passarin" userId="242dca1e-846b-454f-a41f-098527b03d8e" providerId="ADAL" clId="{5C2A2158-6E40-438C-BA84-A16120BBFA0D}"/>
    <pc:docChg chg="undo custSel modSld">
      <pc:chgData name="Edoardo Passarin" userId="242dca1e-846b-454f-a41f-098527b03d8e" providerId="ADAL" clId="{5C2A2158-6E40-438C-BA84-A16120BBFA0D}" dt="2022-05-12T14:07:28.163" v="332" actId="164"/>
      <pc:docMkLst>
        <pc:docMk/>
      </pc:docMkLst>
      <pc:sldChg chg="addSp modSp mod">
        <pc:chgData name="Edoardo Passarin" userId="242dca1e-846b-454f-a41f-098527b03d8e" providerId="ADAL" clId="{5C2A2158-6E40-438C-BA84-A16120BBFA0D}" dt="2022-05-12T13:55:11.011" v="20" actId="164"/>
        <pc:sldMkLst>
          <pc:docMk/>
          <pc:sldMk cId="436306518" sldId="260"/>
        </pc:sldMkLst>
        <pc:spChg chg="mod">
          <ac:chgData name="Edoardo Passarin" userId="242dca1e-846b-454f-a41f-098527b03d8e" providerId="ADAL" clId="{5C2A2158-6E40-438C-BA84-A16120BBFA0D}" dt="2022-05-12T13:54:52.405" v="9" actId="1076"/>
          <ac:spMkLst>
            <pc:docMk/>
            <pc:sldMk cId="436306518" sldId="260"/>
            <ac:spMk id="6" creationId="{BC9B4C47-7E8B-48AB-A06C-5ECE8744A6E4}"/>
          </ac:spMkLst>
        </pc:spChg>
        <pc:spChg chg="mod">
          <ac:chgData name="Edoardo Passarin" userId="242dca1e-846b-454f-a41f-098527b03d8e" providerId="ADAL" clId="{5C2A2158-6E40-438C-BA84-A16120BBFA0D}" dt="2022-05-12T13:55:01.350" v="19" actId="1076"/>
          <ac:spMkLst>
            <pc:docMk/>
            <pc:sldMk cId="436306518" sldId="260"/>
            <ac:spMk id="7" creationId="{2072323C-10EA-41A5-BA0E-3300E2985636}"/>
          </ac:spMkLst>
        </pc:spChg>
        <pc:grpChg chg="add mod">
          <ac:chgData name="Edoardo Passarin" userId="242dca1e-846b-454f-a41f-098527b03d8e" providerId="ADAL" clId="{5C2A2158-6E40-438C-BA84-A16120BBFA0D}" dt="2022-05-12T13:55:11.011" v="20" actId="164"/>
          <ac:grpSpMkLst>
            <pc:docMk/>
            <pc:sldMk cId="436306518" sldId="260"/>
            <ac:grpSpMk id="2" creationId="{19B03087-F6E6-5FAA-917F-B8AFA0FEEBEA}"/>
          </ac:grpSpMkLst>
        </pc:grpChg>
        <pc:grpChg chg="mod">
          <ac:chgData name="Edoardo Passarin" userId="242dca1e-846b-454f-a41f-098527b03d8e" providerId="ADAL" clId="{5C2A2158-6E40-438C-BA84-A16120BBFA0D}" dt="2022-05-12T13:55:11.011" v="20" actId="164"/>
          <ac:grpSpMkLst>
            <pc:docMk/>
            <pc:sldMk cId="436306518" sldId="260"/>
            <ac:grpSpMk id="8" creationId="{1A658F1A-156F-4214-B4D4-7EA2C42A010C}"/>
          </ac:grpSpMkLst>
        </pc:grpChg>
        <pc:grpChg chg="mod">
          <ac:chgData name="Edoardo Passarin" userId="242dca1e-846b-454f-a41f-098527b03d8e" providerId="ADAL" clId="{5C2A2158-6E40-438C-BA84-A16120BBFA0D}" dt="2022-05-12T13:55:11.011" v="20" actId="164"/>
          <ac:grpSpMkLst>
            <pc:docMk/>
            <pc:sldMk cId="436306518" sldId="260"/>
            <ac:grpSpMk id="9" creationId="{B893397F-FAEA-4541-B5EA-4C682213CF73}"/>
          </ac:grpSpMkLst>
        </pc:grpChg>
      </pc:sldChg>
      <pc:sldChg chg="addSp modSp mod">
        <pc:chgData name="Edoardo Passarin" userId="242dca1e-846b-454f-a41f-098527b03d8e" providerId="ADAL" clId="{5C2A2158-6E40-438C-BA84-A16120BBFA0D}" dt="2022-05-12T14:07:28.163" v="332" actId="164"/>
        <pc:sldMkLst>
          <pc:docMk/>
          <pc:sldMk cId="1219958886" sldId="262"/>
        </pc:sldMkLst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2" creationId="{DFA699E1-6A6D-227D-652A-ADC246F03165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" creationId="{FEB0CD4E-2847-9305-6A4D-78C3A91452B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6" creationId="{55E9C472-8DDA-4A95-B870-9DEBFB972D79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20" creationId="{00F28AA3-17FD-43C1-B522-A12D93032364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21" creationId="{9B5D141B-6613-4168-B114-224BB9EC3B63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26" creationId="{6FCEFDB2-4BDB-463A-BFBF-66529A6754DE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27" creationId="{29A1BCF9-7610-4D93-9884-19C7C4B58712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29" creationId="{F2816179-AD60-4C3D-94C1-849F00B1BA98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0" creationId="{2595B861-A99D-4C9C-9D9A-9A5A5378315F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1" creationId="{38152CCE-0B42-49C7-B01B-9173AF262221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3" creationId="{AC7D490B-E2EC-44BE-AE2F-8B3844CDFB02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4" creationId="{EA2E7E98-D257-470E-91C0-710E8A57544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7" creationId="{AFAF5764-2F33-4C03-97A5-7DB11F4CDE8F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38" creationId="{68CFC21B-654C-4C40-980E-583000506A1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40" creationId="{D22BFDFB-5FE5-47AF-B3D4-DC83D52ECA85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42" creationId="{0C6C3801-2976-4556-ABDA-DD303BFD69E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43" creationId="{DB0D4698-87AC-4551-A11C-8ED35EC3C5F4}"/>
          </ac:spMkLst>
        </pc:spChg>
        <pc:spChg chg="mod">
          <ac:chgData name="Edoardo Passarin" userId="242dca1e-846b-454f-a41f-098527b03d8e" providerId="ADAL" clId="{5C2A2158-6E40-438C-BA84-A16120BBFA0D}" dt="2022-05-12T14:07:02.291" v="331" actId="1038"/>
          <ac:spMkLst>
            <pc:docMk/>
            <pc:sldMk cId="1219958886" sldId="262"/>
            <ac:spMk id="50" creationId="{6DEBDDA5-B648-4685-A10C-1C657B37EC3A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52" creationId="{E21DBF25-DAEA-46C9-B4CC-EC8F75F4789B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53" creationId="{4B185A72-8D85-4E75-92EA-9FB71A9548F8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57" creationId="{9D08E969-07B9-49FD-A41B-DA7D92F5882C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58" creationId="{C2FE3133-1E53-43F6-BA45-98ADC4DDC51D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60" creationId="{82E1F62E-D303-4513-954F-71723EE58D7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63" creationId="{37C20255-79B4-4CEE-B79F-790896C94241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65" creationId="{69CB61D9-36A7-4C9D-9EA4-FE0522ED840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68" creationId="{AD1DE345-6D08-41E0-913E-7836E0D2FEAF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74" creationId="{C14B3EEC-90FD-47D8-B22D-1F23748B20A4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75" creationId="{1C57887C-915E-4A3F-AB59-904CFAEDCEBF}"/>
          </ac:spMkLst>
        </pc:spChg>
        <pc:spChg chg="mod">
          <ac:chgData name="Edoardo Passarin" userId="242dca1e-846b-454f-a41f-098527b03d8e" providerId="ADAL" clId="{5C2A2158-6E40-438C-BA84-A16120BBFA0D}" dt="2022-05-12T14:04:04.823" v="171" actId="555"/>
          <ac:spMkLst>
            <pc:docMk/>
            <pc:sldMk cId="1219958886" sldId="262"/>
            <ac:spMk id="79" creationId="{E66DD600-0A2F-44A5-BB44-14EF5529B03F}"/>
          </ac:spMkLst>
        </pc:spChg>
        <pc:spChg chg="mod">
          <ac:chgData name="Edoardo Passarin" userId="242dca1e-846b-454f-a41f-098527b03d8e" providerId="ADAL" clId="{5C2A2158-6E40-438C-BA84-A16120BBFA0D}" dt="2022-05-12T14:04:04.823" v="171" actId="555"/>
          <ac:spMkLst>
            <pc:docMk/>
            <pc:sldMk cId="1219958886" sldId="262"/>
            <ac:spMk id="81" creationId="{36FC154A-03A3-4017-8FF7-ADDD4960BE0F}"/>
          </ac:spMkLst>
        </pc:spChg>
        <pc:spChg chg="mod">
          <ac:chgData name="Edoardo Passarin" userId="242dca1e-846b-454f-a41f-098527b03d8e" providerId="ADAL" clId="{5C2A2158-6E40-438C-BA84-A16120BBFA0D}" dt="2022-05-12T14:04:04.823" v="171" actId="555"/>
          <ac:spMkLst>
            <pc:docMk/>
            <pc:sldMk cId="1219958886" sldId="262"/>
            <ac:spMk id="82" creationId="{AA56093B-5C44-44AB-ACE1-BA6A66F02EAC}"/>
          </ac:spMkLst>
        </pc:spChg>
        <pc:spChg chg="mod">
          <ac:chgData name="Edoardo Passarin" userId="242dca1e-846b-454f-a41f-098527b03d8e" providerId="ADAL" clId="{5C2A2158-6E40-438C-BA84-A16120BBFA0D}" dt="2022-05-12T14:04:11.397" v="172" actId="555"/>
          <ac:spMkLst>
            <pc:docMk/>
            <pc:sldMk cId="1219958886" sldId="262"/>
            <ac:spMk id="85" creationId="{8C9E697C-41EA-4893-9F4D-381413FAF0BE}"/>
          </ac:spMkLst>
        </pc:spChg>
        <pc:spChg chg="mod">
          <ac:chgData name="Edoardo Passarin" userId="242dca1e-846b-454f-a41f-098527b03d8e" providerId="ADAL" clId="{5C2A2158-6E40-438C-BA84-A16120BBFA0D}" dt="2022-05-12T14:04:11.397" v="172" actId="555"/>
          <ac:spMkLst>
            <pc:docMk/>
            <pc:sldMk cId="1219958886" sldId="262"/>
            <ac:spMk id="86" creationId="{855448A1-218B-4704-B641-87B32568293E}"/>
          </ac:spMkLst>
        </pc:spChg>
        <pc:spChg chg="mod">
          <ac:chgData name="Edoardo Passarin" userId="242dca1e-846b-454f-a41f-098527b03d8e" providerId="ADAL" clId="{5C2A2158-6E40-438C-BA84-A16120BBFA0D}" dt="2022-05-12T14:04:11.397" v="172" actId="555"/>
          <ac:spMkLst>
            <pc:docMk/>
            <pc:sldMk cId="1219958886" sldId="262"/>
            <ac:spMk id="87" creationId="{8CEC2301-3EC1-4298-81E9-BCD79022134B}"/>
          </ac:spMkLst>
        </pc:spChg>
        <pc:spChg chg="mod">
          <ac:chgData name="Edoardo Passarin" userId="242dca1e-846b-454f-a41f-098527b03d8e" providerId="ADAL" clId="{5C2A2158-6E40-438C-BA84-A16120BBFA0D}" dt="2022-05-12T14:04:17.628" v="173" actId="555"/>
          <ac:spMkLst>
            <pc:docMk/>
            <pc:sldMk cId="1219958886" sldId="262"/>
            <ac:spMk id="89" creationId="{EB3BAD7E-A640-471A-9D01-65A6CE772FF2}"/>
          </ac:spMkLst>
        </pc:spChg>
        <pc:spChg chg="mod">
          <ac:chgData name="Edoardo Passarin" userId="242dca1e-846b-454f-a41f-098527b03d8e" providerId="ADAL" clId="{5C2A2158-6E40-438C-BA84-A16120BBFA0D}" dt="2022-05-12T14:04:17.628" v="173" actId="555"/>
          <ac:spMkLst>
            <pc:docMk/>
            <pc:sldMk cId="1219958886" sldId="262"/>
            <ac:spMk id="90" creationId="{E74A49E4-9729-4D34-8E76-BFB1EA133521}"/>
          </ac:spMkLst>
        </pc:spChg>
        <pc:spChg chg="mod">
          <ac:chgData name="Edoardo Passarin" userId="242dca1e-846b-454f-a41f-098527b03d8e" providerId="ADAL" clId="{5C2A2158-6E40-438C-BA84-A16120BBFA0D}" dt="2022-05-12T14:04:17.628" v="173" actId="555"/>
          <ac:spMkLst>
            <pc:docMk/>
            <pc:sldMk cId="1219958886" sldId="262"/>
            <ac:spMk id="91" creationId="{A1DA5B5B-8870-43B5-AC0D-6D1B933EEF66}"/>
          </ac:spMkLst>
        </pc:spChg>
        <pc:spChg chg="mod">
          <ac:chgData name="Edoardo Passarin" userId="242dca1e-846b-454f-a41f-098527b03d8e" providerId="ADAL" clId="{5C2A2158-6E40-438C-BA84-A16120BBFA0D}" dt="2022-05-12T14:04:57.605" v="179" actId="555"/>
          <ac:spMkLst>
            <pc:docMk/>
            <pc:sldMk cId="1219958886" sldId="262"/>
            <ac:spMk id="93" creationId="{F2A3CAA6-AABD-4F58-A8E6-5E4B2036E48A}"/>
          </ac:spMkLst>
        </pc:spChg>
        <pc:spChg chg="mod">
          <ac:chgData name="Edoardo Passarin" userId="242dca1e-846b-454f-a41f-098527b03d8e" providerId="ADAL" clId="{5C2A2158-6E40-438C-BA84-A16120BBFA0D}" dt="2022-05-12T14:04:57.605" v="179" actId="555"/>
          <ac:spMkLst>
            <pc:docMk/>
            <pc:sldMk cId="1219958886" sldId="262"/>
            <ac:spMk id="94" creationId="{585CF73B-221E-4963-AE8E-1ACC42386BDF}"/>
          </ac:spMkLst>
        </pc:spChg>
        <pc:spChg chg="mod">
          <ac:chgData name="Edoardo Passarin" userId="242dca1e-846b-454f-a41f-098527b03d8e" providerId="ADAL" clId="{5C2A2158-6E40-438C-BA84-A16120BBFA0D}" dt="2022-05-12T14:04:57.605" v="179" actId="555"/>
          <ac:spMkLst>
            <pc:docMk/>
            <pc:sldMk cId="1219958886" sldId="262"/>
            <ac:spMk id="95" creationId="{1D85D446-8D93-45E4-AC80-BFC3CBEEAC64}"/>
          </ac:spMkLst>
        </pc:spChg>
        <pc:spChg chg="mod">
          <ac:chgData name="Edoardo Passarin" userId="242dca1e-846b-454f-a41f-098527b03d8e" providerId="ADAL" clId="{5C2A2158-6E40-438C-BA84-A16120BBFA0D}" dt="2022-05-12T14:04:33.199" v="176" actId="555"/>
          <ac:spMkLst>
            <pc:docMk/>
            <pc:sldMk cId="1219958886" sldId="262"/>
            <ac:spMk id="97" creationId="{2F921C81-E9C8-45FE-BCBB-5F07D6B4CBF9}"/>
          </ac:spMkLst>
        </pc:spChg>
        <pc:spChg chg="mod">
          <ac:chgData name="Edoardo Passarin" userId="242dca1e-846b-454f-a41f-098527b03d8e" providerId="ADAL" clId="{5C2A2158-6E40-438C-BA84-A16120BBFA0D}" dt="2022-05-12T14:04:33.199" v="176" actId="555"/>
          <ac:spMkLst>
            <pc:docMk/>
            <pc:sldMk cId="1219958886" sldId="262"/>
            <ac:spMk id="98" creationId="{9771771F-7CBC-4AF7-BB6E-7F37B75933DE}"/>
          </ac:spMkLst>
        </pc:spChg>
        <pc:spChg chg="mod">
          <ac:chgData name="Edoardo Passarin" userId="242dca1e-846b-454f-a41f-098527b03d8e" providerId="ADAL" clId="{5C2A2158-6E40-438C-BA84-A16120BBFA0D}" dt="2022-05-12T14:04:33.199" v="176" actId="555"/>
          <ac:spMkLst>
            <pc:docMk/>
            <pc:sldMk cId="1219958886" sldId="262"/>
            <ac:spMk id="99" creationId="{CCBAC8FE-A736-49FB-9234-E3D61D6B5474}"/>
          </ac:spMkLst>
        </pc:spChg>
        <pc:spChg chg="mod">
          <ac:chgData name="Edoardo Passarin" userId="242dca1e-846b-454f-a41f-098527b03d8e" providerId="ADAL" clId="{5C2A2158-6E40-438C-BA84-A16120BBFA0D}" dt="2022-05-12T14:03:48.105" v="169" actId="555"/>
          <ac:spMkLst>
            <pc:docMk/>
            <pc:sldMk cId="1219958886" sldId="262"/>
            <ac:spMk id="101" creationId="{477BFA90-C5B1-4FE7-B0E6-3D895302EE39}"/>
          </ac:spMkLst>
        </pc:spChg>
        <pc:spChg chg="mod">
          <ac:chgData name="Edoardo Passarin" userId="242dca1e-846b-454f-a41f-098527b03d8e" providerId="ADAL" clId="{5C2A2158-6E40-438C-BA84-A16120BBFA0D}" dt="2022-05-12T14:03:48.105" v="169" actId="555"/>
          <ac:spMkLst>
            <pc:docMk/>
            <pc:sldMk cId="1219958886" sldId="262"/>
            <ac:spMk id="102" creationId="{B46BFC9C-1637-4FEE-83F5-7761A1CC89EE}"/>
          </ac:spMkLst>
        </pc:spChg>
        <pc:spChg chg="mod">
          <ac:chgData name="Edoardo Passarin" userId="242dca1e-846b-454f-a41f-098527b03d8e" providerId="ADAL" clId="{5C2A2158-6E40-438C-BA84-A16120BBFA0D}" dt="2022-05-12T14:03:48.105" v="169" actId="555"/>
          <ac:spMkLst>
            <pc:docMk/>
            <pc:sldMk cId="1219958886" sldId="262"/>
            <ac:spMk id="103" creationId="{6ABD63B5-6B43-45E0-A518-8FB564F289F2}"/>
          </ac:spMkLst>
        </pc:spChg>
        <pc:spChg chg="mod">
          <ac:chgData name="Edoardo Passarin" userId="242dca1e-846b-454f-a41f-098527b03d8e" providerId="ADAL" clId="{5C2A2158-6E40-438C-BA84-A16120BBFA0D}" dt="2022-05-12T14:04:38.988" v="177" actId="555"/>
          <ac:spMkLst>
            <pc:docMk/>
            <pc:sldMk cId="1219958886" sldId="262"/>
            <ac:spMk id="105" creationId="{5565EF87-DD6C-4242-8FB5-497A6DCB24BC}"/>
          </ac:spMkLst>
        </pc:spChg>
        <pc:spChg chg="mod">
          <ac:chgData name="Edoardo Passarin" userId="242dca1e-846b-454f-a41f-098527b03d8e" providerId="ADAL" clId="{5C2A2158-6E40-438C-BA84-A16120BBFA0D}" dt="2022-05-12T14:04:38.988" v="177" actId="555"/>
          <ac:spMkLst>
            <pc:docMk/>
            <pc:sldMk cId="1219958886" sldId="262"/>
            <ac:spMk id="106" creationId="{D7EF0C59-B6AC-42B6-A6CB-C13F3A126B79}"/>
          </ac:spMkLst>
        </pc:spChg>
        <pc:spChg chg="mod">
          <ac:chgData name="Edoardo Passarin" userId="242dca1e-846b-454f-a41f-098527b03d8e" providerId="ADAL" clId="{5C2A2158-6E40-438C-BA84-A16120BBFA0D}" dt="2022-05-12T14:04:38.988" v="177" actId="555"/>
          <ac:spMkLst>
            <pc:docMk/>
            <pc:sldMk cId="1219958886" sldId="262"/>
            <ac:spMk id="107" creationId="{3AF12B9D-25E3-46AA-876D-BE1C0B4CEB9D}"/>
          </ac:spMkLst>
        </pc:spChg>
        <pc:spChg chg="mod">
          <ac:chgData name="Edoardo Passarin" userId="242dca1e-846b-454f-a41f-098527b03d8e" providerId="ADAL" clId="{5C2A2158-6E40-438C-BA84-A16120BBFA0D}" dt="2022-05-12T14:04:45.454" v="178" actId="555"/>
          <ac:spMkLst>
            <pc:docMk/>
            <pc:sldMk cId="1219958886" sldId="262"/>
            <ac:spMk id="109" creationId="{1BA3CCE7-E9BB-42E0-AB42-3F2F6DED2371}"/>
          </ac:spMkLst>
        </pc:spChg>
        <pc:spChg chg="mod">
          <ac:chgData name="Edoardo Passarin" userId="242dca1e-846b-454f-a41f-098527b03d8e" providerId="ADAL" clId="{5C2A2158-6E40-438C-BA84-A16120BBFA0D}" dt="2022-05-12T14:04:45.454" v="178" actId="555"/>
          <ac:spMkLst>
            <pc:docMk/>
            <pc:sldMk cId="1219958886" sldId="262"/>
            <ac:spMk id="110" creationId="{DD1E8C8E-212B-41F8-9CDB-E775E6BF579F}"/>
          </ac:spMkLst>
        </pc:spChg>
        <pc:spChg chg="mod">
          <ac:chgData name="Edoardo Passarin" userId="242dca1e-846b-454f-a41f-098527b03d8e" providerId="ADAL" clId="{5C2A2158-6E40-438C-BA84-A16120BBFA0D}" dt="2022-05-12T14:04:45.454" v="178" actId="555"/>
          <ac:spMkLst>
            <pc:docMk/>
            <pc:sldMk cId="1219958886" sldId="262"/>
            <ac:spMk id="111" creationId="{A84D51F4-A11B-4EED-8BDA-BEDF665BFD35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2" creationId="{93A393A6-A32F-05D4-B572-7BE1E3E0792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3" creationId="{0C4BDAE4-70DE-70F8-D723-3E44FFD56C6C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4" creationId="{80A34E4F-E118-D5B8-9796-74052F66C656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5" creationId="{8D809DAF-4587-5662-F6A1-7ABADCE7264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7" creationId="{4FB739FB-C4C0-495B-9074-CB62F2AB88D8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8" creationId="{33E4CC3F-2058-4CDB-961D-776841EEE92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19" creationId="{60D9C7E7-6BF9-4654-AFEF-D6CC78B547C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0" creationId="{D26990CA-59F8-4A10-BBF1-384B4B1D5F5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1" creationId="{1F040586-4B3F-4325-B716-4F98E676E110}"/>
          </ac:spMkLst>
        </pc:spChg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122" creationId="{0BC195F6-8DA0-0180-1F48-AEC568B2D912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3" creationId="{E3459B9C-392D-4260-B09E-F3D6335E023C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4" creationId="{B05A7536-4FBA-4F89-9F36-4B0D5B2C6A00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5" creationId="{807AF83A-F283-4F02-9A79-ACA97B43D55D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29" creationId="{709A9633-0B5C-42CB-FCA1-C776FC5689D5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0" creationId="{B03279F6-A50A-04F2-71EA-DD90CDDB85E3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1" creationId="{BF14B113-0BF9-8B08-DF3C-FBCFCD649535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2" creationId="{EA833A2B-A46E-2160-86EB-04B107382E57}"/>
          </ac:spMkLst>
        </pc:spChg>
        <pc:spChg chg="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3" creationId="{5DAA5506-E96F-ED16-A91D-C3DD9D276521}"/>
          </ac:spMkLst>
        </pc:spChg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134" creationId="{F0331D6F-C55B-16BD-743F-A28BD944CFDF}"/>
          </ac:spMkLst>
        </pc:spChg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135" creationId="{AC55D3F0-E890-0B37-7C92-8B4E3FE630D9}"/>
          </ac:spMkLst>
        </pc:spChg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136" creationId="{FD8BAFB4-DA1C-0F12-92C2-7A126F844545}"/>
          </ac:spMkLst>
        </pc:spChg>
        <pc:spChg chg="add mod">
          <ac:chgData name="Edoardo Passarin" userId="242dca1e-846b-454f-a41f-098527b03d8e" providerId="ADAL" clId="{5C2A2158-6E40-438C-BA84-A16120BBFA0D}" dt="2022-05-12T14:07:28.163" v="332" actId="164"/>
          <ac:spMkLst>
            <pc:docMk/>
            <pc:sldMk cId="1219958886" sldId="262"/>
            <ac:spMk id="137" creationId="{0C6EFFBF-D8CC-ADD1-8B62-FE1869A41C10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8" creationId="{BC019D57-9202-DB3C-C02A-5DC2A219791F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39" creationId="{5FC30DF7-F3DC-63C5-D37F-F4F8CC625695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0" creationId="{9BD8EFF5-BBF4-78D7-A697-739B2E8E6357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1" creationId="{28EB1A79-1F39-E387-B907-9B582D3B51E2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2" creationId="{B5E2DC10-D414-F997-4E77-2984AAEB3EA0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3" creationId="{952F68A9-B4CD-1DFC-3C5D-0C38FE006E7E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4" creationId="{603982DC-AE11-E48E-E7F8-6025A8956E18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5" creationId="{FFF38B48-D0C0-88F5-8413-20EAA693340A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6" creationId="{56716EDA-6A61-DC57-3A13-364C1FED1D4A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7" creationId="{86078E5A-A796-9B0C-AD3F-D7275140595C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8" creationId="{71C8E047-620E-2CAA-7F08-14A106864463}"/>
          </ac:spMkLst>
        </pc:spChg>
        <pc:spChg chg="add mod">
          <ac:chgData name="Edoardo Passarin" userId="242dca1e-846b-454f-a41f-098527b03d8e" providerId="ADAL" clId="{5C2A2158-6E40-438C-BA84-A16120BBFA0D}" dt="2022-05-12T14:03:01.861" v="163" actId="571"/>
          <ac:spMkLst>
            <pc:docMk/>
            <pc:sldMk cId="1219958886" sldId="262"/>
            <ac:spMk id="149" creationId="{FA7C3472-6ECB-DE09-4935-6E5CEBA6BE03}"/>
          </ac:spMkLst>
        </pc:spChg>
        <pc:grpChg chg="add mod">
          <ac:chgData name="Edoardo Passarin" userId="242dca1e-846b-454f-a41f-098527b03d8e" providerId="ADAL" clId="{5C2A2158-6E40-438C-BA84-A16120BBFA0D}" dt="2022-05-12T14:07:28.163" v="332" actId="164"/>
          <ac:grpSpMkLst>
            <pc:docMk/>
            <pc:sldMk cId="1219958886" sldId="262"/>
            <ac:grpSpMk id="4" creationId="{7C63A4DA-7132-638C-BF00-C1A0EAA971AD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2" creationId="{CF16FB6D-1813-3626-FED9-C8B2BB30E482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4" creationId="{E087B96B-ED77-1685-6F10-3C054393AC62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5" creationId="{DF95D713-D6F3-E44F-2482-1E6B7B1AFEB8}"/>
          </ac:grpSpMkLst>
        </pc:grpChg>
        <pc:grpChg chg="mod">
          <ac:chgData name="Edoardo Passarin" userId="242dca1e-846b-454f-a41f-098527b03d8e" providerId="ADAL" clId="{5C2A2158-6E40-438C-BA84-A16120BBFA0D}" dt="2022-05-12T14:07:28.163" v="332" actId="164"/>
          <ac:grpSpMkLst>
            <pc:docMk/>
            <pc:sldMk cId="1219958886" sldId="262"/>
            <ac:grpSpMk id="16" creationId="{FCD67FDB-512A-9D86-7517-22F87739F6A9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9" creationId="{79B8ABAE-421C-456C-A6E2-5F89514BEDFB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25" creationId="{5D1FAF1D-79CF-47F9-96A9-AE42678AC9AB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32" creationId="{F673008E-A15B-4AA0-B02E-51BFE81472EF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36" creationId="{9AB34DE1-139F-4AAF-989C-5B3B99E0E254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41" creationId="{F650EF7D-E002-4DDB-8920-231F0AE5A4C9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51" creationId="{6AE97EEB-7722-4E9E-994E-3A5B87B28102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56" creationId="{46424952-495D-40A4-8F75-86B686E60485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61" creationId="{7F3D44FF-140D-456D-950C-1B0E23B94821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73" creationId="{F52B70E2-3E6E-4BE6-BB26-780E66390941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83" creationId="{551B7018-B989-4E69-9748-0C0127BCB80D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84" creationId="{8AE2AD2F-F073-4DE4-BCBA-2C104C0A7200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88" creationId="{25107F51-2DCB-44BC-9149-E7EBA8D5B9D9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92" creationId="{DD5567A8-1B56-446D-BBE2-E1806263F80B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96" creationId="{7C93549D-7D2F-4A03-9D0E-23719ECAAB0E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00" creationId="{8029039D-0E1B-4E7B-B82A-A5D6F1924821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04" creationId="{79D338EC-4C47-4072-851A-9F52A4D545F3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08" creationId="{18B71571-6E6B-472C-880F-3FCAD7AF7BAC}"/>
          </ac:grpSpMkLst>
        </pc:grpChg>
        <pc:grpChg chg="mod">
          <ac:chgData name="Edoardo Passarin" userId="242dca1e-846b-454f-a41f-098527b03d8e" providerId="ADAL" clId="{5C2A2158-6E40-438C-BA84-A16120BBFA0D}" dt="2022-05-12T14:03:01.861" v="163" actId="571"/>
          <ac:grpSpMkLst>
            <pc:docMk/>
            <pc:sldMk cId="1219958886" sldId="262"/>
            <ac:grpSpMk id="126" creationId="{E7D48DB1-53C6-4C52-B817-D2DDEBA7ADCC}"/>
          </ac:grpSpMkLst>
        </pc:grp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5" creationId="{FFF7A87A-7A79-4359-B31B-9237F6CE0F12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7" creationId="{0F5FE31E-D7C8-4BDA-DB3A-D09CE2C5A12E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22" creationId="{81B94409-175E-4FEA-A2D7-2312FFB13F57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28" creationId="{2D03EA5E-3990-4659-B7C3-9C7AC33F6037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35" creationId="{F2957C49-474F-4579-8D80-EFA06DB6BFBE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39" creationId="{477B0533-185D-4E30-AC59-A9FA847422B4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44" creationId="{96F146AE-B484-4F06-B048-4F0CC971406B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54" creationId="{733656A5-27F7-480B-B3B4-B034A6354950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59" creationId="{AB9B6756-BA82-4CF4-BAD1-D9B1AC7D3253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64" creationId="{8557AD35-34A1-4514-9C8D-CE0078B031B6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76" creationId="{B0C9F264-3DDE-4688-886F-F3900C5F4DE8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116" creationId="{51C162E3-E13D-111F-7B55-1E6BF12E3346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127" creationId="{D9FCB451-28FE-E621-388E-2EA4EE02A168}"/>
          </ac:cxnSpMkLst>
        </pc:cxnChg>
        <pc:cxnChg chg="mod">
          <ac:chgData name="Edoardo Passarin" userId="242dca1e-846b-454f-a41f-098527b03d8e" providerId="ADAL" clId="{5C2A2158-6E40-438C-BA84-A16120BBFA0D}" dt="2022-05-12T14:03:01.861" v="163" actId="571"/>
          <ac:cxnSpMkLst>
            <pc:docMk/>
            <pc:sldMk cId="1219958886" sldId="262"/>
            <ac:cxnSpMk id="128" creationId="{5B753E73-67B3-4969-01B6-27B6A12260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325B-7487-4BA8-A98A-9108097D9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09DE8-F002-4D80-AEF3-9F30CFEC6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DEF5-610A-4D63-8B80-F50A76C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BB278-57EC-42D9-95AA-A5B8FEE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38BE-8C9B-4EBE-870F-F8E9CB3B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C4BE-C668-4AE1-BC9D-32F1DCCB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12EF6-8161-4F3A-9880-508FC787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E86C-7101-4903-B3CE-DE3B7F49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459E-6263-4DBD-904B-0C080AF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96143-7E94-441C-B672-1CE13D5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41724-7FC6-49EC-B7C7-BFA1E7B4F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38CFC-B696-446E-8F13-A94DEA853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AC95-3DE0-42B0-B23C-CB1DF925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E350-7876-47AD-8B77-2B7E485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4E632-2E25-459B-998E-3EFC15C5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9A74-827B-4957-9924-3DB9C1BC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48DD-7ADE-4FD6-971D-305FC65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63215-DB8A-41A4-AE59-90AF02E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5504-1199-4DE6-BE09-B075E7B4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BF3A-8C1C-4447-97EE-5F1B9B34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5AC-39E2-4C71-BF77-F83B0F5A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0A241-6263-4B11-8A23-5E6AC0E9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0B3A-7823-4097-A5D6-5C5391B5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C9AD-444D-4B67-B6D0-D09791BC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EF93-4A11-43A2-B718-B0F7AF04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5966-3F63-45F3-AB36-19721B36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BBD3-8928-4FAF-A833-F89FA6D43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F9C2-7FFA-45D5-A6F8-299204F5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44A9F-DA72-412E-965C-452296D1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EAB2-3CE1-4246-AC32-AE056764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17C2-0567-4020-8360-B2B7DA8E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8714-730D-4F85-B553-EA5D4CAB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13451-EEA1-45B4-92D3-32D13C60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545C5-BF90-4479-A007-32C677CF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B103B-4CFF-4650-B045-74E6E8C9A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9526F-6406-4471-9D8C-63402A9BD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087ED-F123-4E64-8966-8B95BA0D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ABBF-3C1F-449A-87FA-82C003E3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15FA0-FCAC-42CF-8910-B5E526D0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7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B088-A698-411C-8A86-45292F3B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C889-1E5A-4010-AE96-F81484AB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ADE75-B3BF-4D20-A410-1AA4426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0801-67CB-4D19-8EA5-77A1AB6A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2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7E417-C2C6-4954-B418-31B43A97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357A7-C773-4655-866A-5C8CD199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0ECA-F95B-471B-8FF2-C1DE1AE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9241-7CF9-410E-98E6-75D148D5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A6C3-F8FE-4494-963E-39F79905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5D80-70F0-4776-8F49-A5D73CD7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72F8E-FE8A-407C-927B-81210684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24A18-CD48-4833-83E6-C4F05EBE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B391-06A3-4CF5-AE63-B7572318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373-94CB-4579-A6FE-E1109DC1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ACBB-106E-437A-886E-DC31CB962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9F35-9061-462A-800B-6C78164A6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96958-BB39-4E1C-B57B-3A0A68E9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1C81-3949-4DAD-9CD8-46945205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86F4A-0991-4A67-939A-9395519E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8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AA6E0-36D9-4C78-B79A-4165D1DB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E420-2DAC-47DE-AD67-0447F6E7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306A-4ACF-4621-867B-B7E0BFFF3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FBCD-6DE3-473C-AC8E-72165551EF61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C497E-3B74-4AA8-829D-2C991ED42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2389-6B37-4C00-9804-88BDD3853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B39DB-402D-44E2-8493-DEAFC1D54C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9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56F32987-DB19-4C29-8C7C-E10B5556BAA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A300368-7332-41E8-9E82-9593B2A2F461}"/>
              </a:ext>
            </a:extLst>
          </p:cNvPr>
          <p:cNvGrpSpPr/>
          <p:nvPr/>
        </p:nvGrpSpPr>
        <p:grpSpPr>
          <a:xfrm>
            <a:off x="648060" y="1036318"/>
            <a:ext cx="10895880" cy="5100319"/>
            <a:chOff x="648060" y="1493518"/>
            <a:chExt cx="10895880" cy="51003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B87EA5-730C-4A42-82EB-1BA7758CC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7" t="2801" r="25606" b="2187"/>
            <a:stretch>
              <a:fillRect/>
            </a:stretch>
          </p:blipFill>
          <p:spPr bwMode="auto">
            <a:xfrm rot="16200000">
              <a:off x="3545840" y="-1404262"/>
              <a:ext cx="5100319" cy="1089588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2B14F7-FB7B-407B-B05E-2C5D044B77D9}"/>
                </a:ext>
              </a:extLst>
            </p:cNvPr>
            <p:cNvSpPr/>
            <p:nvPr/>
          </p:nvSpPr>
          <p:spPr>
            <a:xfrm>
              <a:off x="1778000" y="2854960"/>
              <a:ext cx="812800" cy="11480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313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200" b="1" dirty="0"/>
                <a:t>1</a:t>
              </a:r>
              <a:endParaRPr lang="en-GB" sz="7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25069C-AF0C-456F-B62F-38A081BA6510}"/>
                </a:ext>
              </a:extLst>
            </p:cNvPr>
            <p:cNvSpPr/>
            <p:nvPr/>
          </p:nvSpPr>
          <p:spPr>
            <a:xfrm>
              <a:off x="9215120" y="3469638"/>
              <a:ext cx="812800" cy="114808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313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7200" b="1" dirty="0"/>
                <a:t>2</a:t>
              </a:r>
              <a:endParaRPr lang="en-GB" sz="7200" b="1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CA4C5C-5A3E-4560-9434-920737048C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2651760"/>
              <a:ext cx="9255760" cy="0"/>
            </a:xfrm>
            <a:prstGeom prst="line">
              <a:avLst/>
            </a:prstGeom>
            <a:ln w="1111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4E2643-D5D5-4D25-8368-B32CA1A6FCA8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4941570"/>
              <a:ext cx="9333775" cy="90266"/>
            </a:xfrm>
            <a:prstGeom prst="line">
              <a:avLst/>
            </a:prstGeom>
            <a:ln w="1111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DE38FD-5A20-4001-8F88-D15E63A2F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920" y="2592706"/>
              <a:ext cx="71120" cy="777240"/>
            </a:xfrm>
            <a:prstGeom prst="line">
              <a:avLst/>
            </a:prstGeom>
            <a:ln w="11112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C765C7-9E07-4DA1-85CF-1C2A17E64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71265" y="4095210"/>
              <a:ext cx="88175" cy="956946"/>
            </a:xfrm>
            <a:prstGeom prst="line">
              <a:avLst/>
            </a:prstGeom>
            <a:ln w="11112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645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7D48DB1-53C6-4C52-B817-D2DDEBA7ADCC}"/>
              </a:ext>
            </a:extLst>
          </p:cNvPr>
          <p:cNvGrpSpPr/>
          <p:nvPr/>
        </p:nvGrpSpPr>
        <p:grpSpPr>
          <a:xfrm>
            <a:off x="857250" y="1062502"/>
            <a:ext cx="11871924" cy="3858853"/>
            <a:chOff x="695325" y="1062502"/>
            <a:chExt cx="11871924" cy="385885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FF7A87A-7A79-4359-B31B-9237F6CE0F12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5" y="3171825"/>
              <a:ext cx="10729914" cy="0"/>
            </a:xfrm>
            <a:prstGeom prst="straightConnector1">
              <a:avLst/>
            </a:prstGeom>
            <a:ln w="28575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E9C472-8DDA-4A95-B870-9DEBFB972D79}"/>
                </a:ext>
              </a:extLst>
            </p:cNvPr>
            <p:cNvSpPr txBox="1"/>
            <p:nvPr/>
          </p:nvSpPr>
          <p:spPr>
            <a:xfrm>
              <a:off x="11367099" y="2951374"/>
              <a:ext cx="12001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i="1" dirty="0">
                  <a:solidFill>
                    <a:srgbClr val="333F50"/>
                  </a:solidFill>
                </a:rPr>
                <a:t>Real time</a:t>
              </a:r>
              <a:endParaRPr lang="en-GB" sz="1000" i="1" dirty="0">
                <a:solidFill>
                  <a:srgbClr val="333F5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B8ABAE-421C-456C-A6E2-5F89514BEDFB}"/>
                </a:ext>
              </a:extLst>
            </p:cNvPr>
            <p:cNvGrpSpPr/>
            <p:nvPr/>
          </p:nvGrpSpPr>
          <p:grpSpPr>
            <a:xfrm>
              <a:off x="904875" y="1640093"/>
              <a:ext cx="1209675" cy="1639484"/>
              <a:chOff x="1647825" y="487568"/>
              <a:chExt cx="1209675" cy="163948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0F28AA3-17FD-43C1-B522-A12D93032364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0</a:t>
                </a:r>
                <a:endParaRPr lang="en-GB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5D141B-6613-4168-B114-224BB9EC3B63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33451" cy="646331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Physical</a:t>
                </a:r>
                <a:r>
                  <a:rPr lang="it-IT" sz="1200" dirty="0"/>
                  <a:t> system starts</a:t>
                </a:r>
                <a:endParaRPr lang="en-GB" sz="1200" dirty="0"/>
              </a:p>
            </p:txBody>
          </p: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81B94409-175E-4FEA-A2D7-2312FFB13F57}"/>
                  </a:ext>
                </a:extLst>
              </p:cNvPr>
              <p:cNvCxnSpPr>
                <a:cxnSpLocks/>
                <a:stCxn id="20" idx="0"/>
                <a:endCxn id="21" idx="1"/>
              </p:cNvCxnSpPr>
              <p:nvPr/>
            </p:nvCxnSpPr>
            <p:spPr>
              <a:xfrm rot="5400000" flipH="1" flipV="1">
                <a:off x="1263510" y="1285538"/>
                <a:ext cx="1135343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1FAF1D-79CF-47F9-96A9-AE42678AC9AB}"/>
                </a:ext>
              </a:extLst>
            </p:cNvPr>
            <p:cNvGrpSpPr/>
            <p:nvPr/>
          </p:nvGrpSpPr>
          <p:grpSpPr>
            <a:xfrm>
              <a:off x="2291958" y="1640093"/>
              <a:ext cx="1209675" cy="1639484"/>
              <a:chOff x="1647825" y="487568"/>
              <a:chExt cx="1209675" cy="163948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FCEFDB2-4BDB-463A-BFBF-66529A6754DE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1</a:t>
                </a:r>
                <a:endParaRPr lang="en-GB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1BCF9-7610-4D93-9884-19C7C4B58712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33451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Controller starts</a:t>
                </a:r>
                <a:endParaRPr lang="en-GB" sz="1200" dirty="0"/>
              </a:p>
            </p:txBody>
          </p: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2D03EA5E-3990-4659-B7C3-9C7AC33F6037}"/>
                  </a:ext>
                </a:extLst>
              </p:cNvPr>
              <p:cNvCxnSpPr>
                <a:cxnSpLocks/>
                <a:stCxn id="26" idx="0"/>
                <a:endCxn id="27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816179-AD60-4C3D-94C1-849F00B1BA98}"/>
                </a:ext>
              </a:extLst>
            </p:cNvPr>
            <p:cNvSpPr txBox="1"/>
            <p:nvPr/>
          </p:nvSpPr>
          <p:spPr>
            <a:xfrm>
              <a:off x="1719265" y="3310808"/>
              <a:ext cx="1812130" cy="246221"/>
            </a:xfrm>
            <a:prstGeom prst="rect">
              <a:avLst/>
            </a:prstGeom>
            <a:noFill/>
            <a:ln>
              <a:solidFill>
                <a:srgbClr val="333F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Generation &amp; Conversion</a:t>
              </a:r>
              <a:endParaRPr lang="en-GB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5B861-A99D-4C9C-9D9A-9A5A5378315F}"/>
                </a:ext>
              </a:extLst>
            </p:cNvPr>
            <p:cNvSpPr txBox="1"/>
            <p:nvPr/>
          </p:nvSpPr>
          <p:spPr>
            <a:xfrm>
              <a:off x="1731172" y="3625558"/>
              <a:ext cx="1812130" cy="246221"/>
            </a:xfrm>
            <a:prstGeom prst="rect">
              <a:avLst/>
            </a:prstGeom>
            <a:noFill/>
            <a:ln>
              <a:solidFill>
                <a:srgbClr val="333F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Update </a:t>
              </a:r>
              <a:r>
                <a:rPr lang="it-IT" sz="1000" dirty="0" err="1"/>
                <a:t>stochastic</a:t>
              </a:r>
              <a:r>
                <a:rPr lang="it-IT" sz="1000" dirty="0"/>
                <a:t> </a:t>
              </a:r>
              <a:r>
                <a:rPr lang="it-IT" sz="1000" dirty="0" err="1"/>
                <a:t>parameters</a:t>
              </a:r>
              <a:endParaRPr lang="en-GB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152CCE-0B42-49C7-B01B-9173AF262221}"/>
                </a:ext>
              </a:extLst>
            </p:cNvPr>
            <p:cNvSpPr txBox="1"/>
            <p:nvPr/>
          </p:nvSpPr>
          <p:spPr>
            <a:xfrm>
              <a:off x="1731172" y="3964894"/>
              <a:ext cx="1812130" cy="246221"/>
            </a:xfrm>
            <a:prstGeom prst="rect">
              <a:avLst/>
            </a:prstGeom>
            <a:noFill/>
            <a:ln>
              <a:solidFill>
                <a:srgbClr val="333F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dirty="0" err="1"/>
                <a:t>Synchronise</a:t>
              </a:r>
              <a:r>
                <a:rPr lang="it-IT" sz="1000" dirty="0"/>
                <a:t> instant </a:t>
              </a:r>
              <a:r>
                <a:rPr lang="it-IT" sz="1000" dirty="0" err="1"/>
                <a:t>conditions</a:t>
              </a:r>
              <a:endParaRPr lang="en-GB" sz="10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673008E-A15B-4AA0-B02E-51BFE81472EF}"/>
                </a:ext>
              </a:extLst>
            </p:cNvPr>
            <p:cNvGrpSpPr/>
            <p:nvPr/>
          </p:nvGrpSpPr>
          <p:grpSpPr>
            <a:xfrm>
              <a:off x="3742137" y="1605160"/>
              <a:ext cx="1209675" cy="1639484"/>
              <a:chOff x="1647825" y="487568"/>
              <a:chExt cx="1209675" cy="163948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C7D490B-E2EC-44BE-AE2F-8B3844CDFB02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2</a:t>
                </a:r>
                <a:endParaRPr lang="en-GB" sz="14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A2E7E98-D257-470E-91C0-710E8A575447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33451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Validation</a:t>
                </a:r>
                <a:r>
                  <a:rPr lang="it-IT" sz="1200" dirty="0"/>
                  <a:t> starts</a:t>
                </a:r>
                <a:endParaRPr lang="en-GB" sz="1200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F2957C49-474F-4579-8D80-EFA06DB6BFBE}"/>
                  </a:ext>
                </a:extLst>
              </p:cNvPr>
              <p:cNvCxnSpPr>
                <a:cxnSpLocks/>
                <a:stCxn id="33" idx="0"/>
                <a:endCxn id="34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B34DE1-139F-4AAF-989C-5B3B99E0E254}"/>
                </a:ext>
              </a:extLst>
            </p:cNvPr>
            <p:cNvGrpSpPr/>
            <p:nvPr/>
          </p:nvGrpSpPr>
          <p:grpSpPr>
            <a:xfrm>
              <a:off x="5064854" y="1605160"/>
              <a:ext cx="1270343" cy="1639484"/>
              <a:chOff x="1647825" y="487568"/>
              <a:chExt cx="1270343" cy="163948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FAF5764-2F33-4C03-97A5-7DB11F4CDE8F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3</a:t>
                </a:r>
                <a:endParaRPr lang="en-GB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CFC21B-654C-4C40-980E-583000506A17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94119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Degradation</a:t>
                </a:r>
                <a:r>
                  <a:rPr lang="it-IT" sz="1200" dirty="0"/>
                  <a:t> of m2</a:t>
                </a:r>
                <a:endParaRPr lang="en-GB" sz="120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477B0533-185D-4E30-AC59-A9FA847422B4}"/>
                  </a:ext>
                </a:extLst>
              </p:cNvPr>
              <p:cNvCxnSpPr>
                <a:cxnSpLocks/>
                <a:stCxn id="37" idx="0"/>
                <a:endCxn id="38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2BFDFB-5FE5-47AF-B3D4-DC83D52ECA85}"/>
                </a:ext>
              </a:extLst>
            </p:cNvPr>
            <p:cNvSpPr txBox="1"/>
            <p:nvPr/>
          </p:nvSpPr>
          <p:spPr>
            <a:xfrm>
              <a:off x="2382441" y="4432771"/>
              <a:ext cx="7923609" cy="2462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Monitoring</a:t>
              </a:r>
              <a:endParaRPr lang="en-GB" sz="10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50EF7D-E002-4DDB-8920-231F0AE5A4C9}"/>
                </a:ext>
              </a:extLst>
            </p:cNvPr>
            <p:cNvGrpSpPr/>
            <p:nvPr/>
          </p:nvGrpSpPr>
          <p:grpSpPr>
            <a:xfrm>
              <a:off x="6372104" y="1605160"/>
              <a:ext cx="1209675" cy="1639484"/>
              <a:chOff x="1647825" y="487568"/>
              <a:chExt cx="1209675" cy="163948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6C3801-2976-4556-ABDA-DD303BFD69E0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4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D4698-87AC-4551-A11C-8ED35EC3C5F4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33451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Input </a:t>
                </a:r>
                <a:r>
                  <a:rPr lang="it-IT" sz="1200" dirty="0" err="1"/>
                  <a:t>idx</a:t>
                </a:r>
                <a:r>
                  <a:rPr lang="it-IT" sz="1200" dirty="0"/>
                  <a:t>. Not </a:t>
                </a:r>
                <a:r>
                  <a:rPr lang="it-IT" sz="1200" dirty="0" err="1"/>
                  <a:t>valid</a:t>
                </a:r>
                <a:endParaRPr lang="en-GB" sz="1200" dirty="0"/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96F146AE-B484-4F06-B048-4F0CC971406B}"/>
                  </a:ext>
                </a:extLst>
              </p:cNvPr>
              <p:cNvCxnSpPr>
                <a:cxnSpLocks/>
                <a:stCxn id="42" idx="0"/>
                <a:endCxn id="43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EBDDA5-B648-4685-A10C-1C657B37EC3A}"/>
                </a:ext>
              </a:extLst>
            </p:cNvPr>
            <p:cNvSpPr txBox="1"/>
            <p:nvPr/>
          </p:nvSpPr>
          <p:spPr>
            <a:xfrm>
              <a:off x="5705985" y="3305889"/>
              <a:ext cx="1733546" cy="246221"/>
            </a:xfrm>
            <a:prstGeom prst="rect">
              <a:avLst/>
            </a:prstGeom>
            <a:noFill/>
            <a:ln>
              <a:solidFill>
                <a:srgbClr val="333F5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Update </a:t>
              </a:r>
              <a:r>
                <a:rPr lang="it-IT" sz="1000" dirty="0" err="1"/>
                <a:t>stochastic</a:t>
              </a:r>
              <a:r>
                <a:rPr lang="it-IT" sz="1000" dirty="0"/>
                <a:t> </a:t>
              </a:r>
              <a:r>
                <a:rPr lang="it-IT" sz="1000" dirty="0" err="1"/>
                <a:t>parameters</a:t>
              </a:r>
              <a:endParaRPr lang="en-GB" sz="10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AE97EEB-7722-4E9E-994E-3A5B87B28102}"/>
                </a:ext>
              </a:extLst>
            </p:cNvPr>
            <p:cNvGrpSpPr/>
            <p:nvPr/>
          </p:nvGrpSpPr>
          <p:grpSpPr>
            <a:xfrm>
              <a:off x="7640245" y="1599180"/>
              <a:ext cx="1314449" cy="1639484"/>
              <a:chOff x="1647825" y="487568"/>
              <a:chExt cx="1314449" cy="1639484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21DBF25-DAEA-46C9-B4CC-EC8F75F4789B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5</a:t>
                </a:r>
                <a:endParaRPr lang="en-GB" sz="14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185A72-8D85-4E75-92EA-9FB71A9548F8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1038225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Input </a:t>
                </a:r>
                <a:r>
                  <a:rPr lang="it-IT" sz="1200" dirty="0" err="1"/>
                  <a:t>Idx</a:t>
                </a:r>
                <a:r>
                  <a:rPr lang="it-IT" sz="1200" dirty="0"/>
                  <a:t> </a:t>
                </a:r>
                <a:r>
                  <a:rPr lang="it-IT" sz="1200" dirty="0" err="1"/>
                  <a:t>valid</a:t>
                </a:r>
                <a:endParaRPr lang="en-GB" sz="1200" dirty="0"/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733656A5-27F7-480B-B3B4-B034A6354950}"/>
                  </a:ext>
                </a:extLst>
              </p:cNvPr>
              <p:cNvCxnSpPr>
                <a:cxnSpLocks/>
                <a:stCxn id="52" idx="0"/>
                <a:endCxn id="53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6424952-495D-40A4-8F75-86B686E60485}"/>
                </a:ext>
              </a:extLst>
            </p:cNvPr>
            <p:cNvGrpSpPr/>
            <p:nvPr/>
          </p:nvGrpSpPr>
          <p:grpSpPr>
            <a:xfrm>
              <a:off x="8991601" y="1605487"/>
              <a:ext cx="1308502" cy="1639484"/>
              <a:chOff x="1647825" y="487568"/>
              <a:chExt cx="1308502" cy="163948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D08E969-07B9-49FD-A41B-DA7D92F5882C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6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FE3133-1E53-43F6-BA45-98ADC4DDC51D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1032278" cy="646331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Detect</a:t>
                </a:r>
                <a:r>
                  <a:rPr lang="it-IT" sz="1200" dirty="0"/>
                  <a:t> performance </a:t>
                </a:r>
                <a:r>
                  <a:rPr lang="it-IT" sz="1200" dirty="0" err="1"/>
                  <a:t>degradation</a:t>
                </a:r>
                <a:endParaRPr lang="en-GB" sz="1200" dirty="0"/>
              </a:p>
            </p:txBody>
          </p:sp>
          <p:cxnSp>
            <p:nvCxnSpPr>
              <p:cNvPr id="59" name="Connector: Elbow 58">
                <a:extLst>
                  <a:ext uri="{FF2B5EF4-FFF2-40B4-BE49-F238E27FC236}">
                    <a16:creationId xmlns:a16="http://schemas.microsoft.com/office/drawing/2014/main" id="{AB9B6756-BA82-4CF4-BAD1-D9B1AC7D3253}"/>
                  </a:ext>
                </a:extLst>
              </p:cNvPr>
              <p:cNvCxnSpPr>
                <a:cxnSpLocks/>
                <a:stCxn id="57" idx="0"/>
                <a:endCxn id="58" idx="1"/>
              </p:cNvCxnSpPr>
              <p:nvPr/>
            </p:nvCxnSpPr>
            <p:spPr>
              <a:xfrm rot="5400000" flipH="1" flipV="1">
                <a:off x="1263510" y="1285538"/>
                <a:ext cx="1135343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E1F62E-D303-4513-954F-71723EE58D70}"/>
                </a:ext>
              </a:extLst>
            </p:cNvPr>
            <p:cNvSpPr txBox="1"/>
            <p:nvPr/>
          </p:nvSpPr>
          <p:spPr>
            <a:xfrm>
              <a:off x="7730732" y="4675134"/>
              <a:ext cx="1441843" cy="246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Performance </a:t>
              </a:r>
              <a:r>
                <a:rPr lang="it-IT" sz="1000" b="1" dirty="0" err="1"/>
                <a:t>prediction</a:t>
              </a:r>
              <a:endParaRPr lang="en-GB" sz="1000" b="1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F3D44FF-140D-456D-950C-1B0E23B94821}"/>
                </a:ext>
              </a:extLst>
            </p:cNvPr>
            <p:cNvGrpSpPr/>
            <p:nvPr/>
          </p:nvGrpSpPr>
          <p:grpSpPr>
            <a:xfrm>
              <a:off x="3826549" y="1062502"/>
              <a:ext cx="1119186" cy="1458510"/>
              <a:chOff x="1738314" y="487568"/>
              <a:chExt cx="1119186" cy="145851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7C20255-79B4-4CEE-B79F-790896C94241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933451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Evaluator</a:t>
                </a:r>
                <a:r>
                  <a:rPr lang="it-IT" sz="1200" dirty="0"/>
                  <a:t> starts</a:t>
                </a:r>
                <a:endParaRPr lang="en-GB" sz="1200" dirty="0"/>
              </a:p>
            </p:txBody>
          </p:sp>
          <p:cxnSp>
            <p:nvCxnSpPr>
              <p:cNvPr id="64" name="Connector: Elbow 63">
                <a:extLst>
                  <a:ext uri="{FF2B5EF4-FFF2-40B4-BE49-F238E27FC236}">
                    <a16:creationId xmlns:a16="http://schemas.microsoft.com/office/drawing/2014/main" id="{8557AD35-34A1-4514-9C8D-CE0078B031B6}"/>
                  </a:ext>
                </a:extLst>
              </p:cNvPr>
              <p:cNvCxnSpPr>
                <a:cxnSpLocks/>
                <a:endCxn id="63" idx="1"/>
              </p:cNvCxnSpPr>
              <p:nvPr/>
            </p:nvCxnSpPr>
            <p:spPr>
              <a:xfrm rot="5400000" flipH="1" flipV="1">
                <a:off x="1217343" y="1239372"/>
                <a:ext cx="1227677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CB61D9-36A7-4C9D-9EA4-FE0522ED8407}"/>
                </a:ext>
              </a:extLst>
            </p:cNvPr>
            <p:cNvSpPr txBox="1"/>
            <p:nvPr/>
          </p:nvSpPr>
          <p:spPr>
            <a:xfrm>
              <a:off x="3828453" y="4673988"/>
              <a:ext cx="1441843" cy="2462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b="1" dirty="0"/>
                <a:t>Performance </a:t>
              </a:r>
              <a:r>
                <a:rPr lang="it-IT" sz="1000" b="1" dirty="0" err="1"/>
                <a:t>prediction</a:t>
              </a:r>
              <a:endParaRPr lang="en-GB" sz="10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D1DE345-6D08-41E0-913E-7836E0D2FEAF}"/>
                </a:ext>
              </a:extLst>
            </p:cNvPr>
            <p:cNvSpPr txBox="1"/>
            <p:nvPr/>
          </p:nvSpPr>
          <p:spPr>
            <a:xfrm>
              <a:off x="9172575" y="4673987"/>
              <a:ext cx="1133475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it-IT" sz="1000" b="1" dirty="0" err="1"/>
                <a:t>What-if</a:t>
              </a:r>
              <a:r>
                <a:rPr lang="it-IT" sz="1000" b="1" dirty="0"/>
                <a:t> Analysis</a:t>
              </a:r>
              <a:endParaRPr lang="en-GB" sz="1000" b="1" dirty="0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52B70E2-3E6E-4BE6-BB26-780E66390941}"/>
                </a:ext>
              </a:extLst>
            </p:cNvPr>
            <p:cNvGrpSpPr/>
            <p:nvPr/>
          </p:nvGrpSpPr>
          <p:grpSpPr>
            <a:xfrm>
              <a:off x="10258418" y="1605487"/>
              <a:ext cx="1308502" cy="1639484"/>
              <a:chOff x="1647825" y="487568"/>
              <a:chExt cx="1308502" cy="1639484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14B3EEC-90FD-47D8-B22D-1F23748B20A4}"/>
                  </a:ext>
                </a:extLst>
              </p:cNvPr>
              <p:cNvSpPr/>
              <p:nvPr/>
            </p:nvSpPr>
            <p:spPr>
              <a:xfrm>
                <a:off x="1647825" y="1946077"/>
                <a:ext cx="180975" cy="180975"/>
              </a:xfrm>
              <a:prstGeom prst="ellipse">
                <a:avLst/>
              </a:prstGeom>
              <a:solidFill>
                <a:srgbClr val="333F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/>
                  <a:t>7</a:t>
                </a:r>
                <a:endParaRPr lang="en-GB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C57887C-915E-4A3F-AB59-904CFAEDCEBF}"/>
                  </a:ext>
                </a:extLst>
              </p:cNvPr>
              <p:cNvSpPr txBox="1"/>
              <p:nvPr/>
            </p:nvSpPr>
            <p:spPr>
              <a:xfrm>
                <a:off x="1924049" y="487568"/>
                <a:ext cx="1032278" cy="461665"/>
              </a:xfrm>
              <a:prstGeom prst="rect">
                <a:avLst/>
              </a:prstGeom>
              <a:noFill/>
              <a:ln>
                <a:solidFill>
                  <a:srgbClr val="333F5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Best scenario </a:t>
                </a:r>
                <a:r>
                  <a:rPr lang="it-IT" sz="1200" dirty="0" err="1"/>
                  <a:t>implemented</a:t>
                </a:r>
                <a:endParaRPr lang="en-GB" sz="1200" dirty="0"/>
              </a:p>
            </p:txBody>
          </p: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B0C9F264-3DDE-4688-886F-F3900C5F4DE8}"/>
                  </a:ext>
                </a:extLst>
              </p:cNvPr>
              <p:cNvCxnSpPr>
                <a:cxnSpLocks/>
                <a:stCxn id="74" idx="0"/>
                <a:endCxn id="75" idx="1"/>
              </p:cNvCxnSpPr>
              <p:nvPr/>
            </p:nvCxnSpPr>
            <p:spPr>
              <a:xfrm rot="5400000" flipH="1" flipV="1">
                <a:off x="1217343" y="1239371"/>
                <a:ext cx="1227676" cy="185736"/>
              </a:xfrm>
              <a:prstGeom prst="bentConnector2">
                <a:avLst/>
              </a:prstGeom>
              <a:ln>
                <a:solidFill>
                  <a:srgbClr val="333F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51B7018-B989-4E69-9748-0C0127BCB80D}"/>
                </a:ext>
              </a:extLst>
            </p:cNvPr>
            <p:cNvGrpSpPr/>
            <p:nvPr/>
          </p:nvGrpSpPr>
          <p:grpSpPr>
            <a:xfrm>
              <a:off x="2387603" y="2583901"/>
              <a:ext cx="628040" cy="214571"/>
              <a:chOff x="364331" y="5351625"/>
              <a:chExt cx="421482" cy="144000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66DD600-0A2F-44A5-BB44-14EF5529B03F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6FC154A-03A3-4017-8FF7-ADDD4960BE0F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A56093B-5C44-44AB-ACE1-BA6A66F02EAC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AE2AD2F-F073-4DE4-BCBA-2C104C0A7200}"/>
                </a:ext>
              </a:extLst>
            </p:cNvPr>
            <p:cNvGrpSpPr/>
            <p:nvPr/>
          </p:nvGrpSpPr>
          <p:grpSpPr>
            <a:xfrm>
              <a:off x="3843066" y="2577769"/>
              <a:ext cx="628040" cy="214571"/>
              <a:chOff x="364331" y="5351625"/>
              <a:chExt cx="421482" cy="144000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C9E697C-41EA-4893-9F4D-381413FAF0BE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55448A1-218B-4704-B641-87B32568293E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CEC2301-3EC1-4298-81E9-BCD79022134B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5107F51-2DCB-44BC-9149-E7EBA8D5B9D9}"/>
                </a:ext>
              </a:extLst>
            </p:cNvPr>
            <p:cNvGrpSpPr/>
            <p:nvPr/>
          </p:nvGrpSpPr>
          <p:grpSpPr>
            <a:xfrm>
              <a:off x="5155341" y="2577769"/>
              <a:ext cx="628040" cy="214571"/>
              <a:chOff x="364331" y="5351625"/>
              <a:chExt cx="421482" cy="144000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B3BAD7E-A640-471A-9D01-65A6CE772FF2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74A49E4-9729-4D34-8E76-BFB1EA133521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1DA5B5B-8870-43B5-AC0D-6D1B933EEF66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D5567A8-1B56-446D-BBE2-E1806263F80B}"/>
                </a:ext>
              </a:extLst>
            </p:cNvPr>
            <p:cNvGrpSpPr/>
            <p:nvPr/>
          </p:nvGrpSpPr>
          <p:grpSpPr>
            <a:xfrm>
              <a:off x="6468085" y="2577769"/>
              <a:ext cx="628040" cy="214571"/>
              <a:chOff x="364331" y="5351625"/>
              <a:chExt cx="421482" cy="144000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2A3CAA6-AABD-4F58-A8E6-5E4B2036E48A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5CF73B-221E-4963-AE8E-1ACC42386BDF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85D446-8D93-45E4-AC80-BFC3CBEEAC64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C93549D-7D2F-4A03-9D0E-23719ECAAB0E}"/>
                </a:ext>
              </a:extLst>
            </p:cNvPr>
            <p:cNvGrpSpPr/>
            <p:nvPr/>
          </p:nvGrpSpPr>
          <p:grpSpPr>
            <a:xfrm>
              <a:off x="7730732" y="2569473"/>
              <a:ext cx="628040" cy="214571"/>
              <a:chOff x="364331" y="5351625"/>
              <a:chExt cx="421482" cy="14400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F921C81-E9C8-45FE-BCBB-5F07D6B4CBF9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71771F-7CBC-4AF7-BB6E-7F37B75933DE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CBAC8FE-A736-49FB-9234-E3D61D6B5474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029039D-0E1B-4E7B-B82A-A5D6F1924821}"/>
                </a:ext>
              </a:extLst>
            </p:cNvPr>
            <p:cNvGrpSpPr/>
            <p:nvPr/>
          </p:nvGrpSpPr>
          <p:grpSpPr>
            <a:xfrm>
              <a:off x="994475" y="2585228"/>
              <a:ext cx="628040" cy="214571"/>
              <a:chOff x="364331" y="5351625"/>
              <a:chExt cx="421482" cy="144000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77BFA90-C5B1-4FE7-B0E6-3D895302EE39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6BFC9C-1637-4FEE-83F5-7761A1CC89EE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ABD63B5-6B43-45E0-A518-8FB564F289F2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9D338EC-4C47-4072-851A-9F52A4D545F3}"/>
                </a:ext>
              </a:extLst>
            </p:cNvPr>
            <p:cNvGrpSpPr/>
            <p:nvPr/>
          </p:nvGrpSpPr>
          <p:grpSpPr>
            <a:xfrm>
              <a:off x="9071684" y="2569473"/>
              <a:ext cx="628040" cy="214571"/>
              <a:chOff x="364331" y="5351625"/>
              <a:chExt cx="421482" cy="14400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565EF87-DD6C-4242-8FB5-497A6DCB24BC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7EF0C59-B6AC-42B6-A6CB-C13F3A126B79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AF12B9D-25E3-46AA-876D-BE1C0B4CEB9D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8B71571-6E6B-472C-880F-3FCAD7AF7BAC}"/>
                </a:ext>
              </a:extLst>
            </p:cNvPr>
            <p:cNvGrpSpPr/>
            <p:nvPr/>
          </p:nvGrpSpPr>
          <p:grpSpPr>
            <a:xfrm>
              <a:off x="10352106" y="2565745"/>
              <a:ext cx="628040" cy="214571"/>
              <a:chOff x="364331" y="5351625"/>
              <a:chExt cx="421482" cy="144000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BA3CCE7-E9BB-42E0-AB42-3F2F6DED2371}"/>
                  </a:ext>
                </a:extLst>
              </p:cNvPr>
              <p:cNvSpPr txBox="1"/>
              <p:nvPr/>
            </p:nvSpPr>
            <p:spPr>
              <a:xfrm>
                <a:off x="364331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L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D1E8C8E-212B-41F8-9CDB-E775E6BF579F}"/>
                  </a:ext>
                </a:extLst>
              </p:cNvPr>
              <p:cNvSpPr txBox="1"/>
              <p:nvPr/>
            </p:nvSpPr>
            <p:spPr>
              <a:xfrm>
                <a:off x="504825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I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84D51F4-A11B-4EED-8BDA-BEDF665BFD35}"/>
                  </a:ext>
                </a:extLst>
              </p:cNvPr>
              <p:cNvSpPr txBox="1"/>
              <p:nvPr/>
            </p:nvSpPr>
            <p:spPr>
              <a:xfrm>
                <a:off x="645319" y="5351625"/>
                <a:ext cx="140494" cy="14400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  <a:prstDash val="lg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it-IT" sz="1000" b="1" dirty="0">
                    <a:solidFill>
                      <a:schemeClr val="bg1"/>
                    </a:solidFill>
                  </a:rPr>
                  <a:t>S</a:t>
                </a:r>
                <a:endParaRPr lang="en-GB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FB739FB-C4C0-495B-9074-CB62F2AB88D8}"/>
                </a:ext>
              </a:extLst>
            </p:cNvPr>
            <p:cNvSpPr txBox="1"/>
            <p:nvPr/>
          </p:nvSpPr>
          <p:spPr>
            <a:xfrm>
              <a:off x="1022753" y="2903948"/>
              <a:ext cx="3772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0 ‘</a:t>
              </a:r>
              <a:endParaRPr lang="en-GB" sz="11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3E4CC3F-2058-4CDB-961D-776841EEE920}"/>
                </a:ext>
              </a:extLst>
            </p:cNvPr>
            <p:cNvSpPr txBox="1"/>
            <p:nvPr/>
          </p:nvSpPr>
          <p:spPr>
            <a:xfrm>
              <a:off x="2391222" y="2903948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10 ‘</a:t>
              </a:r>
              <a:endParaRPr lang="en-GB" sz="11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D9C7E7-6BF9-4654-AFEF-D6CC78B547C7}"/>
                </a:ext>
              </a:extLst>
            </p:cNvPr>
            <p:cNvSpPr txBox="1"/>
            <p:nvPr/>
          </p:nvSpPr>
          <p:spPr>
            <a:xfrm>
              <a:off x="3828038" y="2903948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20 ‘</a:t>
              </a:r>
              <a:endParaRPr lang="en-GB" sz="11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26990CA-59F8-4A10-BBF1-384B4B1D5F50}"/>
                </a:ext>
              </a:extLst>
            </p:cNvPr>
            <p:cNvSpPr txBox="1"/>
            <p:nvPr/>
          </p:nvSpPr>
          <p:spPr>
            <a:xfrm>
              <a:off x="5153166" y="2903948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26 ‘</a:t>
              </a:r>
              <a:endParaRPr lang="en-GB" sz="11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F040586-4B3F-4325-B716-4F98E676E110}"/>
                </a:ext>
              </a:extLst>
            </p:cNvPr>
            <p:cNvSpPr txBox="1"/>
            <p:nvPr/>
          </p:nvSpPr>
          <p:spPr>
            <a:xfrm>
              <a:off x="6477990" y="2922667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35 ‘</a:t>
              </a:r>
              <a:endParaRPr lang="en-GB" sz="11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3459B9C-392D-4260-B09E-F3D6335E023C}"/>
                </a:ext>
              </a:extLst>
            </p:cNvPr>
            <p:cNvSpPr txBox="1"/>
            <p:nvPr/>
          </p:nvSpPr>
          <p:spPr>
            <a:xfrm>
              <a:off x="7754127" y="2903948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40 ‘</a:t>
              </a:r>
              <a:endParaRPr lang="en-GB" sz="11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05A7536-4FBA-4F89-9F36-4B0D5B2C6A00}"/>
                </a:ext>
              </a:extLst>
            </p:cNvPr>
            <p:cNvSpPr txBox="1"/>
            <p:nvPr/>
          </p:nvSpPr>
          <p:spPr>
            <a:xfrm>
              <a:off x="9149582" y="2905344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41 ‘</a:t>
              </a:r>
              <a:endParaRPr lang="en-GB" sz="11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07AF83A-F283-4F02-9A79-ACA97B43D55D}"/>
                </a:ext>
              </a:extLst>
            </p:cNvPr>
            <p:cNvSpPr txBox="1"/>
            <p:nvPr/>
          </p:nvSpPr>
          <p:spPr>
            <a:xfrm>
              <a:off x="10340577" y="2893979"/>
              <a:ext cx="41746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100" dirty="0"/>
                <a:t>43‘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19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9AD281-EB05-53FC-B25A-784CD170A230}"/>
              </a:ext>
            </a:extLst>
          </p:cNvPr>
          <p:cNvGrpSpPr/>
          <p:nvPr/>
        </p:nvGrpSpPr>
        <p:grpSpPr>
          <a:xfrm>
            <a:off x="167940" y="617835"/>
            <a:ext cx="12391716" cy="5723533"/>
            <a:chOff x="167940" y="617835"/>
            <a:chExt cx="12391716" cy="572353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D67FDB-512A-9D86-7517-22F87739F6A9}"/>
                </a:ext>
              </a:extLst>
            </p:cNvPr>
            <p:cNvGrpSpPr/>
            <p:nvPr/>
          </p:nvGrpSpPr>
          <p:grpSpPr>
            <a:xfrm>
              <a:off x="167940" y="1545702"/>
              <a:ext cx="12391716" cy="4795666"/>
              <a:chOff x="292471" y="779163"/>
              <a:chExt cx="12391716" cy="479566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3A393A6-A32F-05D4-B572-7BE1E3E07927}"/>
                  </a:ext>
                </a:extLst>
              </p:cNvPr>
              <p:cNvSpPr/>
              <p:nvPr/>
            </p:nvSpPr>
            <p:spPr>
              <a:xfrm>
                <a:off x="330994" y="2388566"/>
                <a:ext cx="11782425" cy="5334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95D713-D6F3-E44F-2482-1E6B7B1AFEB8}"/>
                  </a:ext>
                </a:extLst>
              </p:cNvPr>
              <p:cNvGrpSpPr/>
              <p:nvPr/>
            </p:nvGrpSpPr>
            <p:grpSpPr>
              <a:xfrm>
                <a:off x="292471" y="779163"/>
                <a:ext cx="12391716" cy="4795666"/>
                <a:chOff x="292471" y="779163"/>
                <a:chExt cx="12391716" cy="479566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087B96B-ED77-1685-6F10-3C054393AC62}"/>
                    </a:ext>
                  </a:extLst>
                </p:cNvPr>
                <p:cNvGrpSpPr/>
                <p:nvPr/>
              </p:nvGrpSpPr>
              <p:grpSpPr>
                <a:xfrm>
                  <a:off x="292471" y="779163"/>
                  <a:ext cx="11820948" cy="4795666"/>
                  <a:chOff x="292471" y="779163"/>
                  <a:chExt cx="11820948" cy="4795666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0C4BDAE4-70DE-70F8-D723-3E44FFD56C6C}"/>
                      </a:ext>
                    </a:extLst>
                  </p:cNvPr>
                  <p:cNvSpPr/>
                  <p:nvPr/>
                </p:nvSpPr>
                <p:spPr>
                  <a:xfrm>
                    <a:off x="330994" y="2913163"/>
                    <a:ext cx="11782425" cy="5334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FEB0CD4E-2847-9305-6A4D-78C3A91452B0}"/>
                      </a:ext>
                    </a:extLst>
                  </p:cNvPr>
                  <p:cNvSpPr/>
                  <p:nvPr/>
                </p:nvSpPr>
                <p:spPr>
                  <a:xfrm>
                    <a:off x="330994" y="779163"/>
                    <a:ext cx="11782425" cy="160313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80A34E4F-E118-D5B8-9796-74052F66C656}"/>
                      </a:ext>
                    </a:extLst>
                  </p:cNvPr>
                  <p:cNvSpPr/>
                  <p:nvPr/>
                </p:nvSpPr>
                <p:spPr>
                  <a:xfrm>
                    <a:off x="330994" y="3436697"/>
                    <a:ext cx="11782425" cy="10822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8D809DAF-4587-5662-F6A1-7ABADCE72640}"/>
                      </a:ext>
                    </a:extLst>
                  </p:cNvPr>
                  <p:cNvSpPr/>
                  <p:nvPr/>
                </p:nvSpPr>
                <p:spPr>
                  <a:xfrm>
                    <a:off x="330993" y="4492534"/>
                    <a:ext cx="11782425" cy="108229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709A9633-0B5C-42CB-FCA1-C776FC568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797261"/>
                    <a:ext cx="80787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EVENTS</a:t>
                    </a:r>
                    <a:endParaRPr lang="en-GB" sz="1200" dirty="0"/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03279F6-A50A-04F2-71EA-DD90CDDB8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2397746"/>
                    <a:ext cx="80787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MARKERS</a:t>
                    </a:r>
                    <a:endParaRPr lang="en-GB" sz="1200" dirty="0"/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BF14B113-0BF9-8B08-DF3C-FBCFCD6495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2901648"/>
                    <a:ext cx="96408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TIME-LINE</a:t>
                    </a:r>
                    <a:endParaRPr lang="en-GB" sz="1200" dirty="0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A833A2B-A46E-2160-86EB-04B107382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3464981"/>
                    <a:ext cx="96408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ALIGNMENT ACTIONS</a:t>
                    </a:r>
                    <a:endParaRPr lang="en-GB" sz="1200" dirty="0"/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5DAA5506-E96F-ED16-A91D-C3DD9D2765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4550835"/>
                    <a:ext cx="96408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DT SERVICES</a:t>
                    </a:r>
                    <a:endParaRPr lang="en-GB" sz="1200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F16FB6D-1813-3626-FED9-C8B2BB30E482}"/>
                    </a:ext>
                  </a:extLst>
                </p:cNvPr>
                <p:cNvGrpSpPr/>
                <p:nvPr/>
              </p:nvGrpSpPr>
              <p:grpSpPr>
                <a:xfrm>
                  <a:off x="1128302" y="1062502"/>
                  <a:ext cx="11555885" cy="4265990"/>
                  <a:chOff x="857250" y="1062502"/>
                  <a:chExt cx="11555885" cy="4265990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5B753E73-67B3-4969-01B6-27B6A1226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57422" y="3131928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F5FE31E-D7C8-4BDA-DB3A-D09CE2C5A12E}"/>
                      </a:ext>
                    </a:extLst>
                  </p:cNvPr>
                  <p:cNvCxnSpPr>
                    <a:cxnSpLocks/>
                    <a:stCxn id="26" idx="4"/>
                  </p:cNvCxnSpPr>
                  <p:nvPr/>
                </p:nvCxnSpPr>
                <p:spPr>
                  <a:xfrm flipH="1">
                    <a:off x="2544366" y="3279577"/>
                    <a:ext cx="5" cy="1647658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1C162E3-E13D-111F-7B55-1E6BF12E33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1522" y="3089034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9FCB451-28FE-E621-388E-2EA4EE02A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83273" y="3189089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E7D48DB1-53C6-4C52-B817-D2DDEBA7ADCC}"/>
                      </a:ext>
                    </a:extLst>
                  </p:cNvPr>
                  <p:cNvGrpSpPr/>
                  <p:nvPr/>
                </p:nvGrpSpPr>
                <p:grpSpPr>
                  <a:xfrm>
                    <a:off x="857250" y="1062502"/>
                    <a:ext cx="11555885" cy="4265990"/>
                    <a:chOff x="695325" y="1062502"/>
                    <a:chExt cx="11555885" cy="4265990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FFF7A87A-7A79-4359-B31B-9237F6CE0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5325" y="3171825"/>
                      <a:ext cx="10729914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333F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5E9C472-8DDA-4A95-B870-9DEBFB972D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51060" y="2951374"/>
                      <a:ext cx="120015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i="1" dirty="0">
                          <a:solidFill>
                            <a:srgbClr val="333F50"/>
                          </a:solidFill>
                        </a:rPr>
                        <a:t>Real time</a:t>
                      </a:r>
                      <a:endParaRPr lang="en-GB" sz="1000" i="1" dirty="0">
                        <a:solidFill>
                          <a:srgbClr val="333F50"/>
                        </a:solidFill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79B8ABAE-421C-456C-A6E2-5F89514BED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875" y="1640093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20" name="Oval 19">
                        <a:extLst>
                          <a:ext uri="{FF2B5EF4-FFF2-40B4-BE49-F238E27FC236}">
                            <a16:creationId xmlns:a16="http://schemas.microsoft.com/office/drawing/2014/main" id="{00F28AA3-17FD-43C1-B522-A12D93032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0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B5D141B-6613-4168-B114-224BB9EC3B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646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Physical</a:t>
                        </a:r>
                        <a:r>
                          <a:rPr lang="it-IT" sz="1200" dirty="0"/>
                          <a:t> system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22" name="Connector: Elbow 21">
                        <a:extLst>
                          <a:ext uri="{FF2B5EF4-FFF2-40B4-BE49-F238E27FC236}">
                            <a16:creationId xmlns:a16="http://schemas.microsoft.com/office/drawing/2014/main" id="{81B94409-175E-4FEA-A2D7-2312FFB13F57}"/>
                          </a:ext>
                        </a:extLst>
                      </p:cNvPr>
                      <p:cNvCxnSpPr>
                        <a:cxnSpLocks/>
                        <a:stCxn id="20" idx="0"/>
                        <a:endCxn id="21" idx="1"/>
                      </p:cNvCxnSpPr>
                      <p:nvPr/>
                    </p:nvCxnSpPr>
                    <p:spPr>
                      <a:xfrm rot="5400000" flipH="1" flipV="1">
                        <a:off x="1263510" y="1285538"/>
                        <a:ext cx="1135343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5D1FAF1D-79CF-47F9-96A9-AE42678AC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1958" y="1640093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6FCEFDB2-4BDB-463A-BFBF-66529A6754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1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9A1BCF9-7610-4D93-9884-19C7C4B587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Controller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28" name="Connector: Elbow 27">
                        <a:extLst>
                          <a:ext uri="{FF2B5EF4-FFF2-40B4-BE49-F238E27FC236}">
                            <a16:creationId xmlns:a16="http://schemas.microsoft.com/office/drawing/2014/main" id="{2D03EA5E-3990-4659-B7C3-9C7AC33F6037}"/>
                          </a:ext>
                        </a:extLst>
                      </p:cNvPr>
                      <p:cNvCxnSpPr>
                        <a:cxnSpLocks/>
                        <a:stCxn id="26" idx="0"/>
                        <a:endCxn id="27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F2816179-AD60-4C3D-94C1-849F00B1B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9265" y="3492477"/>
                      <a:ext cx="1812130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Generation &amp; Conversion</a:t>
                      </a:r>
                      <a:endParaRPr lang="en-GB" sz="1000" dirty="0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595B861-A99D-4C9C-9D9A-9A5A537831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1172" y="3807227"/>
                      <a:ext cx="1812130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Update </a:t>
                      </a:r>
                      <a:r>
                        <a:rPr lang="it-IT" sz="1000" dirty="0" err="1"/>
                        <a:t>stochastic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parameters</a:t>
                      </a:r>
                      <a:endParaRPr lang="en-GB" sz="1000" dirty="0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8152CCE-0B42-49C7-B01B-9173AF2622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1171" y="4146563"/>
                      <a:ext cx="8609405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 err="1"/>
                        <a:t>Synchronise</a:t>
                      </a:r>
                      <a:r>
                        <a:rPr lang="it-IT" sz="1000" dirty="0"/>
                        <a:t> instant </a:t>
                      </a:r>
                      <a:r>
                        <a:rPr lang="it-IT" sz="1000" dirty="0" err="1"/>
                        <a:t>conditions</a:t>
                      </a:r>
                      <a:endParaRPr lang="en-GB" sz="1000" dirty="0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F673008E-A15B-4AA0-B02E-51BFE81472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2137" y="1605160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AC7D490B-E2EC-44BE-AE2F-8B3844CDF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2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A2E7E98-D257-470E-91C0-710E8A5754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Validation</a:t>
                        </a:r>
                        <a:r>
                          <a:rPr lang="it-IT" sz="1200" dirty="0"/>
                          <a:t>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35" name="Connector: Elbow 34">
                        <a:extLst>
                          <a:ext uri="{FF2B5EF4-FFF2-40B4-BE49-F238E27FC236}">
                            <a16:creationId xmlns:a16="http://schemas.microsoft.com/office/drawing/2014/main" id="{F2957C49-474F-4579-8D80-EFA06DB6BFBE}"/>
                          </a:ext>
                        </a:extLst>
                      </p:cNvPr>
                      <p:cNvCxnSpPr>
                        <a:cxnSpLocks/>
                        <a:stCxn id="33" idx="0"/>
                        <a:endCxn id="34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9AB34DE1-139F-4AAF-989C-5B3B99E0E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4854" y="1605160"/>
                      <a:ext cx="1270343" cy="1639484"/>
                      <a:chOff x="1647825" y="487568"/>
                      <a:chExt cx="1270343" cy="1639484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AFAF5764-2F33-4C03-97A5-7DB11F4CD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3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68CFC21B-654C-4C40-980E-583000506A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94119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Degradation</a:t>
                        </a:r>
                        <a:r>
                          <a:rPr lang="it-IT" sz="1200" dirty="0"/>
                          <a:t> of m2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39" name="Connector: Elbow 38">
                        <a:extLst>
                          <a:ext uri="{FF2B5EF4-FFF2-40B4-BE49-F238E27FC236}">
                            <a16:creationId xmlns:a16="http://schemas.microsoft.com/office/drawing/2014/main" id="{477B0533-185D-4E30-AC59-A9FA847422B4}"/>
                          </a:ext>
                        </a:extLst>
                      </p:cNvPr>
                      <p:cNvCxnSpPr>
                        <a:cxnSpLocks/>
                        <a:stCxn id="37" idx="0"/>
                        <a:endCxn id="38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2BFDFB-5FE5-47AF-B3D4-DC83D52ECA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2441" y="4686019"/>
                      <a:ext cx="7923609" cy="246221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MONITORING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650EF7D-E002-4DDB-8920-231F0AE5A4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2104" y="1605160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42" name="Oval 41">
                        <a:extLst>
                          <a:ext uri="{FF2B5EF4-FFF2-40B4-BE49-F238E27FC236}">
                            <a16:creationId xmlns:a16="http://schemas.microsoft.com/office/drawing/2014/main" id="{0C6C3801-2976-4556-ABDA-DD303BFD6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4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B0D4698-87AC-4551-A11C-8ED35EC3C5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Input </a:t>
                        </a:r>
                        <a:r>
                          <a:rPr lang="it-IT" sz="1200" dirty="0" err="1"/>
                          <a:t>idx</a:t>
                        </a:r>
                        <a:r>
                          <a:rPr lang="it-IT" sz="1200" dirty="0"/>
                          <a:t>. Not </a:t>
                        </a:r>
                        <a:r>
                          <a:rPr lang="it-IT" sz="1200" dirty="0" err="1"/>
                          <a:t>valid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44" name="Connector: Elbow 43">
                        <a:extLst>
                          <a:ext uri="{FF2B5EF4-FFF2-40B4-BE49-F238E27FC236}">
                            <a16:creationId xmlns:a16="http://schemas.microsoft.com/office/drawing/2014/main" id="{96F146AE-B484-4F06-B048-4F0CC971406B}"/>
                          </a:ext>
                        </a:extLst>
                      </p:cNvPr>
                      <p:cNvCxnSpPr>
                        <a:cxnSpLocks/>
                        <a:stCxn id="42" idx="0"/>
                        <a:endCxn id="43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6DEBDDA5-B648-4685-A10C-1C657B37EC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1217" y="3487558"/>
                      <a:ext cx="1733546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Update </a:t>
                      </a:r>
                      <a:r>
                        <a:rPr lang="it-IT" sz="1000" dirty="0" err="1"/>
                        <a:t>stochastic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parameters</a:t>
                      </a:r>
                      <a:endParaRPr lang="en-GB" sz="1000" dirty="0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6AE97EEB-7722-4E9E-994E-3A5B87B28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40245" y="1599180"/>
                      <a:ext cx="1314449" cy="1639484"/>
                      <a:chOff x="1647825" y="487568"/>
                      <a:chExt cx="1314449" cy="1639484"/>
                    </a:xfrm>
                  </p:grpSpPr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E21DBF25-DAEA-46C9-B4CC-EC8F75F47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5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B185A72-8D85-4E75-92EA-9FB71A9548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8225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Input </a:t>
                        </a:r>
                        <a:r>
                          <a:rPr lang="it-IT" sz="1200" dirty="0" err="1"/>
                          <a:t>Idx</a:t>
                        </a:r>
                        <a:r>
                          <a:rPr lang="it-IT" sz="1200" dirty="0"/>
                          <a:t> </a:t>
                        </a:r>
                        <a:r>
                          <a:rPr lang="it-IT" sz="1200" dirty="0" err="1"/>
                          <a:t>valid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54" name="Connector: Elbow 53">
                        <a:extLst>
                          <a:ext uri="{FF2B5EF4-FFF2-40B4-BE49-F238E27FC236}">
                            <a16:creationId xmlns:a16="http://schemas.microsoft.com/office/drawing/2014/main" id="{733656A5-27F7-480B-B3B4-B034A6354950}"/>
                          </a:ext>
                        </a:extLst>
                      </p:cNvPr>
                      <p:cNvCxnSpPr>
                        <a:cxnSpLocks/>
                        <a:stCxn id="52" idx="0"/>
                        <a:endCxn id="53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6424952-495D-40A4-8F75-86B686E60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1601" y="1605487"/>
                      <a:ext cx="1308502" cy="1639484"/>
                      <a:chOff x="1647825" y="487568"/>
                      <a:chExt cx="1308502" cy="1639484"/>
                    </a:xfrm>
                  </p:grpSpPr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9D08E969-07B9-49FD-A41B-DA7D92F588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6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C2FE3133-1E53-43F6-BA45-98ADC4DDC5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2278" cy="646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Detect</a:t>
                        </a:r>
                        <a:r>
                          <a:rPr lang="it-IT" sz="1200" dirty="0"/>
                          <a:t> performance </a:t>
                        </a:r>
                        <a:r>
                          <a:rPr lang="it-IT" sz="1200" dirty="0" err="1"/>
                          <a:t>degradation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59" name="Connector: Elbow 58">
                        <a:extLst>
                          <a:ext uri="{FF2B5EF4-FFF2-40B4-BE49-F238E27FC236}">
                            <a16:creationId xmlns:a16="http://schemas.microsoft.com/office/drawing/2014/main" id="{AB9B6756-BA82-4CF4-BAD1-D9B1AC7D3253}"/>
                          </a:ext>
                        </a:extLst>
                      </p:cNvPr>
                      <p:cNvCxnSpPr>
                        <a:cxnSpLocks/>
                        <a:stCxn id="57" idx="0"/>
                        <a:endCxn id="58" idx="1"/>
                      </p:cNvCxnSpPr>
                      <p:nvPr/>
                    </p:nvCxnSpPr>
                    <p:spPr>
                      <a:xfrm rot="5400000" flipH="1" flipV="1">
                        <a:off x="1263510" y="1285538"/>
                        <a:ext cx="1135343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2E1F62E-D303-4513-954F-71723EE58D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0732" y="4928382"/>
                      <a:ext cx="1351357" cy="40011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PERFORMANCE PREDICTION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7F3D44FF-140D-456D-950C-1B0E23B948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26549" y="1062502"/>
                      <a:ext cx="1119186" cy="1458510"/>
                      <a:chOff x="1738314" y="487568"/>
                      <a:chExt cx="1119186" cy="1458510"/>
                    </a:xfrm>
                  </p:grpSpPr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37C20255-79B4-4CEE-B79F-790896C942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Evaluator</a:t>
                        </a:r>
                        <a:r>
                          <a:rPr lang="it-IT" sz="1200" dirty="0"/>
                          <a:t>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64" name="Connector: Elbow 63">
                        <a:extLst>
                          <a:ext uri="{FF2B5EF4-FFF2-40B4-BE49-F238E27FC236}">
                            <a16:creationId xmlns:a16="http://schemas.microsoft.com/office/drawing/2014/main" id="{8557AD35-34A1-4514-9C8D-CE0078B031B6}"/>
                          </a:ext>
                        </a:extLst>
                      </p:cNvPr>
                      <p:cNvCxnSpPr>
                        <a:cxnSpLocks/>
                        <a:endCxn id="63" idx="1"/>
                      </p:cNvCxnSpPr>
                      <p:nvPr/>
                    </p:nvCxnSpPr>
                    <p:spPr>
                      <a:xfrm rot="5400000" flipH="1" flipV="1">
                        <a:off x="1217343" y="1239372"/>
                        <a:ext cx="1227677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69CB61D9-36A7-4C9D-9EA4-FE0522ED8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8453" y="4927236"/>
                      <a:ext cx="1324713" cy="40011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PERFORMANCE PREDICTION</a:t>
                      </a:r>
                      <a:endParaRPr lang="en-GB" sz="1000" b="1" dirty="0"/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D1DE345-6D08-41E0-913E-7836E0D2FE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2089" y="4927235"/>
                      <a:ext cx="1223961" cy="40011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WHAT-IF</a:t>
                      </a:r>
                    </a:p>
                    <a:p>
                      <a:r>
                        <a:rPr lang="it-IT" sz="1000" b="1" dirty="0"/>
                        <a:t>ANALYSES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F52B70E2-3E6E-4BE6-BB26-780E663909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8418" y="1605487"/>
                      <a:ext cx="1308502" cy="1639484"/>
                      <a:chOff x="1647825" y="487568"/>
                      <a:chExt cx="1308502" cy="1639484"/>
                    </a:xfrm>
                  </p:grpSpPr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C14B3EEC-90FD-47D8-B22D-1F23748B2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7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1C57887C-915E-4A3F-AB59-904CFAEDCE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2278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Best scenario </a:t>
                        </a:r>
                        <a:r>
                          <a:rPr lang="it-IT" sz="1200" dirty="0" err="1"/>
                          <a:t>implemented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76" name="Connector: Elbow 75">
                        <a:extLst>
                          <a:ext uri="{FF2B5EF4-FFF2-40B4-BE49-F238E27FC236}">
                            <a16:creationId xmlns:a16="http://schemas.microsoft.com/office/drawing/2014/main" id="{B0C9F264-3DDE-4688-886F-F3900C5F4DE8}"/>
                          </a:ext>
                        </a:extLst>
                      </p:cNvPr>
                      <p:cNvCxnSpPr>
                        <a:cxnSpLocks/>
                        <a:stCxn id="74" idx="0"/>
                        <a:endCxn id="75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551B7018-B989-4E69-9748-0C0127BCB8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7603" y="2582473"/>
                      <a:ext cx="628040" cy="216000"/>
                      <a:chOff x="364331" y="5350666"/>
                      <a:chExt cx="421482" cy="144959"/>
                    </a:xfrm>
                  </p:grpSpPr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6DD600-0A2F-44A5-BB44-14EF5529B0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36FC154A-03A3-4017-8FF7-ADDD4960BE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A56093B-5C44-44AB-ACE1-BA6A66F02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8AE2AD2F-F073-4DE4-BCBA-2C104C0A7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43066" y="2576398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8C9E697C-41EA-4893-9F4D-381413FAF0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855448A1-218B-4704-B641-87B3256829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8CEC2301-3EC1-4298-81E9-BCD7902213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5107F51-2DCB-44BC-9149-E7EBA8D5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55341" y="2576402"/>
                      <a:ext cx="628040" cy="216017"/>
                      <a:chOff x="364331" y="5350656"/>
                      <a:chExt cx="421482" cy="144969"/>
                    </a:xfrm>
                  </p:grpSpPr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B3BAD7E-A640-471A-9D01-65A6CE772F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E74A49E4-9729-4D34-8E76-BFB1EA1335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A1DA5B5B-8870-43B5-AC0D-6D1B933EEF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56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DD5567A8-1B56-446D-BBE2-E1806263F8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68085" y="2576397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F2A3CAA6-AABD-4F58-A8E6-5E4B2036E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585CF73B-221E-4963-AE8E-1ACC42386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1D85D446-8D93-45E4-AC80-BFC3CBEEAC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</a:p>
                    </p:txBody>
                  </p:sp>
                </p:grp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7C93549D-7D2F-4A03-9D0E-23719ECAA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0732" y="2568101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2F921C81-E9C8-45FE-BCBB-5F07D6B4CB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9771771F-7CBC-4AF7-BB6E-7F37B75933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CCBAC8FE-A736-49FB-9234-E3D61D6B54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</a:p>
                    </p:txBody>
                  </p: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8029039D-0E1B-4E7B-B82A-A5D6F19248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4475" y="2583800"/>
                      <a:ext cx="628040" cy="216000"/>
                      <a:chOff x="364331" y="5350666"/>
                      <a:chExt cx="421482" cy="144959"/>
                    </a:xfrm>
                  </p:grpSpPr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477BFA90-C5B1-4FE7-B0E6-3D895302EE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B46BFC9C-1637-4FEE-83F5-7761A1CC89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6ABD63B5-6B43-45E0-A518-8FB564F289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79D338EC-4C47-4072-851A-9F52A4D545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1684" y="2568101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5565EF87-DD6C-4242-8FB5-497A6DCB24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D7EF0C59-B6AC-42B6-A6CB-C13F3A126B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3AF12B9D-25E3-46AA-876D-BE1C0B4CEB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18B71571-6E6B-472C-880F-3FCAD7AF7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52106" y="2564373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1BA3CCE7-E9BB-42E0-AB42-3F2F6DED23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DD1E8C8E-212B-41F8-9CDB-E775E6BF57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A84D51F4-A11B-4EED-8BDA-BEDF665BFD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4FB739FB-C4C0-495B-9074-CB62F2AB8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753" y="2903948"/>
                      <a:ext cx="37724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0 ‘</a:t>
                      </a:r>
                      <a:endParaRPr lang="en-GB" sz="1100" dirty="0"/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33E4CC3F-2058-4CDB-961D-776841EEE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1222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10 ‘</a:t>
                      </a:r>
                      <a:endParaRPr lang="en-GB" sz="1100" dirty="0"/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0D9C7E7-6BF9-4654-AFEF-D6CC78B54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8038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20 ‘</a:t>
                      </a:r>
                      <a:endParaRPr lang="en-GB" sz="1100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D26990CA-59F8-4A10-BBF1-384B4B1D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3166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26 ‘</a:t>
                      </a:r>
                      <a:endParaRPr lang="en-GB" sz="1100" dirty="0"/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1F040586-4B3F-4325-B716-4F98E676E1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7990" y="2922667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35 ‘</a:t>
                      </a:r>
                      <a:endParaRPr lang="en-GB" sz="1100" dirty="0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E3459B9C-392D-4260-B09E-F3D6335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4127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40 ‘</a:t>
                      </a:r>
                      <a:endParaRPr lang="en-GB" sz="1100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B05A7536-4FBA-4F89-9F36-4B0D5B2C6A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582" y="2905344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41 ‘</a:t>
                      </a:r>
                      <a:endParaRPr lang="en-GB" sz="1100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07AF83A-F283-4F02-9A79-ACA97B43D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0577" y="2893979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43‘</a:t>
                      </a:r>
                      <a:endParaRPr lang="en-GB" sz="1100" dirty="0"/>
                    </a:p>
                  </p:txBody>
                </p:sp>
              </p:grpSp>
            </p:grpSp>
          </p:grp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C195F6-8DA0-0180-1F48-AEC568B2D912}"/>
                </a:ext>
              </a:extLst>
            </p:cNvPr>
            <p:cNvSpPr txBox="1"/>
            <p:nvPr/>
          </p:nvSpPr>
          <p:spPr>
            <a:xfrm>
              <a:off x="10212298" y="644983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000" b="1" dirty="0">
                  <a:solidFill>
                    <a:schemeClr val="bg1"/>
                  </a:solidFill>
                </a:rPr>
                <a:t>L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A699E1-6A6D-227D-652A-ADC246F03165}"/>
                </a:ext>
              </a:extLst>
            </p:cNvPr>
            <p:cNvSpPr txBox="1"/>
            <p:nvPr/>
          </p:nvSpPr>
          <p:spPr>
            <a:xfrm>
              <a:off x="10346501" y="617835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</a:t>
              </a:r>
              <a:r>
                <a:rPr lang="it-IT" sz="1400" dirty="0" err="1"/>
                <a:t>Logic</a:t>
              </a:r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0331D6F-C55B-16BD-743F-A28BD944CFDF}"/>
                </a:ext>
              </a:extLst>
            </p:cNvPr>
            <p:cNvSpPr txBox="1"/>
            <p:nvPr/>
          </p:nvSpPr>
          <p:spPr>
            <a:xfrm>
              <a:off x="10212298" y="972830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55D3F0-E890-0B37-7C92-8B4E3FE630D9}"/>
                </a:ext>
              </a:extLst>
            </p:cNvPr>
            <p:cNvSpPr txBox="1"/>
            <p:nvPr/>
          </p:nvSpPr>
          <p:spPr>
            <a:xfrm>
              <a:off x="10346501" y="945682"/>
              <a:ext cx="1681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</a:t>
              </a:r>
              <a:r>
                <a:rPr lang="it-IT" sz="1400" dirty="0" err="1"/>
                <a:t>Stoch</a:t>
              </a:r>
              <a:r>
                <a:rPr lang="it-IT" sz="1400" dirty="0"/>
                <a:t>. </a:t>
              </a:r>
              <a:r>
                <a:rPr lang="it-IT" sz="1400" dirty="0" err="1"/>
                <a:t>parameters</a:t>
              </a:r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8BAFB4-DA1C-0F12-92C2-7A126F844545}"/>
                </a:ext>
              </a:extLst>
            </p:cNvPr>
            <p:cNvSpPr txBox="1"/>
            <p:nvPr/>
          </p:nvSpPr>
          <p:spPr>
            <a:xfrm>
              <a:off x="10210113" y="1287428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000" b="1" dirty="0">
                  <a:solidFill>
                    <a:schemeClr val="bg1"/>
                  </a:solidFill>
                </a:rPr>
                <a:t>I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C6EFFBF-D8CC-ADD1-8B62-FE1869A41C10}"/>
                </a:ext>
              </a:extLst>
            </p:cNvPr>
            <p:cNvSpPr txBox="1"/>
            <p:nvPr/>
          </p:nvSpPr>
          <p:spPr>
            <a:xfrm>
              <a:off x="10344316" y="1260280"/>
              <a:ext cx="166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Instant </a:t>
              </a:r>
              <a:r>
                <a:rPr lang="it-IT" sz="1400" dirty="0" err="1"/>
                <a:t>conditions</a:t>
              </a:r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F09A55C-DE6A-3856-1852-AEE88440D502}"/>
                </a:ext>
              </a:extLst>
            </p:cNvPr>
            <p:cNvSpPr txBox="1"/>
            <p:nvPr/>
          </p:nvSpPr>
          <p:spPr>
            <a:xfrm>
              <a:off x="8744027" y="1292783"/>
              <a:ext cx="209347" cy="246221"/>
            </a:xfrm>
            <a:prstGeom prst="rect">
              <a:avLst/>
            </a:prstGeom>
            <a:solidFill>
              <a:srgbClr val="00B050"/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F964B15-E9C3-5DFA-4977-869730F91345}"/>
                </a:ext>
              </a:extLst>
            </p:cNvPr>
            <p:cNvSpPr txBox="1"/>
            <p:nvPr/>
          </p:nvSpPr>
          <p:spPr>
            <a:xfrm>
              <a:off x="8747818" y="977195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B861BDE-E7F2-BEC1-77ED-0770ECF8B335}"/>
                </a:ext>
              </a:extLst>
            </p:cNvPr>
            <p:cNvSpPr txBox="1"/>
            <p:nvPr/>
          </p:nvSpPr>
          <p:spPr>
            <a:xfrm>
              <a:off x="8734516" y="648589"/>
              <a:ext cx="209347" cy="24622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35339E2-2545-1016-F208-B7E88706ABAD}"/>
                </a:ext>
              </a:extLst>
            </p:cNvPr>
            <p:cNvSpPr txBox="1"/>
            <p:nvPr/>
          </p:nvSpPr>
          <p:spPr>
            <a:xfrm>
              <a:off x="8865069" y="617835"/>
              <a:ext cx="10091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Not </a:t>
              </a:r>
              <a:r>
                <a:rPr lang="it-IT" sz="1400" dirty="0" err="1"/>
                <a:t>valid</a:t>
              </a:r>
              <a:endParaRPr 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AEBA5F4-E17A-A1A2-9006-37110AE2FF5B}"/>
                </a:ext>
              </a:extLst>
            </p:cNvPr>
            <p:cNvSpPr txBox="1"/>
            <p:nvPr/>
          </p:nvSpPr>
          <p:spPr>
            <a:xfrm>
              <a:off x="8865069" y="945682"/>
              <a:ext cx="1260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Not </a:t>
              </a:r>
              <a:r>
                <a:rPr lang="it-IT" sz="1400" dirty="0" err="1"/>
                <a:t>checked</a:t>
              </a:r>
              <a:endParaRPr lang="en-US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26D5EBE-BF1F-0A24-B250-FEF09AD4CD10}"/>
                </a:ext>
              </a:extLst>
            </p:cNvPr>
            <p:cNvSpPr txBox="1"/>
            <p:nvPr/>
          </p:nvSpPr>
          <p:spPr>
            <a:xfrm>
              <a:off x="8862884" y="1260280"/>
              <a:ext cx="711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</a:t>
              </a:r>
              <a:r>
                <a:rPr lang="it-IT" sz="1400" dirty="0" err="1"/>
                <a:t>Valid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99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63A4DA-7132-638C-BF00-C1A0EAA971AD}"/>
              </a:ext>
            </a:extLst>
          </p:cNvPr>
          <p:cNvGrpSpPr/>
          <p:nvPr/>
        </p:nvGrpSpPr>
        <p:grpSpPr>
          <a:xfrm>
            <a:off x="292471" y="345023"/>
            <a:ext cx="12391716" cy="5229806"/>
            <a:chOff x="292471" y="345023"/>
            <a:chExt cx="12391716" cy="522980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D67FDB-512A-9D86-7517-22F87739F6A9}"/>
                </a:ext>
              </a:extLst>
            </p:cNvPr>
            <p:cNvGrpSpPr/>
            <p:nvPr/>
          </p:nvGrpSpPr>
          <p:grpSpPr>
            <a:xfrm>
              <a:off x="292471" y="779163"/>
              <a:ext cx="12391716" cy="4795666"/>
              <a:chOff x="292471" y="779163"/>
              <a:chExt cx="12391716" cy="4795666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3A393A6-A32F-05D4-B572-7BE1E3E07927}"/>
                  </a:ext>
                </a:extLst>
              </p:cNvPr>
              <p:cNvSpPr/>
              <p:nvPr/>
            </p:nvSpPr>
            <p:spPr>
              <a:xfrm>
                <a:off x="330994" y="2388566"/>
                <a:ext cx="11782425" cy="5334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95D713-D6F3-E44F-2482-1E6B7B1AFEB8}"/>
                  </a:ext>
                </a:extLst>
              </p:cNvPr>
              <p:cNvGrpSpPr/>
              <p:nvPr/>
            </p:nvGrpSpPr>
            <p:grpSpPr>
              <a:xfrm>
                <a:off x="292471" y="779163"/>
                <a:ext cx="12391716" cy="4795666"/>
                <a:chOff x="292471" y="779163"/>
                <a:chExt cx="12391716" cy="479566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087B96B-ED77-1685-6F10-3C054393AC62}"/>
                    </a:ext>
                  </a:extLst>
                </p:cNvPr>
                <p:cNvGrpSpPr/>
                <p:nvPr/>
              </p:nvGrpSpPr>
              <p:grpSpPr>
                <a:xfrm>
                  <a:off x="292471" y="779163"/>
                  <a:ext cx="11820948" cy="4795666"/>
                  <a:chOff x="292471" y="779163"/>
                  <a:chExt cx="11820948" cy="4795666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0C4BDAE4-70DE-70F8-D723-3E44FFD56C6C}"/>
                      </a:ext>
                    </a:extLst>
                  </p:cNvPr>
                  <p:cNvSpPr/>
                  <p:nvPr/>
                </p:nvSpPr>
                <p:spPr>
                  <a:xfrm>
                    <a:off x="330994" y="2913163"/>
                    <a:ext cx="11782425" cy="53344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FEB0CD4E-2847-9305-6A4D-78C3A91452B0}"/>
                      </a:ext>
                    </a:extLst>
                  </p:cNvPr>
                  <p:cNvSpPr/>
                  <p:nvPr/>
                </p:nvSpPr>
                <p:spPr>
                  <a:xfrm>
                    <a:off x="330994" y="779163"/>
                    <a:ext cx="11782425" cy="1603136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80A34E4F-E118-D5B8-9796-74052F66C656}"/>
                      </a:ext>
                    </a:extLst>
                  </p:cNvPr>
                  <p:cNvSpPr/>
                  <p:nvPr/>
                </p:nvSpPr>
                <p:spPr>
                  <a:xfrm>
                    <a:off x="330994" y="3436697"/>
                    <a:ext cx="11782425" cy="10822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8D809DAF-4587-5662-F6A1-7ABADCE72640}"/>
                      </a:ext>
                    </a:extLst>
                  </p:cNvPr>
                  <p:cNvSpPr/>
                  <p:nvPr/>
                </p:nvSpPr>
                <p:spPr>
                  <a:xfrm>
                    <a:off x="330993" y="4492534"/>
                    <a:ext cx="11782425" cy="1082295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709A9633-0B5C-42CB-FCA1-C776FC568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797261"/>
                    <a:ext cx="80787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EVENTS</a:t>
                    </a:r>
                    <a:endParaRPr lang="en-GB" sz="1200" dirty="0"/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03279F6-A50A-04F2-71EA-DD90CDDB8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2397746"/>
                    <a:ext cx="80787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MARKERS</a:t>
                    </a:r>
                    <a:endParaRPr lang="en-GB" sz="1200" dirty="0"/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BF14B113-0BF9-8B08-DF3C-FBCFCD649535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2901648"/>
                    <a:ext cx="96408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TIME-LINE</a:t>
                    </a:r>
                    <a:endParaRPr lang="en-GB" sz="1200" dirty="0"/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A833A2B-A46E-2160-86EB-04B107382E5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3464981"/>
                    <a:ext cx="96408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ALIGNMENT ACTIONS</a:t>
                    </a:r>
                    <a:endParaRPr lang="en-GB" sz="1200" dirty="0"/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5DAA5506-E96F-ED16-A91D-C3DD9D276521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71" y="4550835"/>
                    <a:ext cx="96408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it-IT" sz="1200" dirty="0"/>
                      <a:t>DT SERVICES</a:t>
                    </a:r>
                    <a:endParaRPr lang="en-GB" sz="1200" dirty="0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F16FB6D-1813-3626-FED9-C8B2BB30E482}"/>
                    </a:ext>
                  </a:extLst>
                </p:cNvPr>
                <p:cNvGrpSpPr/>
                <p:nvPr/>
              </p:nvGrpSpPr>
              <p:grpSpPr>
                <a:xfrm>
                  <a:off x="1128302" y="1062502"/>
                  <a:ext cx="11555885" cy="4265990"/>
                  <a:chOff x="857250" y="1062502"/>
                  <a:chExt cx="11555885" cy="4265990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5B753E73-67B3-4969-01B6-27B6A1226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57422" y="3131928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F5FE31E-D7C8-4BDA-DB3A-D09CE2C5A12E}"/>
                      </a:ext>
                    </a:extLst>
                  </p:cNvPr>
                  <p:cNvCxnSpPr>
                    <a:cxnSpLocks/>
                    <a:stCxn id="26" idx="4"/>
                  </p:cNvCxnSpPr>
                  <p:nvPr/>
                </p:nvCxnSpPr>
                <p:spPr>
                  <a:xfrm flipH="1">
                    <a:off x="2544366" y="3279577"/>
                    <a:ext cx="5" cy="1647658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1C162E3-E13D-111F-7B55-1E6BF12E33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1522" y="3089034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D9FCB451-28FE-E621-388E-2EA4EE02A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83273" y="3189089"/>
                    <a:ext cx="0" cy="1942956"/>
                  </a:xfrm>
                  <a:prstGeom prst="line">
                    <a:avLst/>
                  </a:prstGeom>
                  <a:ln>
                    <a:solidFill>
                      <a:schemeClr val="tx2">
                        <a:lumMod val="75000"/>
                      </a:schemeClr>
                    </a:solidFill>
                    <a:prstDash val="lgDashDot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E7D48DB1-53C6-4C52-B817-D2DDEBA7ADCC}"/>
                      </a:ext>
                    </a:extLst>
                  </p:cNvPr>
                  <p:cNvGrpSpPr/>
                  <p:nvPr/>
                </p:nvGrpSpPr>
                <p:grpSpPr>
                  <a:xfrm>
                    <a:off x="857250" y="1062502"/>
                    <a:ext cx="11555885" cy="4265990"/>
                    <a:chOff x="695325" y="1062502"/>
                    <a:chExt cx="11555885" cy="4265990"/>
                  </a:xfrm>
                </p:grpSpPr>
                <p:cxnSp>
                  <p:nvCxnSpPr>
                    <p:cNvPr id="5" name="Straight Arrow Connector 4">
                      <a:extLst>
                        <a:ext uri="{FF2B5EF4-FFF2-40B4-BE49-F238E27FC236}">
                          <a16:creationId xmlns:a16="http://schemas.microsoft.com/office/drawing/2014/main" id="{FFF7A87A-7A79-4359-B31B-9237F6CE0F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5325" y="3171825"/>
                      <a:ext cx="10729914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333F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5E9C472-8DDA-4A95-B870-9DEBFB972D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51060" y="2951374"/>
                      <a:ext cx="120015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i="1" dirty="0">
                          <a:solidFill>
                            <a:srgbClr val="333F50"/>
                          </a:solidFill>
                        </a:rPr>
                        <a:t>Real time</a:t>
                      </a:r>
                      <a:endParaRPr lang="en-GB" sz="1000" i="1" dirty="0">
                        <a:solidFill>
                          <a:srgbClr val="333F50"/>
                        </a:solidFill>
                      </a:endParaRPr>
                    </a:p>
                  </p:txBody>
                </p: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79B8ABAE-421C-456C-A6E2-5F89514BED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875" y="1640093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20" name="Oval 19">
                        <a:extLst>
                          <a:ext uri="{FF2B5EF4-FFF2-40B4-BE49-F238E27FC236}">
                            <a16:creationId xmlns:a16="http://schemas.microsoft.com/office/drawing/2014/main" id="{00F28AA3-17FD-43C1-B522-A12D93032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0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B5D141B-6613-4168-B114-224BB9EC3B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646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Physical</a:t>
                        </a:r>
                        <a:r>
                          <a:rPr lang="it-IT" sz="1200" dirty="0"/>
                          <a:t> system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22" name="Connector: Elbow 21">
                        <a:extLst>
                          <a:ext uri="{FF2B5EF4-FFF2-40B4-BE49-F238E27FC236}">
                            <a16:creationId xmlns:a16="http://schemas.microsoft.com/office/drawing/2014/main" id="{81B94409-175E-4FEA-A2D7-2312FFB13F57}"/>
                          </a:ext>
                        </a:extLst>
                      </p:cNvPr>
                      <p:cNvCxnSpPr>
                        <a:cxnSpLocks/>
                        <a:stCxn id="20" idx="0"/>
                        <a:endCxn id="21" idx="1"/>
                      </p:cNvCxnSpPr>
                      <p:nvPr/>
                    </p:nvCxnSpPr>
                    <p:spPr>
                      <a:xfrm rot="5400000" flipH="1" flipV="1">
                        <a:off x="1263510" y="1285538"/>
                        <a:ext cx="1135343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5D1FAF1D-79CF-47F9-96A9-AE42678AC9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91958" y="1640093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6FCEFDB2-4BDB-463A-BFBF-66529A6754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1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9A1BCF9-7610-4D93-9884-19C7C4B587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Controller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28" name="Connector: Elbow 27">
                        <a:extLst>
                          <a:ext uri="{FF2B5EF4-FFF2-40B4-BE49-F238E27FC236}">
                            <a16:creationId xmlns:a16="http://schemas.microsoft.com/office/drawing/2014/main" id="{2D03EA5E-3990-4659-B7C3-9C7AC33F6037}"/>
                          </a:ext>
                        </a:extLst>
                      </p:cNvPr>
                      <p:cNvCxnSpPr>
                        <a:cxnSpLocks/>
                        <a:stCxn id="26" idx="0"/>
                        <a:endCxn id="27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F2816179-AD60-4C3D-94C1-849F00B1B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9265" y="3492477"/>
                      <a:ext cx="1812130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Generation &amp; Conversion</a:t>
                      </a:r>
                      <a:endParaRPr lang="en-GB" sz="1000" dirty="0"/>
                    </a:p>
                  </p:txBody>
                </p: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595B861-A99D-4C9C-9D9A-9A5A537831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1172" y="3807227"/>
                      <a:ext cx="1812130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Update </a:t>
                      </a:r>
                      <a:r>
                        <a:rPr lang="it-IT" sz="1000" dirty="0" err="1"/>
                        <a:t>stochastic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parameters</a:t>
                      </a:r>
                      <a:endParaRPr lang="en-GB" sz="1000" dirty="0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38152CCE-0B42-49C7-B01B-9173AF2622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1171" y="4146563"/>
                      <a:ext cx="8609405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 err="1"/>
                        <a:t>Synchronise</a:t>
                      </a:r>
                      <a:r>
                        <a:rPr lang="it-IT" sz="1000" dirty="0"/>
                        <a:t> instant </a:t>
                      </a:r>
                      <a:r>
                        <a:rPr lang="it-IT" sz="1000" dirty="0" err="1"/>
                        <a:t>conditions</a:t>
                      </a:r>
                      <a:endParaRPr lang="en-GB" sz="1000" dirty="0"/>
                    </a:p>
                  </p:txBody>
                </p: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F673008E-A15B-4AA0-B02E-51BFE81472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42137" y="1605160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AC7D490B-E2EC-44BE-AE2F-8B3844CDF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2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A2E7E98-D257-470E-91C0-710E8A5754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Validation</a:t>
                        </a:r>
                        <a:r>
                          <a:rPr lang="it-IT" sz="1200" dirty="0"/>
                          <a:t>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35" name="Connector: Elbow 34">
                        <a:extLst>
                          <a:ext uri="{FF2B5EF4-FFF2-40B4-BE49-F238E27FC236}">
                            <a16:creationId xmlns:a16="http://schemas.microsoft.com/office/drawing/2014/main" id="{F2957C49-474F-4579-8D80-EFA06DB6BFBE}"/>
                          </a:ext>
                        </a:extLst>
                      </p:cNvPr>
                      <p:cNvCxnSpPr>
                        <a:cxnSpLocks/>
                        <a:stCxn id="33" idx="0"/>
                        <a:endCxn id="34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9AB34DE1-139F-4AAF-989C-5B3B99E0E2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4854" y="1605160"/>
                      <a:ext cx="1270343" cy="1639484"/>
                      <a:chOff x="1647825" y="487568"/>
                      <a:chExt cx="1270343" cy="1639484"/>
                    </a:xfrm>
                  </p:grpSpPr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AFAF5764-2F33-4C03-97A5-7DB11F4CDE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3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68CFC21B-654C-4C40-980E-583000506A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94119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Degradation</a:t>
                        </a:r>
                        <a:r>
                          <a:rPr lang="it-IT" sz="1200" dirty="0"/>
                          <a:t> of m2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39" name="Connector: Elbow 38">
                        <a:extLst>
                          <a:ext uri="{FF2B5EF4-FFF2-40B4-BE49-F238E27FC236}">
                            <a16:creationId xmlns:a16="http://schemas.microsoft.com/office/drawing/2014/main" id="{477B0533-185D-4E30-AC59-A9FA847422B4}"/>
                          </a:ext>
                        </a:extLst>
                      </p:cNvPr>
                      <p:cNvCxnSpPr>
                        <a:cxnSpLocks/>
                        <a:stCxn id="37" idx="0"/>
                        <a:endCxn id="38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2BFDFB-5FE5-47AF-B3D4-DC83D52ECA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2441" y="4686019"/>
                      <a:ext cx="7923609" cy="246221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MONITORING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650EF7D-E002-4DDB-8920-231F0AE5A4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2104" y="1605160"/>
                      <a:ext cx="1209675" cy="1639484"/>
                      <a:chOff x="1647825" y="487568"/>
                      <a:chExt cx="1209675" cy="1639484"/>
                    </a:xfrm>
                  </p:grpSpPr>
                  <p:sp>
                    <p:nvSpPr>
                      <p:cNvPr id="42" name="Oval 41">
                        <a:extLst>
                          <a:ext uri="{FF2B5EF4-FFF2-40B4-BE49-F238E27FC236}">
                            <a16:creationId xmlns:a16="http://schemas.microsoft.com/office/drawing/2014/main" id="{0C6C3801-2976-4556-ABDA-DD303BFD6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4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DB0D4698-87AC-4551-A11C-8ED35EC3C5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Input </a:t>
                        </a:r>
                        <a:r>
                          <a:rPr lang="it-IT" sz="1200" dirty="0" err="1"/>
                          <a:t>idx</a:t>
                        </a:r>
                        <a:r>
                          <a:rPr lang="it-IT" sz="1200" dirty="0"/>
                          <a:t>. Not </a:t>
                        </a:r>
                        <a:r>
                          <a:rPr lang="it-IT" sz="1200" dirty="0" err="1"/>
                          <a:t>valid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44" name="Connector: Elbow 43">
                        <a:extLst>
                          <a:ext uri="{FF2B5EF4-FFF2-40B4-BE49-F238E27FC236}">
                            <a16:creationId xmlns:a16="http://schemas.microsoft.com/office/drawing/2014/main" id="{96F146AE-B484-4F06-B048-4F0CC971406B}"/>
                          </a:ext>
                        </a:extLst>
                      </p:cNvPr>
                      <p:cNvCxnSpPr>
                        <a:cxnSpLocks/>
                        <a:stCxn id="42" idx="0"/>
                        <a:endCxn id="43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6DEBDDA5-B648-4685-A10C-1C657B37EC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11217" y="3487558"/>
                      <a:ext cx="1733546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rgbClr val="333F50"/>
                      </a:solidFill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dirty="0"/>
                        <a:t>Update </a:t>
                      </a:r>
                      <a:r>
                        <a:rPr lang="it-IT" sz="1000" dirty="0" err="1"/>
                        <a:t>stochastic</a:t>
                      </a:r>
                      <a:r>
                        <a:rPr lang="it-IT" sz="1000" dirty="0"/>
                        <a:t> </a:t>
                      </a:r>
                      <a:r>
                        <a:rPr lang="it-IT" sz="1000" dirty="0" err="1"/>
                        <a:t>parameters</a:t>
                      </a:r>
                      <a:endParaRPr lang="en-GB" sz="1000" dirty="0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6AE97EEB-7722-4E9E-994E-3A5B87B28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40245" y="1599180"/>
                      <a:ext cx="1314449" cy="1639484"/>
                      <a:chOff x="1647825" y="487568"/>
                      <a:chExt cx="1314449" cy="1639484"/>
                    </a:xfrm>
                  </p:grpSpPr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E21DBF25-DAEA-46C9-B4CC-EC8F75F47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5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B185A72-8D85-4E75-92EA-9FB71A9548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8225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Input </a:t>
                        </a:r>
                        <a:r>
                          <a:rPr lang="it-IT" sz="1200" dirty="0" err="1"/>
                          <a:t>Idx</a:t>
                        </a:r>
                        <a:r>
                          <a:rPr lang="it-IT" sz="1200" dirty="0"/>
                          <a:t> </a:t>
                        </a:r>
                        <a:r>
                          <a:rPr lang="it-IT" sz="1200" dirty="0" err="1"/>
                          <a:t>valid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54" name="Connector: Elbow 53">
                        <a:extLst>
                          <a:ext uri="{FF2B5EF4-FFF2-40B4-BE49-F238E27FC236}">
                            <a16:creationId xmlns:a16="http://schemas.microsoft.com/office/drawing/2014/main" id="{733656A5-27F7-480B-B3B4-B034A6354950}"/>
                          </a:ext>
                        </a:extLst>
                      </p:cNvPr>
                      <p:cNvCxnSpPr>
                        <a:cxnSpLocks/>
                        <a:stCxn id="52" idx="0"/>
                        <a:endCxn id="53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46424952-495D-40A4-8F75-86B686E604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1601" y="1605487"/>
                      <a:ext cx="1308502" cy="1639484"/>
                      <a:chOff x="1647825" y="487568"/>
                      <a:chExt cx="1308502" cy="1639484"/>
                    </a:xfrm>
                  </p:grpSpPr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9D08E969-07B9-49FD-A41B-DA7D92F588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6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C2FE3133-1E53-43F6-BA45-98ADC4DDC5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2278" cy="646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Detect</a:t>
                        </a:r>
                        <a:r>
                          <a:rPr lang="it-IT" sz="1200" dirty="0"/>
                          <a:t> performance </a:t>
                        </a:r>
                        <a:r>
                          <a:rPr lang="it-IT" sz="1200" dirty="0" err="1"/>
                          <a:t>degradation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59" name="Connector: Elbow 58">
                        <a:extLst>
                          <a:ext uri="{FF2B5EF4-FFF2-40B4-BE49-F238E27FC236}">
                            <a16:creationId xmlns:a16="http://schemas.microsoft.com/office/drawing/2014/main" id="{AB9B6756-BA82-4CF4-BAD1-D9B1AC7D3253}"/>
                          </a:ext>
                        </a:extLst>
                      </p:cNvPr>
                      <p:cNvCxnSpPr>
                        <a:cxnSpLocks/>
                        <a:stCxn id="57" idx="0"/>
                        <a:endCxn id="58" idx="1"/>
                      </p:cNvCxnSpPr>
                      <p:nvPr/>
                    </p:nvCxnSpPr>
                    <p:spPr>
                      <a:xfrm rot="5400000" flipH="1" flipV="1">
                        <a:off x="1263510" y="1285538"/>
                        <a:ext cx="1135343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2E1F62E-D303-4513-954F-71723EE58D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30732" y="4928382"/>
                      <a:ext cx="1351357" cy="40011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PERFORMANCE PREDICTION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7F3D44FF-140D-456D-950C-1B0E23B948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26549" y="1062502"/>
                      <a:ext cx="1119186" cy="1458510"/>
                      <a:chOff x="1738314" y="487568"/>
                      <a:chExt cx="1119186" cy="1458510"/>
                    </a:xfrm>
                  </p:grpSpPr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37C20255-79B4-4CEE-B79F-790896C942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933451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 err="1"/>
                          <a:t>Evaluator</a:t>
                        </a:r>
                        <a:r>
                          <a:rPr lang="it-IT" sz="1200" dirty="0"/>
                          <a:t> starts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64" name="Connector: Elbow 63">
                        <a:extLst>
                          <a:ext uri="{FF2B5EF4-FFF2-40B4-BE49-F238E27FC236}">
                            <a16:creationId xmlns:a16="http://schemas.microsoft.com/office/drawing/2014/main" id="{8557AD35-34A1-4514-9C8D-CE0078B031B6}"/>
                          </a:ext>
                        </a:extLst>
                      </p:cNvPr>
                      <p:cNvCxnSpPr>
                        <a:cxnSpLocks/>
                        <a:endCxn id="63" idx="1"/>
                      </p:cNvCxnSpPr>
                      <p:nvPr/>
                    </p:nvCxnSpPr>
                    <p:spPr>
                      <a:xfrm rot="5400000" flipH="1" flipV="1">
                        <a:off x="1217343" y="1239372"/>
                        <a:ext cx="1227677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69CB61D9-36A7-4C9D-9EA4-FE0522ED8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8453" y="4927236"/>
                      <a:ext cx="1324713" cy="400110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PERFORMANCE PREDICTION</a:t>
                      </a:r>
                      <a:endParaRPr lang="en-GB" sz="1000" b="1" dirty="0"/>
                    </a:p>
                  </p:txBody>
                </p:sp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AD1DE345-6D08-41E0-913E-7836E0D2FE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82089" y="4927235"/>
                      <a:ext cx="1223961" cy="40011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  <a:prstDash val="lg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1000" b="1" dirty="0"/>
                        <a:t>WHAT-IF</a:t>
                      </a:r>
                    </a:p>
                    <a:p>
                      <a:r>
                        <a:rPr lang="it-IT" sz="1000" b="1" dirty="0"/>
                        <a:t>ANALYSES</a:t>
                      </a:r>
                      <a:endParaRPr lang="en-GB" sz="1000" b="1" dirty="0"/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F52B70E2-3E6E-4BE6-BB26-780E663909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8418" y="1605487"/>
                      <a:ext cx="1308502" cy="1639484"/>
                      <a:chOff x="1647825" y="487568"/>
                      <a:chExt cx="1308502" cy="1639484"/>
                    </a:xfrm>
                  </p:grpSpPr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C14B3EEC-90FD-47D8-B22D-1F23748B20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7825" y="1946077"/>
                        <a:ext cx="180975" cy="180975"/>
                      </a:xfrm>
                      <a:prstGeom prst="ellipse">
                        <a:avLst/>
                      </a:prstGeom>
                      <a:solidFill>
                        <a:srgbClr val="333F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it-IT" sz="1200" b="1" dirty="0"/>
                          <a:t>7</a:t>
                        </a:r>
                        <a:endParaRPr lang="en-GB" sz="1200" b="1" dirty="0"/>
                      </a:p>
                    </p:txBody>
                  </p:sp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1C57887C-915E-4A3F-AB59-904CFAEDCE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24049" y="487568"/>
                        <a:ext cx="1032278" cy="4616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333F50"/>
                        </a:solidFill>
                        <a:prstDash val="solid"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it-IT" sz="1200" dirty="0"/>
                          <a:t>Best scenario </a:t>
                        </a:r>
                        <a:r>
                          <a:rPr lang="it-IT" sz="1200" dirty="0" err="1"/>
                          <a:t>implemented</a:t>
                        </a:r>
                        <a:endParaRPr lang="en-GB" sz="1200" dirty="0"/>
                      </a:p>
                    </p:txBody>
                  </p:sp>
                  <p:cxnSp>
                    <p:nvCxnSpPr>
                      <p:cNvPr id="76" name="Connector: Elbow 75">
                        <a:extLst>
                          <a:ext uri="{FF2B5EF4-FFF2-40B4-BE49-F238E27FC236}">
                            <a16:creationId xmlns:a16="http://schemas.microsoft.com/office/drawing/2014/main" id="{B0C9F264-3DDE-4688-886F-F3900C5F4DE8}"/>
                          </a:ext>
                        </a:extLst>
                      </p:cNvPr>
                      <p:cNvCxnSpPr>
                        <a:cxnSpLocks/>
                        <a:stCxn id="74" idx="0"/>
                        <a:endCxn id="75" idx="1"/>
                      </p:cNvCxnSpPr>
                      <p:nvPr/>
                    </p:nvCxnSpPr>
                    <p:spPr>
                      <a:xfrm rot="5400000" flipH="1" flipV="1">
                        <a:off x="1217343" y="1239371"/>
                        <a:ext cx="1227676" cy="185736"/>
                      </a:xfrm>
                      <a:prstGeom prst="bentConnector2">
                        <a:avLst/>
                      </a:prstGeom>
                      <a:ln>
                        <a:solidFill>
                          <a:srgbClr val="333F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551B7018-B989-4E69-9748-0C0127BCB8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87603" y="2582473"/>
                      <a:ext cx="628040" cy="216000"/>
                      <a:chOff x="364331" y="5350666"/>
                      <a:chExt cx="421482" cy="144959"/>
                    </a:xfrm>
                  </p:grpSpPr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E66DD600-0A2F-44A5-BB44-14EF5529B0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36FC154A-03A3-4017-8FF7-ADDD4960BE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A56093B-5C44-44AB-ACE1-BA6A66F02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8AE2AD2F-F073-4DE4-BCBA-2C104C0A72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43066" y="2576398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8C9E697C-41EA-4893-9F4D-381413FAF0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855448A1-218B-4704-B641-87B3256829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8CEC2301-3EC1-4298-81E9-BCD7902213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5107F51-2DCB-44BC-9149-E7EBA8D5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55341" y="2576402"/>
                      <a:ext cx="628040" cy="216017"/>
                      <a:chOff x="364331" y="5350656"/>
                      <a:chExt cx="421482" cy="144969"/>
                    </a:xfrm>
                  </p:grpSpPr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EB3BAD7E-A640-471A-9D01-65A6CE772F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E74A49E4-9729-4D34-8E76-BFB1EA1335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A1DA5B5B-8870-43B5-AC0D-6D1B933EEF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56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DD5567A8-1B56-446D-BBE2-E1806263F8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68085" y="2576397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F2A3CAA6-AABD-4F58-A8E6-5E4B2036E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585CF73B-221E-4963-AE8E-1ACC42386B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1D85D446-8D93-45E4-AC80-BFC3CBEEAC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</a:p>
                    </p:txBody>
                  </p:sp>
                </p:grp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7C93549D-7D2F-4A03-9D0E-23719ECAA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0732" y="2568101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2F921C81-E9C8-45FE-BCBB-5F07D6B4CB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9771771F-7CBC-4AF7-BB6E-7F37B75933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CCBAC8FE-A736-49FB-9234-E3D61D6B54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</a:p>
                    </p:txBody>
                  </p:sp>
                </p:grp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8029039D-0E1B-4E7B-B82A-A5D6F19248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94475" y="2583800"/>
                      <a:ext cx="628040" cy="216000"/>
                      <a:chOff x="364331" y="5350666"/>
                      <a:chExt cx="421482" cy="144959"/>
                    </a:xfrm>
                  </p:grpSpPr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477BFA90-C5B1-4FE7-B0E6-3D895302EE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B46BFC9C-1637-4FEE-83F5-7761A1CC89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GB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</a:p>
                    </p:txBody>
                  </p:sp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6ABD63B5-6B43-45E0-A518-8FB564F289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6"/>
                        <a:ext cx="140494" cy="144959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79D338EC-4C47-4072-851A-9F52A4D545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1684" y="2568101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5565EF87-DD6C-4242-8FB5-497A6DCB24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D7EF0C59-B6AC-42B6-A6CB-C13F3A126B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3AF12B9D-25E3-46AA-876D-BE1C0B4CEB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18B71571-6E6B-472C-880F-3FCAD7AF7B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52106" y="2564373"/>
                      <a:ext cx="628040" cy="216000"/>
                      <a:chOff x="364331" y="5350667"/>
                      <a:chExt cx="421482" cy="144958"/>
                    </a:xfrm>
                  </p:grpSpPr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1BA3CCE7-E9BB-42E0-AB42-3F2F6DED23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4331" y="5351625"/>
                        <a:ext cx="140494" cy="1440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L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DD1E8C8E-212B-41F8-9CDB-E775E6BF57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4825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S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A84D51F4-A11B-4EED-8BDA-BEDF665BFD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5319" y="5350667"/>
                        <a:ext cx="140494" cy="144958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  <a:prstDash val="lgDash"/>
                      </a:ln>
                    </p:spPr>
                    <p:txBody>
                      <a:bodyPr wrap="square" rtlCol="0" anchor="ctr">
                        <a:spAutoFit/>
                      </a:bodyPr>
                      <a:lstStyle/>
                      <a:p>
                        <a:pPr algn="ctr"/>
                        <a:r>
                          <a:rPr lang="it-IT" sz="1000" b="1" dirty="0">
                            <a:solidFill>
                              <a:schemeClr val="bg1"/>
                            </a:solidFill>
                          </a:rPr>
                          <a:t>I</a:t>
                        </a:r>
                        <a:endParaRPr lang="en-GB" sz="10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4FB739FB-C4C0-495B-9074-CB62F2AB8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753" y="2903948"/>
                      <a:ext cx="37724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0 ‘</a:t>
                      </a:r>
                      <a:endParaRPr lang="en-GB" sz="1100" dirty="0"/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33E4CC3F-2058-4CDB-961D-776841EEE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1222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10 ‘</a:t>
                      </a:r>
                      <a:endParaRPr lang="en-GB" sz="1100" dirty="0"/>
                    </a:p>
                  </p:txBody>
                </p:sp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0D9C7E7-6BF9-4654-AFEF-D6CC78B547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8038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20 ‘</a:t>
                      </a:r>
                      <a:endParaRPr lang="en-GB" sz="1100" dirty="0"/>
                    </a:p>
                  </p:txBody>
                </p:sp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D26990CA-59F8-4A10-BBF1-384B4B1D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53166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26 ‘</a:t>
                      </a:r>
                      <a:endParaRPr lang="en-GB" sz="1100" dirty="0"/>
                    </a:p>
                  </p:txBody>
                </p:sp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1F040586-4B3F-4325-B716-4F98E676E1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77990" y="2922667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35 ‘</a:t>
                      </a:r>
                      <a:endParaRPr lang="en-GB" sz="1100" dirty="0"/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E3459B9C-392D-4260-B09E-F3D6335E0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4127" y="2903948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40 ‘</a:t>
                      </a:r>
                      <a:endParaRPr lang="en-GB" sz="1100" dirty="0"/>
                    </a:p>
                  </p:txBody>
                </p:sp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B05A7536-4FBA-4F89-9F36-4B0D5B2C6A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9582" y="2905344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41 ‘</a:t>
                      </a:r>
                      <a:endParaRPr lang="en-GB" sz="1100" dirty="0"/>
                    </a:p>
                  </p:txBody>
                </p: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07AF83A-F283-4F02-9A79-ACA97B43D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40577" y="2893979"/>
                      <a:ext cx="417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it-IT" sz="1100" dirty="0"/>
                        <a:t>43‘</a:t>
                      </a:r>
                      <a:endParaRPr lang="en-GB" sz="1100" dirty="0"/>
                    </a:p>
                  </p:txBody>
                </p:sp>
              </p:grpSp>
            </p:grpSp>
          </p:grp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BC195F6-8DA0-0180-1F48-AEC568B2D912}"/>
                </a:ext>
              </a:extLst>
            </p:cNvPr>
            <p:cNvSpPr txBox="1"/>
            <p:nvPr/>
          </p:nvSpPr>
          <p:spPr>
            <a:xfrm>
              <a:off x="10216941" y="372171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000" b="1" dirty="0">
                  <a:solidFill>
                    <a:schemeClr val="bg1"/>
                  </a:solidFill>
                </a:rPr>
                <a:t>L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A699E1-6A6D-227D-652A-ADC246F03165}"/>
                </a:ext>
              </a:extLst>
            </p:cNvPr>
            <p:cNvSpPr txBox="1"/>
            <p:nvPr/>
          </p:nvSpPr>
          <p:spPr>
            <a:xfrm>
              <a:off x="10351144" y="345023"/>
              <a:ext cx="726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</a:t>
              </a:r>
              <a:r>
                <a:rPr lang="it-IT" sz="1400" dirty="0" err="1"/>
                <a:t>Logic</a:t>
              </a:r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0331D6F-C55B-16BD-743F-A28BD944CFDF}"/>
                </a:ext>
              </a:extLst>
            </p:cNvPr>
            <p:cNvSpPr txBox="1"/>
            <p:nvPr/>
          </p:nvSpPr>
          <p:spPr>
            <a:xfrm>
              <a:off x="10216941" y="700018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55D3F0-E890-0B37-7C92-8B4E3FE630D9}"/>
                </a:ext>
              </a:extLst>
            </p:cNvPr>
            <p:cNvSpPr txBox="1"/>
            <p:nvPr/>
          </p:nvSpPr>
          <p:spPr>
            <a:xfrm>
              <a:off x="10351144" y="672870"/>
              <a:ext cx="16817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</a:t>
              </a:r>
              <a:r>
                <a:rPr lang="it-IT" sz="1400" dirty="0" err="1"/>
                <a:t>Stoch</a:t>
              </a:r>
              <a:r>
                <a:rPr lang="it-IT" sz="1400" dirty="0"/>
                <a:t>. </a:t>
              </a:r>
              <a:r>
                <a:rPr lang="it-IT" sz="1400" dirty="0" err="1"/>
                <a:t>parameters</a:t>
              </a:r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8BAFB4-DA1C-0F12-92C2-7A126F844545}"/>
                </a:ext>
              </a:extLst>
            </p:cNvPr>
            <p:cNvSpPr txBox="1"/>
            <p:nvPr/>
          </p:nvSpPr>
          <p:spPr>
            <a:xfrm>
              <a:off x="10214756" y="1014616"/>
              <a:ext cx="209347" cy="2462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lg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1000" b="1" dirty="0">
                  <a:solidFill>
                    <a:schemeClr val="bg1"/>
                  </a:solidFill>
                </a:rPr>
                <a:t>I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C6EFFBF-D8CC-ADD1-8B62-FE1869A41C10}"/>
                </a:ext>
              </a:extLst>
            </p:cNvPr>
            <p:cNvSpPr txBox="1"/>
            <p:nvPr/>
          </p:nvSpPr>
          <p:spPr>
            <a:xfrm>
              <a:off x="10348959" y="987468"/>
              <a:ext cx="1663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/>
                <a:t> = Instant </a:t>
              </a:r>
              <a:r>
                <a:rPr lang="it-IT" sz="1400" dirty="0" err="1"/>
                <a:t>conditions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49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F7FED0B-93D5-4B1E-8707-573A3E054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1" b="1"/>
          <a:stretch/>
        </p:blipFill>
        <p:spPr>
          <a:xfrm>
            <a:off x="3337321" y="2781299"/>
            <a:ext cx="5517358" cy="130688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29F39-6486-447F-9502-6D707C84BFBC}"/>
              </a:ext>
            </a:extLst>
          </p:cNvPr>
          <p:cNvGrpSpPr/>
          <p:nvPr/>
        </p:nvGrpSpPr>
        <p:grpSpPr>
          <a:xfrm>
            <a:off x="2097403" y="372426"/>
            <a:ext cx="6888168" cy="1765776"/>
            <a:chOff x="2097403" y="372426"/>
            <a:chExt cx="6888168" cy="17657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C4D06-3AB2-409C-9DF1-768AB51FFFA9}"/>
                </a:ext>
              </a:extLst>
            </p:cNvPr>
            <p:cNvGrpSpPr/>
            <p:nvPr/>
          </p:nvGrpSpPr>
          <p:grpSpPr>
            <a:xfrm>
              <a:off x="2097403" y="373696"/>
              <a:ext cx="1470660" cy="1519555"/>
              <a:chOff x="3117533" y="1069022"/>
              <a:chExt cx="1470660" cy="1519555"/>
            </a:xfrm>
          </p:grpSpPr>
          <p:pic>
            <p:nvPicPr>
              <p:cNvPr id="5" name="Picture 4" descr="Chart, histogram&#10;&#10;Description automatically generated">
                <a:extLst>
                  <a:ext uri="{FF2B5EF4-FFF2-40B4-BE49-F238E27FC236}">
                    <a16:creationId xmlns:a16="http://schemas.microsoft.com/office/drawing/2014/main" id="{CCD7DCE3-C01D-48A9-81AE-B9BE3A540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7533" y="1069022"/>
                <a:ext cx="1470660" cy="15195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C5C749-E302-4FA4-8886-F92064B2D738}"/>
                  </a:ext>
                </a:extLst>
              </p:cNvPr>
              <p:cNvSpPr txBox="1"/>
              <p:nvPr/>
            </p:nvSpPr>
            <p:spPr>
              <a:xfrm>
                <a:off x="3117533" y="1069022"/>
                <a:ext cx="1325880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900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Processing time S1 Real</a:t>
                </a:r>
                <a:endParaRPr lang="en-GB" sz="900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809450-3CC1-48C4-A1D7-376577492EEF}"/>
                </a:ext>
              </a:extLst>
            </p:cNvPr>
            <p:cNvGrpSpPr/>
            <p:nvPr/>
          </p:nvGrpSpPr>
          <p:grpSpPr>
            <a:xfrm>
              <a:off x="3600132" y="372426"/>
              <a:ext cx="1555750" cy="1519555"/>
              <a:chOff x="5203825" y="1070292"/>
              <a:chExt cx="1555750" cy="1518285"/>
            </a:xfrm>
          </p:grpSpPr>
          <p:pic>
            <p:nvPicPr>
              <p:cNvPr id="4" name="Picture 3" descr="Chart, histogram&#10;&#10;Description automatically generated">
                <a:extLst>
                  <a:ext uri="{FF2B5EF4-FFF2-40B4-BE49-F238E27FC236}">
                    <a16:creationId xmlns:a16="http://schemas.microsoft.com/office/drawing/2014/main" id="{DC79EF94-B46A-4BA7-80A1-8D6131CD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3825" y="1070292"/>
                <a:ext cx="1555750" cy="151828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260895-B66C-4D32-87DF-863A2B1C03DF}"/>
                  </a:ext>
                </a:extLst>
              </p:cNvPr>
              <p:cNvSpPr txBox="1"/>
              <p:nvPr/>
            </p:nvSpPr>
            <p:spPr>
              <a:xfrm>
                <a:off x="5203825" y="1073785"/>
                <a:ext cx="1325880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900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Processing time S2 Real</a:t>
                </a:r>
                <a:endParaRPr lang="en-GB" sz="900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FC0A99-49C2-4297-A129-7B9782DA5F6B}"/>
                </a:ext>
              </a:extLst>
            </p:cNvPr>
            <p:cNvGrpSpPr/>
            <p:nvPr/>
          </p:nvGrpSpPr>
          <p:grpSpPr>
            <a:xfrm>
              <a:off x="5187951" y="378565"/>
              <a:ext cx="1630363" cy="1513417"/>
              <a:chOff x="4967287" y="2381250"/>
              <a:chExt cx="1630363" cy="1513417"/>
            </a:xfrm>
          </p:grpSpPr>
          <p:pic>
            <p:nvPicPr>
              <p:cNvPr id="11" name="Picture 10" descr="Chart, line chart&#10;&#10;Description automatically generated">
                <a:extLst>
                  <a:ext uri="{FF2B5EF4-FFF2-40B4-BE49-F238E27FC236}">
                    <a16:creationId xmlns:a16="http://schemas.microsoft.com/office/drawing/2014/main" id="{B8F3F40A-1DB1-42F9-896C-B1E958B60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7287" y="2381250"/>
                <a:ext cx="1630363" cy="151341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4C0251-7D58-4B10-A5C1-F6FD42DA8747}"/>
                  </a:ext>
                </a:extLst>
              </p:cNvPr>
              <p:cNvSpPr txBox="1"/>
              <p:nvPr/>
            </p:nvSpPr>
            <p:spPr>
              <a:xfrm>
                <a:off x="5135563" y="2381250"/>
                <a:ext cx="1325880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900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System time Real</a:t>
                </a:r>
                <a:endParaRPr lang="en-GB" sz="900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86706E-725D-4AA4-BB0E-AEF7A5C1B48E}"/>
                </a:ext>
              </a:extLst>
            </p:cNvPr>
            <p:cNvGrpSpPr/>
            <p:nvPr/>
          </p:nvGrpSpPr>
          <p:grpSpPr>
            <a:xfrm>
              <a:off x="6850383" y="373697"/>
              <a:ext cx="2135188" cy="1518285"/>
              <a:chOff x="6856413" y="2381250"/>
              <a:chExt cx="2135188" cy="1534775"/>
            </a:xfrm>
          </p:grpSpPr>
          <p:pic>
            <p:nvPicPr>
              <p:cNvPr id="14" name="Picture 13" descr="Chart&#10;&#10;Description automatically generated">
                <a:extLst>
                  <a:ext uri="{FF2B5EF4-FFF2-40B4-BE49-F238E27FC236}">
                    <a16:creationId xmlns:a16="http://schemas.microsoft.com/office/drawing/2014/main" id="{0D9344D5-9F86-460C-B688-27FE8941C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6413" y="2381250"/>
                <a:ext cx="2135188" cy="153477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847E81-ED5D-4557-82E3-765D1CB1785E}"/>
                  </a:ext>
                </a:extLst>
              </p:cNvPr>
              <p:cNvSpPr txBox="1"/>
              <p:nvPr/>
            </p:nvSpPr>
            <p:spPr>
              <a:xfrm>
                <a:off x="7319963" y="2381250"/>
                <a:ext cx="1325880" cy="2308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900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Throughput time Real</a:t>
                </a:r>
                <a:endParaRPr lang="en-GB" sz="900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B1EF-AA23-4215-AC5C-A63442E86C3F}"/>
                </a:ext>
              </a:extLst>
            </p:cNvPr>
            <p:cNvSpPr txBox="1"/>
            <p:nvPr/>
          </p:nvSpPr>
          <p:spPr>
            <a:xfrm>
              <a:off x="2643820" y="1891981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(a)</a:t>
              </a:r>
              <a:endParaRPr lang="en-GB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C6282F-65B9-4F92-B072-8B398AB350AF}"/>
                </a:ext>
              </a:extLst>
            </p:cNvPr>
            <p:cNvSpPr txBox="1"/>
            <p:nvPr/>
          </p:nvSpPr>
          <p:spPr>
            <a:xfrm>
              <a:off x="4190679" y="1891980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(b)</a:t>
              </a:r>
              <a:endParaRPr lang="en-GB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A3E555-8E79-470C-A473-360EE5844C05}"/>
                </a:ext>
              </a:extLst>
            </p:cNvPr>
            <p:cNvSpPr txBox="1"/>
            <p:nvPr/>
          </p:nvSpPr>
          <p:spPr>
            <a:xfrm>
              <a:off x="5830254" y="1891979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(c)</a:t>
              </a:r>
              <a:endParaRPr lang="en-GB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2EC3BD-22FC-4A0D-A106-CB8A09052FA7}"/>
                </a:ext>
              </a:extLst>
            </p:cNvPr>
            <p:cNvSpPr txBox="1"/>
            <p:nvPr/>
          </p:nvSpPr>
          <p:spPr>
            <a:xfrm>
              <a:off x="7787960" y="1891979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(d)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78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31D70BAD-D631-4600-8050-A96DD871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977" y="617537"/>
            <a:ext cx="1337945" cy="15462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14CE86-88DB-4CFB-B520-827FAEF2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7" y="620712"/>
            <a:ext cx="1329690" cy="15398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6ED77-D67E-4F67-8545-AFBF9EA26060}"/>
              </a:ext>
            </a:extLst>
          </p:cNvPr>
          <p:cNvSpPr txBox="1"/>
          <p:nvPr/>
        </p:nvSpPr>
        <p:spPr>
          <a:xfrm>
            <a:off x="382587" y="654683"/>
            <a:ext cx="1393826" cy="230832"/>
          </a:xfrm>
          <a:prstGeom prst="rect">
            <a:avLst/>
          </a:prstGeom>
          <a:solidFill>
            <a:srgbClr val="0F1114"/>
          </a:solidFill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Digital Utilisation S1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7C062-1E4B-4E8F-80E3-D95F3EFDE93C}"/>
              </a:ext>
            </a:extLst>
          </p:cNvPr>
          <p:cNvSpPr txBox="1"/>
          <p:nvPr/>
        </p:nvSpPr>
        <p:spPr>
          <a:xfrm>
            <a:off x="1886266" y="654683"/>
            <a:ext cx="1393826" cy="230832"/>
          </a:xfrm>
          <a:prstGeom prst="rect">
            <a:avLst/>
          </a:prstGeom>
          <a:solidFill>
            <a:srgbClr val="0F1014"/>
          </a:solidFill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bg1"/>
                </a:solidFill>
              </a:rPr>
              <a:t>Digital Utilisation S2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FE606-E118-4A6D-B4CC-50FE87DEF976}"/>
              </a:ext>
            </a:extLst>
          </p:cNvPr>
          <p:cNvSpPr txBox="1"/>
          <p:nvPr/>
        </p:nvSpPr>
        <p:spPr>
          <a:xfrm>
            <a:off x="3407250" y="654683"/>
            <a:ext cx="1147763" cy="230832"/>
          </a:xfrm>
          <a:prstGeom prst="rect">
            <a:avLst/>
          </a:prstGeom>
          <a:solidFill>
            <a:srgbClr val="19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bg1"/>
                </a:solidFill>
              </a:rPr>
              <a:t>Logic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65389-C1AC-4F31-B09B-4657DC397927}"/>
              </a:ext>
            </a:extLst>
          </p:cNvPr>
          <p:cNvSpPr txBox="1"/>
          <p:nvPr/>
        </p:nvSpPr>
        <p:spPr>
          <a:xfrm>
            <a:off x="4741068" y="654683"/>
            <a:ext cx="1147763" cy="230832"/>
          </a:xfrm>
          <a:prstGeom prst="rect">
            <a:avLst/>
          </a:prstGeom>
          <a:solidFill>
            <a:srgbClr val="191B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900" dirty="0">
                <a:solidFill>
                  <a:schemeClr val="bg1"/>
                </a:solidFill>
              </a:rPr>
              <a:t>Input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D93F5-B9EF-4DB5-B6C5-C01BC13815AB}"/>
              </a:ext>
            </a:extLst>
          </p:cNvPr>
          <p:cNvSpPr txBox="1"/>
          <p:nvPr/>
        </p:nvSpPr>
        <p:spPr>
          <a:xfrm>
            <a:off x="3792218" y="2160587"/>
            <a:ext cx="377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(b)</a:t>
            </a:r>
            <a:endParaRPr lang="en-GB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88BB0-A812-46C5-BE02-03C794330282}"/>
              </a:ext>
            </a:extLst>
          </p:cNvPr>
          <p:cNvSpPr txBox="1"/>
          <p:nvPr/>
        </p:nvSpPr>
        <p:spPr>
          <a:xfrm>
            <a:off x="5130163" y="2160587"/>
            <a:ext cx="377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(c)</a:t>
            </a:r>
            <a:endParaRPr lang="en-GB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D5F576-88D6-A7FF-B9C5-4B339F3ED10F}"/>
              </a:ext>
            </a:extLst>
          </p:cNvPr>
          <p:cNvGrpSpPr/>
          <p:nvPr/>
        </p:nvGrpSpPr>
        <p:grpSpPr>
          <a:xfrm>
            <a:off x="193675" y="2803485"/>
            <a:ext cx="5921323" cy="1789271"/>
            <a:chOff x="193675" y="2803485"/>
            <a:chExt cx="5921323" cy="1789271"/>
          </a:xfrm>
        </p:grpSpPr>
        <p:pic>
          <p:nvPicPr>
            <p:cNvPr id="4" name="Picture 3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37E7052-ECC8-41D7-B054-410D4DB56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675" y="2803485"/>
              <a:ext cx="2925445" cy="15462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1356CC-01B4-41F5-8FEA-528517B7EAD4}"/>
                </a:ext>
              </a:extLst>
            </p:cNvPr>
            <p:cNvSpPr txBox="1"/>
            <p:nvPr/>
          </p:nvSpPr>
          <p:spPr>
            <a:xfrm>
              <a:off x="1508441" y="4346535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(a)</a:t>
              </a:r>
              <a:endParaRPr lang="en-GB" sz="1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C5C31A-4767-4024-A3EE-79F4DBAD1C47}"/>
                </a:ext>
              </a:extLst>
            </p:cNvPr>
            <p:cNvGrpSpPr/>
            <p:nvPr/>
          </p:nvGrpSpPr>
          <p:grpSpPr>
            <a:xfrm>
              <a:off x="3176955" y="2803485"/>
              <a:ext cx="2938043" cy="1546225"/>
              <a:chOff x="2512108" y="4071669"/>
              <a:chExt cx="2938043" cy="1539875"/>
            </a:xfrm>
          </p:grpSpPr>
          <p:pic>
            <p:nvPicPr>
              <p:cNvPr id="16" name="Picture 15" descr="A picture containing text, sign&#10;&#10;Description automatically generated">
                <a:extLst>
                  <a:ext uri="{FF2B5EF4-FFF2-40B4-BE49-F238E27FC236}">
                    <a16:creationId xmlns:a16="http://schemas.microsoft.com/office/drawing/2014/main" id="{959F394A-869B-4362-8DC1-2230C41A9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108" y="4071669"/>
                <a:ext cx="2938043" cy="153987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86D3-5BDF-4C2C-919B-706256301659}"/>
                  </a:ext>
                </a:extLst>
              </p:cNvPr>
              <p:cNvSpPr txBox="1"/>
              <p:nvPr/>
            </p:nvSpPr>
            <p:spPr>
              <a:xfrm>
                <a:off x="2521817" y="4083883"/>
                <a:ext cx="1381656" cy="230832"/>
              </a:xfrm>
              <a:prstGeom prst="rect">
                <a:avLst/>
              </a:prstGeom>
              <a:solidFill>
                <a:srgbClr val="0F111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900" dirty="0">
                    <a:solidFill>
                      <a:schemeClr val="bg1"/>
                    </a:solidFill>
                  </a:rPr>
                  <a:t>Digital Utilisation S1</a:t>
                </a:r>
                <a:endParaRPr lang="en-GB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63CD6-1C18-4155-9256-EAC67CCCD054}"/>
                  </a:ext>
                </a:extLst>
              </p:cNvPr>
              <p:cNvSpPr txBox="1"/>
              <p:nvPr/>
            </p:nvSpPr>
            <p:spPr>
              <a:xfrm>
                <a:off x="4025496" y="4083883"/>
                <a:ext cx="1381656" cy="230832"/>
              </a:xfrm>
              <a:prstGeom prst="rect">
                <a:avLst/>
              </a:prstGeom>
              <a:solidFill>
                <a:srgbClr val="0F1014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it-IT" sz="900" dirty="0">
                    <a:solidFill>
                      <a:schemeClr val="bg1"/>
                    </a:solidFill>
                  </a:rPr>
                  <a:t>Digital Utilisation S2</a:t>
                </a:r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3F4B83-E70E-DA99-7481-B4678EBD5694}"/>
                </a:ext>
              </a:extLst>
            </p:cNvPr>
            <p:cNvSpPr txBox="1"/>
            <p:nvPr/>
          </p:nvSpPr>
          <p:spPr>
            <a:xfrm>
              <a:off x="4457063" y="4346535"/>
              <a:ext cx="3778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(b)</a:t>
              </a:r>
              <a:endParaRPr lang="en-GB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D88B83-BE90-57F1-B031-8BAEA064DE58}"/>
                </a:ext>
              </a:extLst>
            </p:cNvPr>
            <p:cNvSpPr txBox="1"/>
            <p:nvPr/>
          </p:nvSpPr>
          <p:spPr>
            <a:xfrm>
              <a:off x="261404" y="2815749"/>
              <a:ext cx="1381656" cy="231784"/>
            </a:xfrm>
            <a:prstGeom prst="rect">
              <a:avLst/>
            </a:prstGeom>
            <a:solidFill>
              <a:srgbClr val="0F1114"/>
            </a:solidFill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1"/>
                  </a:solidFill>
                </a:rPr>
                <a:t>Digital Utilisation S1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FBA539-E088-7F59-A2F1-E89D0DE6FE1F}"/>
                </a:ext>
              </a:extLst>
            </p:cNvPr>
            <p:cNvSpPr txBox="1"/>
            <p:nvPr/>
          </p:nvSpPr>
          <p:spPr>
            <a:xfrm>
              <a:off x="1643060" y="2815749"/>
              <a:ext cx="1381656" cy="231784"/>
            </a:xfrm>
            <a:prstGeom prst="rect">
              <a:avLst/>
            </a:prstGeom>
            <a:solidFill>
              <a:srgbClr val="0F1014"/>
            </a:solidFill>
          </p:spPr>
          <p:txBody>
            <a:bodyPr wrap="square" rtlCol="0">
              <a:spAutoFit/>
            </a:bodyPr>
            <a:lstStyle/>
            <a:p>
              <a:r>
                <a:rPr lang="it-IT" sz="900" dirty="0">
                  <a:solidFill>
                    <a:schemeClr val="bg1"/>
                  </a:solidFill>
                </a:rPr>
                <a:t>Digital Utilisation S2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89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B03087-F6E6-5FAA-917F-B8AFA0FEEBEA}"/>
              </a:ext>
            </a:extLst>
          </p:cNvPr>
          <p:cNvGrpSpPr/>
          <p:nvPr/>
        </p:nvGrpSpPr>
        <p:grpSpPr>
          <a:xfrm>
            <a:off x="2660923" y="1741803"/>
            <a:ext cx="7299047" cy="2250978"/>
            <a:chOff x="2660923" y="1741803"/>
            <a:chExt cx="7299047" cy="22509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93397F-FAEA-4541-B5EA-4C682213CF73}"/>
                </a:ext>
              </a:extLst>
            </p:cNvPr>
            <p:cNvGrpSpPr/>
            <p:nvPr/>
          </p:nvGrpSpPr>
          <p:grpSpPr>
            <a:xfrm>
              <a:off x="2660923" y="1741803"/>
              <a:ext cx="3590925" cy="2250978"/>
              <a:chOff x="2660923" y="1741803"/>
              <a:chExt cx="3590925" cy="225097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FD560EA-AB55-46AB-92BF-0964F607D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0923" y="2192556"/>
                <a:ext cx="3590925" cy="180022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B4C47-7E8B-48AB-A06C-5ECE8744A6E4}"/>
                  </a:ext>
                </a:extLst>
              </p:cNvPr>
              <p:cNvSpPr txBox="1"/>
              <p:nvPr/>
            </p:nvSpPr>
            <p:spPr>
              <a:xfrm>
                <a:off x="3537689" y="1741803"/>
                <a:ext cx="18373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333F50"/>
                    </a:solidFill>
                  </a:rPr>
                  <a:t>BEFORE EVENT 3</a:t>
                </a:r>
                <a:endParaRPr lang="en-GB" sz="1600" b="1" dirty="0">
                  <a:solidFill>
                    <a:srgbClr val="333F50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658F1A-156F-4214-B4D4-7EA2C42A010C}"/>
                </a:ext>
              </a:extLst>
            </p:cNvPr>
            <p:cNvGrpSpPr/>
            <p:nvPr/>
          </p:nvGrpSpPr>
          <p:grpSpPr>
            <a:xfrm>
              <a:off x="6371712" y="1741803"/>
              <a:ext cx="3588258" cy="2250977"/>
              <a:chOff x="6371712" y="1741803"/>
              <a:chExt cx="3588258" cy="22509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92DA3DE-0B7C-4BDD-9857-31BC236DC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1712" y="2198651"/>
                <a:ext cx="3588258" cy="179412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2323C-10EA-41A5-BA0E-3300E2985636}"/>
                  </a:ext>
                </a:extLst>
              </p:cNvPr>
              <p:cNvSpPr txBox="1"/>
              <p:nvPr/>
            </p:nvSpPr>
            <p:spPr>
              <a:xfrm>
                <a:off x="7247145" y="1741803"/>
                <a:ext cx="18373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b="1" dirty="0">
                    <a:solidFill>
                      <a:srgbClr val="333F50"/>
                    </a:solidFill>
                  </a:rPr>
                  <a:t>AFTER EVENT 3</a:t>
                </a:r>
                <a:endParaRPr lang="en-GB" sz="1600" b="1" dirty="0">
                  <a:solidFill>
                    <a:srgbClr val="333F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30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C4A1ED-3DB8-42FD-AE46-636442F91938}"/>
              </a:ext>
            </a:extLst>
          </p:cNvPr>
          <p:cNvGrpSpPr/>
          <p:nvPr/>
        </p:nvGrpSpPr>
        <p:grpSpPr>
          <a:xfrm>
            <a:off x="275907" y="733266"/>
            <a:ext cx="8837613" cy="1468111"/>
            <a:chOff x="275907" y="733266"/>
            <a:chExt cx="9886950" cy="1642428"/>
          </a:xfrm>
        </p:grpSpPr>
        <p:pic>
          <p:nvPicPr>
            <p:cNvPr id="4" name="Picture 3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0D462784-F792-40E9-88C3-A3B96EFF1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000"/>
            <a:stretch/>
          </p:blipFill>
          <p:spPr>
            <a:xfrm>
              <a:off x="275907" y="733266"/>
              <a:ext cx="4943475" cy="1642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EB729658-2AB4-4DD6-883D-187A62898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000"/>
            <a:stretch/>
          </p:blipFill>
          <p:spPr>
            <a:xfrm>
              <a:off x="5219382" y="733266"/>
              <a:ext cx="4943475" cy="1642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0F14E3E-F942-6A16-F959-97411D6594BE}"/>
              </a:ext>
            </a:extLst>
          </p:cNvPr>
          <p:cNvGrpSpPr/>
          <p:nvPr/>
        </p:nvGrpSpPr>
        <p:grpSpPr>
          <a:xfrm>
            <a:off x="1280160" y="2432526"/>
            <a:ext cx="5699760" cy="1468111"/>
            <a:chOff x="2072857" y="733266"/>
            <a:chExt cx="6376523" cy="1642428"/>
          </a:xfrm>
        </p:grpSpPr>
        <p:pic>
          <p:nvPicPr>
            <p:cNvPr id="8" name="Picture 7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C6EF89EA-A582-12ED-93FE-0C54D68CD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50" b="50000"/>
            <a:stretch/>
          </p:blipFill>
          <p:spPr>
            <a:xfrm>
              <a:off x="2072857" y="733266"/>
              <a:ext cx="3146526" cy="1642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Picture 8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41380F7A-8CC9-C70F-44C4-638E66FBC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350" t="50000"/>
            <a:stretch/>
          </p:blipFill>
          <p:spPr>
            <a:xfrm>
              <a:off x="5302854" y="733266"/>
              <a:ext cx="3146526" cy="164242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4915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Widescreen</PresentationFormat>
  <Paragraphs>225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verucchi</dc:creator>
  <cp:lastModifiedBy>francesco verucchi</cp:lastModifiedBy>
  <cp:revision>1</cp:revision>
  <dcterms:created xsi:type="dcterms:W3CDTF">2022-05-02T13:58:56Z</dcterms:created>
  <dcterms:modified xsi:type="dcterms:W3CDTF">2022-05-18T15:15:15Z</dcterms:modified>
</cp:coreProperties>
</file>