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9" r:id="rId7"/>
    <p:sldId id="264" r:id="rId8"/>
    <p:sldId id="271" r:id="rId9"/>
    <p:sldId id="262" r:id="rId10"/>
    <p:sldId id="266" r:id="rId11"/>
    <p:sldId id="272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91335"/>
  </p:normalViewPr>
  <p:slideViewPr>
    <p:cSldViewPr snapToGrid="0">
      <p:cViewPr varScale="1">
        <p:scale>
          <a:sx n="125" d="100"/>
          <a:sy n="125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4B5F2-4A04-45BE-9F3C-CFA9BC8E2790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FB4942-015B-4C21-95CE-56397E0189F0}">
      <dgm:prSet/>
      <dgm:spPr/>
      <dgm:t>
        <a:bodyPr/>
        <a:lstStyle/>
        <a:p>
          <a:r>
            <a:rPr lang="en-GB" dirty="0" err="1"/>
            <a:t>metodología</a:t>
          </a:r>
          <a:endParaRPr lang="en-US" dirty="0"/>
        </a:p>
      </dgm:t>
    </dgm:pt>
    <dgm:pt modelId="{354A9B2F-90C3-4DEB-820F-936B64A7C15F}" type="parTrans" cxnId="{38FE7525-C6C2-485D-B51D-6C9828452710}">
      <dgm:prSet/>
      <dgm:spPr/>
      <dgm:t>
        <a:bodyPr/>
        <a:lstStyle/>
        <a:p>
          <a:endParaRPr lang="en-US"/>
        </a:p>
      </dgm:t>
    </dgm:pt>
    <dgm:pt modelId="{E35BACAE-7277-448B-BBF7-9A2791100943}" type="sibTrans" cxnId="{38FE7525-C6C2-485D-B51D-6C9828452710}">
      <dgm:prSet/>
      <dgm:spPr/>
      <dgm:t>
        <a:bodyPr/>
        <a:lstStyle/>
        <a:p>
          <a:endParaRPr lang="en-US"/>
        </a:p>
      </dgm:t>
    </dgm:pt>
    <dgm:pt modelId="{0BEF9DFA-AD32-4743-9FF3-3D36AF5CE482}">
      <dgm:prSet/>
      <dgm:spPr/>
      <dgm:t>
        <a:bodyPr/>
        <a:lstStyle/>
        <a:p>
          <a:r>
            <a:rPr lang="en-GB" dirty="0" err="1"/>
            <a:t>proceso</a:t>
          </a:r>
          <a:endParaRPr lang="en-US" dirty="0"/>
        </a:p>
      </dgm:t>
    </dgm:pt>
    <dgm:pt modelId="{60B89A36-0953-45A2-8906-581E610DB646}" type="parTrans" cxnId="{A6113684-6898-4726-9B2E-9EE98EF4C5E6}">
      <dgm:prSet/>
      <dgm:spPr/>
      <dgm:t>
        <a:bodyPr/>
        <a:lstStyle/>
        <a:p>
          <a:endParaRPr lang="en-US"/>
        </a:p>
      </dgm:t>
    </dgm:pt>
    <dgm:pt modelId="{AC2BBBA1-9AC7-4F26-886A-5C58C5DB532C}" type="sibTrans" cxnId="{A6113684-6898-4726-9B2E-9EE98EF4C5E6}">
      <dgm:prSet/>
      <dgm:spPr/>
      <dgm:t>
        <a:bodyPr/>
        <a:lstStyle/>
        <a:p>
          <a:endParaRPr lang="en-US"/>
        </a:p>
      </dgm:t>
    </dgm:pt>
    <dgm:pt modelId="{0D512838-6DCF-4907-9219-1DAF7F8A9C1A}">
      <dgm:prSet/>
      <dgm:spPr/>
      <dgm:t>
        <a:bodyPr/>
        <a:lstStyle/>
        <a:p>
          <a:r>
            <a:rPr lang="en-GB" dirty="0" err="1"/>
            <a:t>enfoque</a:t>
          </a:r>
          <a:endParaRPr lang="en-US" dirty="0"/>
        </a:p>
      </dgm:t>
    </dgm:pt>
    <dgm:pt modelId="{603B4504-5116-4BA2-8A59-DF7A784C4E87}" type="parTrans" cxnId="{6B7669B1-9D2E-4415-8DD2-15997B17C92F}">
      <dgm:prSet/>
      <dgm:spPr/>
      <dgm:t>
        <a:bodyPr/>
        <a:lstStyle/>
        <a:p>
          <a:endParaRPr lang="en-US"/>
        </a:p>
      </dgm:t>
    </dgm:pt>
    <dgm:pt modelId="{86A22AD4-127B-443F-8481-8358A3B686E7}" type="sibTrans" cxnId="{6B7669B1-9D2E-4415-8DD2-15997B17C92F}">
      <dgm:prSet/>
      <dgm:spPr/>
      <dgm:t>
        <a:bodyPr/>
        <a:lstStyle/>
        <a:p>
          <a:endParaRPr lang="en-US"/>
        </a:p>
      </dgm:t>
    </dgm:pt>
    <dgm:pt modelId="{321E3BC1-EEB5-411B-A734-EA0660736C4E}">
      <dgm:prSet/>
      <dgm:spPr/>
      <dgm:t>
        <a:bodyPr/>
        <a:lstStyle/>
        <a:p>
          <a:r>
            <a:rPr lang="en-GB"/>
            <a:t>colaboración</a:t>
          </a:r>
          <a:endParaRPr lang="en-US"/>
        </a:p>
      </dgm:t>
    </dgm:pt>
    <dgm:pt modelId="{69558A2D-A821-4123-9481-292CEA388C6C}" type="parTrans" cxnId="{14F8E12C-74E8-4C1F-A290-B0375C16700C}">
      <dgm:prSet/>
      <dgm:spPr/>
      <dgm:t>
        <a:bodyPr/>
        <a:lstStyle/>
        <a:p>
          <a:endParaRPr lang="en-US"/>
        </a:p>
      </dgm:t>
    </dgm:pt>
    <dgm:pt modelId="{BBFAE390-8984-48AB-858B-014E816FFA58}" type="sibTrans" cxnId="{14F8E12C-74E8-4C1F-A290-B0375C16700C}">
      <dgm:prSet/>
      <dgm:spPr/>
      <dgm:t>
        <a:bodyPr/>
        <a:lstStyle/>
        <a:p>
          <a:endParaRPr lang="en-US"/>
        </a:p>
      </dgm:t>
    </dgm:pt>
    <dgm:pt modelId="{743DC941-A320-42D0-B611-236BBBECF18F}">
      <dgm:prSet/>
      <dgm:spPr/>
      <dgm:t>
        <a:bodyPr/>
        <a:lstStyle/>
        <a:p>
          <a:r>
            <a:rPr lang="en-GB" dirty="0" err="1"/>
            <a:t>entendimiento</a:t>
          </a:r>
          <a:endParaRPr lang="en-US" dirty="0"/>
        </a:p>
      </dgm:t>
    </dgm:pt>
    <dgm:pt modelId="{E8AE6ED3-95B1-4356-B5E2-499B59464ACF}" type="parTrans" cxnId="{5030F563-B0FB-4EF9-91A4-C371183B50FD}">
      <dgm:prSet/>
      <dgm:spPr/>
      <dgm:t>
        <a:bodyPr/>
        <a:lstStyle/>
        <a:p>
          <a:endParaRPr lang="en-US"/>
        </a:p>
      </dgm:t>
    </dgm:pt>
    <dgm:pt modelId="{82326B74-734E-41BA-A2D2-4133E0593E1D}" type="sibTrans" cxnId="{5030F563-B0FB-4EF9-91A4-C371183B50FD}">
      <dgm:prSet/>
      <dgm:spPr/>
      <dgm:t>
        <a:bodyPr/>
        <a:lstStyle/>
        <a:p>
          <a:endParaRPr lang="en-US"/>
        </a:p>
      </dgm:t>
    </dgm:pt>
    <dgm:pt modelId="{F2129538-1F18-4F3C-B8ED-8C0EEE765482}">
      <dgm:prSet/>
      <dgm:spPr/>
      <dgm:t>
        <a:bodyPr/>
        <a:lstStyle/>
        <a:p>
          <a:r>
            <a:rPr lang="en-GB" dirty="0"/>
            <a:t>QA</a:t>
          </a:r>
          <a:endParaRPr lang="en-US" dirty="0"/>
        </a:p>
      </dgm:t>
    </dgm:pt>
    <dgm:pt modelId="{2A7066DD-186C-4ACC-9ADD-6CFFB8399742}" type="parTrans" cxnId="{50A4AE08-3962-457B-9186-23C8B03B5F96}">
      <dgm:prSet/>
      <dgm:spPr/>
      <dgm:t>
        <a:bodyPr/>
        <a:lstStyle/>
        <a:p>
          <a:endParaRPr lang="en-US"/>
        </a:p>
      </dgm:t>
    </dgm:pt>
    <dgm:pt modelId="{C2D51EC3-25FD-43E3-B89F-4D664ADABDB3}" type="sibTrans" cxnId="{50A4AE08-3962-457B-9186-23C8B03B5F96}">
      <dgm:prSet/>
      <dgm:spPr/>
      <dgm:t>
        <a:bodyPr/>
        <a:lstStyle/>
        <a:p>
          <a:endParaRPr lang="en-US"/>
        </a:p>
      </dgm:t>
    </dgm:pt>
    <dgm:pt modelId="{FDAE2B04-6CBA-459A-9759-93FAC3FEC36A}">
      <dgm:prSet/>
      <dgm:spPr/>
      <dgm:t>
        <a:bodyPr/>
        <a:lstStyle/>
        <a:p>
          <a:r>
            <a:rPr lang="en-GB" dirty="0"/>
            <a:t>stakeholder</a:t>
          </a:r>
          <a:endParaRPr lang="en-US" dirty="0"/>
        </a:p>
      </dgm:t>
    </dgm:pt>
    <dgm:pt modelId="{8A588666-0CD7-4805-A0C7-69EF25BE9566}" type="parTrans" cxnId="{9DE68559-B7E4-4149-B7AA-AEBBF71B938B}">
      <dgm:prSet/>
      <dgm:spPr/>
      <dgm:t>
        <a:bodyPr/>
        <a:lstStyle/>
        <a:p>
          <a:endParaRPr lang="en-US"/>
        </a:p>
      </dgm:t>
    </dgm:pt>
    <dgm:pt modelId="{0B7C0057-A4AF-4449-A634-CC82BFC2B68A}" type="sibTrans" cxnId="{9DE68559-B7E4-4149-B7AA-AEBBF71B938B}">
      <dgm:prSet/>
      <dgm:spPr/>
      <dgm:t>
        <a:bodyPr/>
        <a:lstStyle/>
        <a:p>
          <a:endParaRPr lang="en-US"/>
        </a:p>
      </dgm:t>
    </dgm:pt>
    <dgm:pt modelId="{BBCAA6E9-6CC1-4FD0-B434-E1D577F7B07B}">
      <dgm:prSet/>
      <dgm:spPr/>
      <dgm:t>
        <a:bodyPr/>
        <a:lstStyle/>
        <a:p>
          <a:r>
            <a:rPr lang="en-GB"/>
            <a:t>product owner</a:t>
          </a:r>
          <a:endParaRPr lang="en-US"/>
        </a:p>
      </dgm:t>
    </dgm:pt>
    <dgm:pt modelId="{90D494F0-1ED9-4082-A569-202BC5C55A55}" type="parTrans" cxnId="{A955E36E-A81D-412A-B185-BAEA2C9B4B1A}">
      <dgm:prSet/>
      <dgm:spPr/>
      <dgm:t>
        <a:bodyPr/>
        <a:lstStyle/>
        <a:p>
          <a:endParaRPr lang="en-US"/>
        </a:p>
      </dgm:t>
    </dgm:pt>
    <dgm:pt modelId="{9541872C-E071-4DEF-9F6D-DB19DA3CD15D}" type="sibTrans" cxnId="{A955E36E-A81D-412A-B185-BAEA2C9B4B1A}">
      <dgm:prSet/>
      <dgm:spPr/>
      <dgm:t>
        <a:bodyPr/>
        <a:lstStyle/>
        <a:p>
          <a:endParaRPr lang="en-US"/>
        </a:p>
      </dgm:t>
    </dgm:pt>
    <dgm:pt modelId="{B1820A11-3333-4052-B09C-DBDA6D9EB9C2}">
      <dgm:prSet/>
      <dgm:spPr/>
      <dgm:t>
        <a:bodyPr/>
        <a:lstStyle/>
        <a:p>
          <a:r>
            <a:rPr lang="en-GB" dirty="0" err="1"/>
            <a:t>desarrollador</a:t>
          </a:r>
          <a:endParaRPr lang="en-US" dirty="0"/>
        </a:p>
      </dgm:t>
    </dgm:pt>
    <dgm:pt modelId="{609D86CF-6EE1-4A03-A22E-C37C0D51778C}" type="parTrans" cxnId="{3FED35B8-797E-4122-B337-1B096AE23FAA}">
      <dgm:prSet/>
      <dgm:spPr/>
      <dgm:t>
        <a:bodyPr/>
        <a:lstStyle/>
        <a:p>
          <a:endParaRPr lang="en-US"/>
        </a:p>
      </dgm:t>
    </dgm:pt>
    <dgm:pt modelId="{C7756569-41C2-44F0-B651-559AF79AC1AA}" type="sibTrans" cxnId="{3FED35B8-797E-4122-B337-1B096AE23FAA}">
      <dgm:prSet/>
      <dgm:spPr/>
      <dgm:t>
        <a:bodyPr/>
        <a:lstStyle/>
        <a:p>
          <a:endParaRPr lang="en-US"/>
        </a:p>
      </dgm:t>
    </dgm:pt>
    <dgm:pt modelId="{A424F0B2-1C90-44E8-9BA6-96A9DA1C9D4D}">
      <dgm:prSet/>
      <dgm:spPr/>
      <dgm:t>
        <a:bodyPr/>
        <a:lstStyle/>
        <a:p>
          <a:r>
            <a:rPr lang="en-GB"/>
            <a:t>lenguaje común</a:t>
          </a:r>
          <a:endParaRPr lang="en-US"/>
        </a:p>
      </dgm:t>
    </dgm:pt>
    <dgm:pt modelId="{8BD68764-D438-488C-BA4F-78D097016CC0}" type="parTrans" cxnId="{69FFC7E2-88EC-4EE5-93D8-FB44C5FFA9BF}">
      <dgm:prSet/>
      <dgm:spPr/>
      <dgm:t>
        <a:bodyPr/>
        <a:lstStyle/>
        <a:p>
          <a:endParaRPr lang="en-US"/>
        </a:p>
      </dgm:t>
    </dgm:pt>
    <dgm:pt modelId="{4C1E0DF7-A6FB-48C1-A758-2DA6CA72BE8A}" type="sibTrans" cxnId="{69FFC7E2-88EC-4EE5-93D8-FB44C5FFA9BF}">
      <dgm:prSet/>
      <dgm:spPr/>
      <dgm:t>
        <a:bodyPr/>
        <a:lstStyle/>
        <a:p>
          <a:endParaRPr lang="en-US"/>
        </a:p>
      </dgm:t>
    </dgm:pt>
    <dgm:pt modelId="{AE3D1EDB-24AE-4192-A591-1BBF49CE2397}">
      <dgm:prSet/>
      <dgm:spPr/>
      <dgm:t>
        <a:bodyPr/>
        <a:lstStyle/>
        <a:p>
          <a:r>
            <a:rPr lang="en-GB" dirty="0" err="1"/>
            <a:t>comportamiento</a:t>
          </a:r>
          <a:endParaRPr lang="en-US" dirty="0"/>
        </a:p>
      </dgm:t>
    </dgm:pt>
    <dgm:pt modelId="{6A099F02-FC39-47AC-93A9-80B7998ED1CA}" type="parTrans" cxnId="{C251C8FC-003B-4658-8216-B2B08A80CF1B}">
      <dgm:prSet/>
      <dgm:spPr/>
      <dgm:t>
        <a:bodyPr/>
        <a:lstStyle/>
        <a:p>
          <a:endParaRPr lang="en-US"/>
        </a:p>
      </dgm:t>
    </dgm:pt>
    <dgm:pt modelId="{D49FFA49-460D-4041-85AD-A1D08F3A20F5}" type="sibTrans" cxnId="{C251C8FC-003B-4658-8216-B2B08A80CF1B}">
      <dgm:prSet/>
      <dgm:spPr/>
      <dgm:t>
        <a:bodyPr/>
        <a:lstStyle/>
        <a:p>
          <a:endParaRPr lang="en-US"/>
        </a:p>
      </dgm:t>
    </dgm:pt>
    <dgm:pt modelId="{49F6E8FD-C06F-4FD4-A666-FB5DB053B61E}">
      <dgm:prSet/>
      <dgm:spPr/>
      <dgm:t>
        <a:bodyPr/>
        <a:lstStyle/>
        <a:p>
          <a:r>
            <a:rPr lang="en-GB" dirty="0" err="1"/>
            <a:t>sistema</a:t>
          </a:r>
          <a:endParaRPr lang="en-US" dirty="0"/>
        </a:p>
      </dgm:t>
    </dgm:pt>
    <dgm:pt modelId="{AAF27275-A777-450C-A83D-38E8F59AA628}" type="parTrans" cxnId="{D9DCB9A4-BD1F-4BA7-8988-FB8F32AA9DAC}">
      <dgm:prSet/>
      <dgm:spPr/>
      <dgm:t>
        <a:bodyPr/>
        <a:lstStyle/>
        <a:p>
          <a:endParaRPr lang="en-US"/>
        </a:p>
      </dgm:t>
    </dgm:pt>
    <dgm:pt modelId="{31B8BEEB-973D-4331-B184-7650F61BFEAC}" type="sibTrans" cxnId="{D9DCB9A4-BD1F-4BA7-8988-FB8F32AA9DAC}">
      <dgm:prSet/>
      <dgm:spPr/>
      <dgm:t>
        <a:bodyPr/>
        <a:lstStyle/>
        <a:p>
          <a:endParaRPr lang="en-US"/>
        </a:p>
      </dgm:t>
    </dgm:pt>
    <dgm:pt modelId="{C3A82CC0-FC74-4A84-89DC-B86D14C0F44D}">
      <dgm:prSet/>
      <dgm:spPr/>
      <dgm:t>
        <a:bodyPr/>
        <a:lstStyle/>
        <a:p>
          <a:r>
            <a:rPr lang="en-GB"/>
            <a:t>software</a:t>
          </a:r>
          <a:endParaRPr lang="en-US"/>
        </a:p>
      </dgm:t>
    </dgm:pt>
    <dgm:pt modelId="{07A94EEE-F882-49E4-A037-50FFED8A2B8A}" type="parTrans" cxnId="{AFC80645-B9C4-43F5-8C58-853C0A29C4FC}">
      <dgm:prSet/>
      <dgm:spPr/>
      <dgm:t>
        <a:bodyPr/>
        <a:lstStyle/>
        <a:p>
          <a:endParaRPr lang="en-US"/>
        </a:p>
      </dgm:t>
    </dgm:pt>
    <dgm:pt modelId="{835353D0-8142-4A60-BE76-FD1E891A92EB}" type="sibTrans" cxnId="{AFC80645-B9C4-43F5-8C58-853C0A29C4FC}">
      <dgm:prSet/>
      <dgm:spPr/>
      <dgm:t>
        <a:bodyPr/>
        <a:lstStyle/>
        <a:p>
          <a:endParaRPr lang="en-US"/>
        </a:p>
      </dgm:t>
    </dgm:pt>
    <dgm:pt modelId="{2D0DDB2B-0B19-1F49-B638-0D6BC0FC6DD0}" type="pres">
      <dgm:prSet presAssocID="{31C4B5F2-4A04-45BE-9F3C-CFA9BC8E2790}" presName="diagram" presStyleCnt="0">
        <dgm:presLayoutVars>
          <dgm:dir/>
          <dgm:resizeHandles val="exact"/>
        </dgm:presLayoutVars>
      </dgm:prSet>
      <dgm:spPr/>
    </dgm:pt>
    <dgm:pt modelId="{13911055-D399-7341-A6A1-64CB314723FB}" type="pres">
      <dgm:prSet presAssocID="{9AFB4942-015B-4C21-95CE-56397E0189F0}" presName="node" presStyleLbl="node1" presStyleIdx="0" presStyleCnt="13">
        <dgm:presLayoutVars>
          <dgm:bulletEnabled val="1"/>
        </dgm:presLayoutVars>
      </dgm:prSet>
      <dgm:spPr/>
    </dgm:pt>
    <dgm:pt modelId="{14FB842F-6344-A544-846E-E20FEB5F3976}" type="pres">
      <dgm:prSet presAssocID="{E35BACAE-7277-448B-BBF7-9A2791100943}" presName="sibTrans" presStyleCnt="0"/>
      <dgm:spPr/>
    </dgm:pt>
    <dgm:pt modelId="{03E9BDD4-2F37-7244-8645-CB2640FDE316}" type="pres">
      <dgm:prSet presAssocID="{0BEF9DFA-AD32-4743-9FF3-3D36AF5CE482}" presName="node" presStyleLbl="node1" presStyleIdx="1" presStyleCnt="13">
        <dgm:presLayoutVars>
          <dgm:bulletEnabled val="1"/>
        </dgm:presLayoutVars>
      </dgm:prSet>
      <dgm:spPr/>
    </dgm:pt>
    <dgm:pt modelId="{6C490FD8-3F5F-F641-A077-EDD7B5E5E1B4}" type="pres">
      <dgm:prSet presAssocID="{AC2BBBA1-9AC7-4F26-886A-5C58C5DB532C}" presName="sibTrans" presStyleCnt="0"/>
      <dgm:spPr/>
    </dgm:pt>
    <dgm:pt modelId="{D71AE840-B0BD-1D47-B5D1-A05FA3D667AC}" type="pres">
      <dgm:prSet presAssocID="{0D512838-6DCF-4907-9219-1DAF7F8A9C1A}" presName="node" presStyleLbl="node1" presStyleIdx="2" presStyleCnt="13">
        <dgm:presLayoutVars>
          <dgm:bulletEnabled val="1"/>
        </dgm:presLayoutVars>
      </dgm:prSet>
      <dgm:spPr/>
    </dgm:pt>
    <dgm:pt modelId="{9AF1D762-8967-694D-92B5-1013A940ACC1}" type="pres">
      <dgm:prSet presAssocID="{86A22AD4-127B-443F-8481-8358A3B686E7}" presName="sibTrans" presStyleCnt="0"/>
      <dgm:spPr/>
    </dgm:pt>
    <dgm:pt modelId="{EB0C431C-3B78-EE4E-8672-4823390D6A86}" type="pres">
      <dgm:prSet presAssocID="{321E3BC1-EEB5-411B-A734-EA0660736C4E}" presName="node" presStyleLbl="node1" presStyleIdx="3" presStyleCnt="13">
        <dgm:presLayoutVars>
          <dgm:bulletEnabled val="1"/>
        </dgm:presLayoutVars>
      </dgm:prSet>
      <dgm:spPr/>
    </dgm:pt>
    <dgm:pt modelId="{A82282EA-84B3-CF4F-8784-6F8E2C3F7352}" type="pres">
      <dgm:prSet presAssocID="{BBFAE390-8984-48AB-858B-014E816FFA58}" presName="sibTrans" presStyleCnt="0"/>
      <dgm:spPr/>
    </dgm:pt>
    <dgm:pt modelId="{0F2DB647-B353-5D49-8DD4-76EA43911F38}" type="pres">
      <dgm:prSet presAssocID="{743DC941-A320-42D0-B611-236BBBECF18F}" presName="node" presStyleLbl="node1" presStyleIdx="4" presStyleCnt="13">
        <dgm:presLayoutVars>
          <dgm:bulletEnabled val="1"/>
        </dgm:presLayoutVars>
      </dgm:prSet>
      <dgm:spPr/>
    </dgm:pt>
    <dgm:pt modelId="{16C2698A-A8B7-4242-A34A-EE2E6924D5EE}" type="pres">
      <dgm:prSet presAssocID="{82326B74-734E-41BA-A2D2-4133E0593E1D}" presName="sibTrans" presStyleCnt="0"/>
      <dgm:spPr/>
    </dgm:pt>
    <dgm:pt modelId="{366D0910-6699-0047-8430-EDFE736DDADD}" type="pres">
      <dgm:prSet presAssocID="{F2129538-1F18-4F3C-B8ED-8C0EEE765482}" presName="node" presStyleLbl="node1" presStyleIdx="5" presStyleCnt="13">
        <dgm:presLayoutVars>
          <dgm:bulletEnabled val="1"/>
        </dgm:presLayoutVars>
      </dgm:prSet>
      <dgm:spPr/>
    </dgm:pt>
    <dgm:pt modelId="{1A0D33CC-BBCD-2D43-80FB-F4A0A6F2BFF1}" type="pres">
      <dgm:prSet presAssocID="{C2D51EC3-25FD-43E3-B89F-4D664ADABDB3}" presName="sibTrans" presStyleCnt="0"/>
      <dgm:spPr/>
    </dgm:pt>
    <dgm:pt modelId="{5B36DBDA-5035-7449-9A0A-A2D734E1528E}" type="pres">
      <dgm:prSet presAssocID="{FDAE2B04-6CBA-459A-9759-93FAC3FEC36A}" presName="node" presStyleLbl="node1" presStyleIdx="6" presStyleCnt="13">
        <dgm:presLayoutVars>
          <dgm:bulletEnabled val="1"/>
        </dgm:presLayoutVars>
      </dgm:prSet>
      <dgm:spPr/>
    </dgm:pt>
    <dgm:pt modelId="{8F09199C-1FB7-CB4E-8064-2C3B114F43E1}" type="pres">
      <dgm:prSet presAssocID="{0B7C0057-A4AF-4449-A634-CC82BFC2B68A}" presName="sibTrans" presStyleCnt="0"/>
      <dgm:spPr/>
    </dgm:pt>
    <dgm:pt modelId="{0FA8D0C5-3268-C948-8A7D-1D38AA9C4C25}" type="pres">
      <dgm:prSet presAssocID="{BBCAA6E9-6CC1-4FD0-B434-E1D577F7B07B}" presName="node" presStyleLbl="node1" presStyleIdx="7" presStyleCnt="13">
        <dgm:presLayoutVars>
          <dgm:bulletEnabled val="1"/>
        </dgm:presLayoutVars>
      </dgm:prSet>
      <dgm:spPr/>
    </dgm:pt>
    <dgm:pt modelId="{25B80D34-DF7B-964F-9AAD-063E30980D17}" type="pres">
      <dgm:prSet presAssocID="{9541872C-E071-4DEF-9F6D-DB19DA3CD15D}" presName="sibTrans" presStyleCnt="0"/>
      <dgm:spPr/>
    </dgm:pt>
    <dgm:pt modelId="{CAD84CA1-9BB1-904E-A360-DD8719E7A9E7}" type="pres">
      <dgm:prSet presAssocID="{B1820A11-3333-4052-B09C-DBDA6D9EB9C2}" presName="node" presStyleLbl="node1" presStyleIdx="8" presStyleCnt="13">
        <dgm:presLayoutVars>
          <dgm:bulletEnabled val="1"/>
        </dgm:presLayoutVars>
      </dgm:prSet>
      <dgm:spPr/>
    </dgm:pt>
    <dgm:pt modelId="{CC24F796-D797-E349-A4F3-5FB994B8B167}" type="pres">
      <dgm:prSet presAssocID="{C7756569-41C2-44F0-B651-559AF79AC1AA}" presName="sibTrans" presStyleCnt="0"/>
      <dgm:spPr/>
    </dgm:pt>
    <dgm:pt modelId="{523D3292-3BDD-8148-8435-8355B5E0D61D}" type="pres">
      <dgm:prSet presAssocID="{A424F0B2-1C90-44E8-9BA6-96A9DA1C9D4D}" presName="node" presStyleLbl="node1" presStyleIdx="9" presStyleCnt="13">
        <dgm:presLayoutVars>
          <dgm:bulletEnabled val="1"/>
        </dgm:presLayoutVars>
      </dgm:prSet>
      <dgm:spPr/>
    </dgm:pt>
    <dgm:pt modelId="{E3017DA6-323D-4E48-AB7A-ED89ABB23892}" type="pres">
      <dgm:prSet presAssocID="{4C1E0DF7-A6FB-48C1-A758-2DA6CA72BE8A}" presName="sibTrans" presStyleCnt="0"/>
      <dgm:spPr/>
    </dgm:pt>
    <dgm:pt modelId="{D8C88EAE-5035-2742-9962-992B5DF4A44F}" type="pres">
      <dgm:prSet presAssocID="{AE3D1EDB-24AE-4192-A591-1BBF49CE2397}" presName="node" presStyleLbl="node1" presStyleIdx="10" presStyleCnt="13">
        <dgm:presLayoutVars>
          <dgm:bulletEnabled val="1"/>
        </dgm:presLayoutVars>
      </dgm:prSet>
      <dgm:spPr/>
    </dgm:pt>
    <dgm:pt modelId="{FC3A4583-A1FA-E94F-B9AB-852EA501FAC7}" type="pres">
      <dgm:prSet presAssocID="{D49FFA49-460D-4041-85AD-A1D08F3A20F5}" presName="sibTrans" presStyleCnt="0"/>
      <dgm:spPr/>
    </dgm:pt>
    <dgm:pt modelId="{E2C184BC-4F7E-E24B-9F58-78620161EAEB}" type="pres">
      <dgm:prSet presAssocID="{49F6E8FD-C06F-4FD4-A666-FB5DB053B61E}" presName="node" presStyleLbl="node1" presStyleIdx="11" presStyleCnt="13">
        <dgm:presLayoutVars>
          <dgm:bulletEnabled val="1"/>
        </dgm:presLayoutVars>
      </dgm:prSet>
      <dgm:spPr/>
    </dgm:pt>
    <dgm:pt modelId="{695FFD36-DCF0-764E-931E-39C0BAECFD8C}" type="pres">
      <dgm:prSet presAssocID="{31B8BEEB-973D-4331-B184-7650F61BFEAC}" presName="sibTrans" presStyleCnt="0"/>
      <dgm:spPr/>
    </dgm:pt>
    <dgm:pt modelId="{FD0DC090-2662-4845-A7A1-7716D06A77B6}" type="pres">
      <dgm:prSet presAssocID="{C3A82CC0-FC74-4A84-89DC-B86D14C0F44D}" presName="node" presStyleLbl="node1" presStyleIdx="12" presStyleCnt="13">
        <dgm:presLayoutVars>
          <dgm:bulletEnabled val="1"/>
        </dgm:presLayoutVars>
      </dgm:prSet>
      <dgm:spPr/>
    </dgm:pt>
  </dgm:ptLst>
  <dgm:cxnLst>
    <dgm:cxn modelId="{AD819503-BF87-5D46-916B-3D6059E4F0CA}" type="presOf" srcId="{FDAE2B04-6CBA-459A-9759-93FAC3FEC36A}" destId="{5B36DBDA-5035-7449-9A0A-A2D734E1528E}" srcOrd="0" destOrd="0" presId="urn:microsoft.com/office/officeart/2005/8/layout/default"/>
    <dgm:cxn modelId="{50A4AE08-3962-457B-9186-23C8B03B5F96}" srcId="{31C4B5F2-4A04-45BE-9F3C-CFA9BC8E2790}" destId="{F2129538-1F18-4F3C-B8ED-8C0EEE765482}" srcOrd="5" destOrd="0" parTransId="{2A7066DD-186C-4ACC-9ADD-6CFFB8399742}" sibTransId="{C2D51EC3-25FD-43E3-B89F-4D664ADABDB3}"/>
    <dgm:cxn modelId="{38FE7525-C6C2-485D-B51D-6C9828452710}" srcId="{31C4B5F2-4A04-45BE-9F3C-CFA9BC8E2790}" destId="{9AFB4942-015B-4C21-95CE-56397E0189F0}" srcOrd="0" destOrd="0" parTransId="{354A9B2F-90C3-4DEB-820F-936B64A7C15F}" sibTransId="{E35BACAE-7277-448B-BBF7-9A2791100943}"/>
    <dgm:cxn modelId="{14F8E12C-74E8-4C1F-A290-B0375C16700C}" srcId="{31C4B5F2-4A04-45BE-9F3C-CFA9BC8E2790}" destId="{321E3BC1-EEB5-411B-A734-EA0660736C4E}" srcOrd="3" destOrd="0" parTransId="{69558A2D-A821-4123-9481-292CEA388C6C}" sibTransId="{BBFAE390-8984-48AB-858B-014E816FFA58}"/>
    <dgm:cxn modelId="{2236843B-93AD-4848-8347-13181FEB356E}" type="presOf" srcId="{C3A82CC0-FC74-4A84-89DC-B86D14C0F44D}" destId="{FD0DC090-2662-4845-A7A1-7716D06A77B6}" srcOrd="0" destOrd="0" presId="urn:microsoft.com/office/officeart/2005/8/layout/default"/>
    <dgm:cxn modelId="{AFC80645-B9C4-43F5-8C58-853C0A29C4FC}" srcId="{31C4B5F2-4A04-45BE-9F3C-CFA9BC8E2790}" destId="{C3A82CC0-FC74-4A84-89DC-B86D14C0F44D}" srcOrd="12" destOrd="0" parTransId="{07A94EEE-F882-49E4-A037-50FFED8A2B8A}" sibTransId="{835353D0-8142-4A60-BE76-FD1E891A92EB}"/>
    <dgm:cxn modelId="{3D0D6B4D-C13B-AB45-8C5E-2253B0E5E097}" type="presOf" srcId="{BBCAA6E9-6CC1-4FD0-B434-E1D577F7B07B}" destId="{0FA8D0C5-3268-C948-8A7D-1D38AA9C4C25}" srcOrd="0" destOrd="0" presId="urn:microsoft.com/office/officeart/2005/8/layout/default"/>
    <dgm:cxn modelId="{9DE68559-B7E4-4149-B7AA-AEBBF71B938B}" srcId="{31C4B5F2-4A04-45BE-9F3C-CFA9BC8E2790}" destId="{FDAE2B04-6CBA-459A-9759-93FAC3FEC36A}" srcOrd="6" destOrd="0" parTransId="{8A588666-0CD7-4805-A0C7-69EF25BE9566}" sibTransId="{0B7C0057-A4AF-4449-A634-CC82BFC2B68A}"/>
    <dgm:cxn modelId="{548C2E63-43C1-F04A-9356-439844D62E47}" type="presOf" srcId="{0D512838-6DCF-4907-9219-1DAF7F8A9C1A}" destId="{D71AE840-B0BD-1D47-B5D1-A05FA3D667AC}" srcOrd="0" destOrd="0" presId="urn:microsoft.com/office/officeart/2005/8/layout/default"/>
    <dgm:cxn modelId="{5030F563-B0FB-4EF9-91A4-C371183B50FD}" srcId="{31C4B5F2-4A04-45BE-9F3C-CFA9BC8E2790}" destId="{743DC941-A320-42D0-B611-236BBBECF18F}" srcOrd="4" destOrd="0" parTransId="{E8AE6ED3-95B1-4356-B5E2-499B59464ACF}" sibTransId="{82326B74-734E-41BA-A2D2-4133E0593E1D}"/>
    <dgm:cxn modelId="{A955E36E-A81D-412A-B185-BAEA2C9B4B1A}" srcId="{31C4B5F2-4A04-45BE-9F3C-CFA9BC8E2790}" destId="{BBCAA6E9-6CC1-4FD0-B434-E1D577F7B07B}" srcOrd="7" destOrd="0" parTransId="{90D494F0-1ED9-4082-A569-202BC5C55A55}" sibTransId="{9541872C-E071-4DEF-9F6D-DB19DA3CD15D}"/>
    <dgm:cxn modelId="{0258237C-2D0F-2E48-86D6-930EF248B1A0}" type="presOf" srcId="{31C4B5F2-4A04-45BE-9F3C-CFA9BC8E2790}" destId="{2D0DDB2B-0B19-1F49-B638-0D6BC0FC6DD0}" srcOrd="0" destOrd="0" presId="urn:microsoft.com/office/officeart/2005/8/layout/default"/>
    <dgm:cxn modelId="{A6113684-6898-4726-9B2E-9EE98EF4C5E6}" srcId="{31C4B5F2-4A04-45BE-9F3C-CFA9BC8E2790}" destId="{0BEF9DFA-AD32-4743-9FF3-3D36AF5CE482}" srcOrd="1" destOrd="0" parTransId="{60B89A36-0953-45A2-8906-581E610DB646}" sibTransId="{AC2BBBA1-9AC7-4F26-886A-5C58C5DB532C}"/>
    <dgm:cxn modelId="{C19A9D91-869B-544F-89C9-22EEA76B9746}" type="presOf" srcId="{A424F0B2-1C90-44E8-9BA6-96A9DA1C9D4D}" destId="{523D3292-3BDD-8148-8435-8355B5E0D61D}" srcOrd="0" destOrd="0" presId="urn:microsoft.com/office/officeart/2005/8/layout/default"/>
    <dgm:cxn modelId="{FD4CDE96-9D73-C448-A564-8C304C8A54A0}" type="presOf" srcId="{F2129538-1F18-4F3C-B8ED-8C0EEE765482}" destId="{366D0910-6699-0047-8430-EDFE736DDADD}" srcOrd="0" destOrd="0" presId="urn:microsoft.com/office/officeart/2005/8/layout/default"/>
    <dgm:cxn modelId="{A5AC319B-25AE-784C-B400-C5324736B34A}" type="presOf" srcId="{321E3BC1-EEB5-411B-A734-EA0660736C4E}" destId="{EB0C431C-3B78-EE4E-8672-4823390D6A86}" srcOrd="0" destOrd="0" presId="urn:microsoft.com/office/officeart/2005/8/layout/default"/>
    <dgm:cxn modelId="{D4C7FEA1-6CBB-6D43-A39D-044A6F59BC89}" type="presOf" srcId="{49F6E8FD-C06F-4FD4-A666-FB5DB053B61E}" destId="{E2C184BC-4F7E-E24B-9F58-78620161EAEB}" srcOrd="0" destOrd="0" presId="urn:microsoft.com/office/officeart/2005/8/layout/default"/>
    <dgm:cxn modelId="{D9DCB9A4-BD1F-4BA7-8988-FB8F32AA9DAC}" srcId="{31C4B5F2-4A04-45BE-9F3C-CFA9BC8E2790}" destId="{49F6E8FD-C06F-4FD4-A666-FB5DB053B61E}" srcOrd="11" destOrd="0" parTransId="{AAF27275-A777-450C-A83D-38E8F59AA628}" sibTransId="{31B8BEEB-973D-4331-B184-7650F61BFEAC}"/>
    <dgm:cxn modelId="{6B7669B1-9D2E-4415-8DD2-15997B17C92F}" srcId="{31C4B5F2-4A04-45BE-9F3C-CFA9BC8E2790}" destId="{0D512838-6DCF-4907-9219-1DAF7F8A9C1A}" srcOrd="2" destOrd="0" parTransId="{603B4504-5116-4BA2-8A59-DF7A784C4E87}" sibTransId="{86A22AD4-127B-443F-8481-8358A3B686E7}"/>
    <dgm:cxn modelId="{3FED35B8-797E-4122-B337-1B096AE23FAA}" srcId="{31C4B5F2-4A04-45BE-9F3C-CFA9BC8E2790}" destId="{B1820A11-3333-4052-B09C-DBDA6D9EB9C2}" srcOrd="8" destOrd="0" parTransId="{609D86CF-6EE1-4A03-A22E-C37C0D51778C}" sibTransId="{C7756569-41C2-44F0-B651-559AF79AC1AA}"/>
    <dgm:cxn modelId="{EE3B3BBE-8C3C-F042-84BB-012A71381D67}" type="presOf" srcId="{0BEF9DFA-AD32-4743-9FF3-3D36AF5CE482}" destId="{03E9BDD4-2F37-7244-8645-CB2640FDE316}" srcOrd="0" destOrd="0" presId="urn:microsoft.com/office/officeart/2005/8/layout/default"/>
    <dgm:cxn modelId="{6653A7C0-CD06-854F-BCDC-1B0D16C2DA91}" type="presOf" srcId="{B1820A11-3333-4052-B09C-DBDA6D9EB9C2}" destId="{CAD84CA1-9BB1-904E-A360-DD8719E7A9E7}" srcOrd="0" destOrd="0" presId="urn:microsoft.com/office/officeart/2005/8/layout/default"/>
    <dgm:cxn modelId="{E3481ED3-E58D-CC46-AAFF-1E4F9397687F}" type="presOf" srcId="{AE3D1EDB-24AE-4192-A591-1BBF49CE2397}" destId="{D8C88EAE-5035-2742-9962-992B5DF4A44F}" srcOrd="0" destOrd="0" presId="urn:microsoft.com/office/officeart/2005/8/layout/default"/>
    <dgm:cxn modelId="{69FFC7E2-88EC-4EE5-93D8-FB44C5FFA9BF}" srcId="{31C4B5F2-4A04-45BE-9F3C-CFA9BC8E2790}" destId="{A424F0B2-1C90-44E8-9BA6-96A9DA1C9D4D}" srcOrd="9" destOrd="0" parTransId="{8BD68764-D438-488C-BA4F-78D097016CC0}" sibTransId="{4C1E0DF7-A6FB-48C1-A758-2DA6CA72BE8A}"/>
    <dgm:cxn modelId="{9B3834F8-BD11-A348-A532-A9D1F1F588DD}" type="presOf" srcId="{9AFB4942-015B-4C21-95CE-56397E0189F0}" destId="{13911055-D399-7341-A6A1-64CB314723FB}" srcOrd="0" destOrd="0" presId="urn:microsoft.com/office/officeart/2005/8/layout/default"/>
    <dgm:cxn modelId="{C1805EFC-441D-654E-AF09-773F8939D0E3}" type="presOf" srcId="{743DC941-A320-42D0-B611-236BBBECF18F}" destId="{0F2DB647-B353-5D49-8DD4-76EA43911F38}" srcOrd="0" destOrd="0" presId="urn:microsoft.com/office/officeart/2005/8/layout/default"/>
    <dgm:cxn modelId="{C251C8FC-003B-4658-8216-B2B08A80CF1B}" srcId="{31C4B5F2-4A04-45BE-9F3C-CFA9BC8E2790}" destId="{AE3D1EDB-24AE-4192-A591-1BBF49CE2397}" srcOrd="10" destOrd="0" parTransId="{6A099F02-FC39-47AC-93A9-80B7998ED1CA}" sibTransId="{D49FFA49-460D-4041-85AD-A1D08F3A20F5}"/>
    <dgm:cxn modelId="{70D0E24C-1EF7-6B48-BB85-F1BE27C57A9A}" type="presParOf" srcId="{2D0DDB2B-0B19-1F49-B638-0D6BC0FC6DD0}" destId="{13911055-D399-7341-A6A1-64CB314723FB}" srcOrd="0" destOrd="0" presId="urn:microsoft.com/office/officeart/2005/8/layout/default"/>
    <dgm:cxn modelId="{89FC0A63-96F2-9948-BA00-766D9F189BFF}" type="presParOf" srcId="{2D0DDB2B-0B19-1F49-B638-0D6BC0FC6DD0}" destId="{14FB842F-6344-A544-846E-E20FEB5F3976}" srcOrd="1" destOrd="0" presId="urn:microsoft.com/office/officeart/2005/8/layout/default"/>
    <dgm:cxn modelId="{6FECBB21-2CE1-9A4D-A720-B4BFDEE328B0}" type="presParOf" srcId="{2D0DDB2B-0B19-1F49-B638-0D6BC0FC6DD0}" destId="{03E9BDD4-2F37-7244-8645-CB2640FDE316}" srcOrd="2" destOrd="0" presId="urn:microsoft.com/office/officeart/2005/8/layout/default"/>
    <dgm:cxn modelId="{4EA22EB6-2D05-3741-B30D-F49CE29EE2BC}" type="presParOf" srcId="{2D0DDB2B-0B19-1F49-B638-0D6BC0FC6DD0}" destId="{6C490FD8-3F5F-F641-A077-EDD7B5E5E1B4}" srcOrd="3" destOrd="0" presId="urn:microsoft.com/office/officeart/2005/8/layout/default"/>
    <dgm:cxn modelId="{487C499E-1C28-C647-90DE-ED438FB19586}" type="presParOf" srcId="{2D0DDB2B-0B19-1F49-B638-0D6BC0FC6DD0}" destId="{D71AE840-B0BD-1D47-B5D1-A05FA3D667AC}" srcOrd="4" destOrd="0" presId="urn:microsoft.com/office/officeart/2005/8/layout/default"/>
    <dgm:cxn modelId="{17DF7FB2-CC0A-7643-9819-E601F67658D1}" type="presParOf" srcId="{2D0DDB2B-0B19-1F49-B638-0D6BC0FC6DD0}" destId="{9AF1D762-8967-694D-92B5-1013A940ACC1}" srcOrd="5" destOrd="0" presId="urn:microsoft.com/office/officeart/2005/8/layout/default"/>
    <dgm:cxn modelId="{428E60AC-7836-7C43-B189-50C1A0E0228A}" type="presParOf" srcId="{2D0DDB2B-0B19-1F49-B638-0D6BC0FC6DD0}" destId="{EB0C431C-3B78-EE4E-8672-4823390D6A86}" srcOrd="6" destOrd="0" presId="urn:microsoft.com/office/officeart/2005/8/layout/default"/>
    <dgm:cxn modelId="{806C6522-3D9D-2240-94F6-5C3F7A3C8275}" type="presParOf" srcId="{2D0DDB2B-0B19-1F49-B638-0D6BC0FC6DD0}" destId="{A82282EA-84B3-CF4F-8784-6F8E2C3F7352}" srcOrd="7" destOrd="0" presId="urn:microsoft.com/office/officeart/2005/8/layout/default"/>
    <dgm:cxn modelId="{73368CE1-12B7-1544-AA55-0273856D5CB5}" type="presParOf" srcId="{2D0DDB2B-0B19-1F49-B638-0D6BC0FC6DD0}" destId="{0F2DB647-B353-5D49-8DD4-76EA43911F38}" srcOrd="8" destOrd="0" presId="urn:microsoft.com/office/officeart/2005/8/layout/default"/>
    <dgm:cxn modelId="{4B23C717-F90D-B643-ADFF-97171251F3C4}" type="presParOf" srcId="{2D0DDB2B-0B19-1F49-B638-0D6BC0FC6DD0}" destId="{16C2698A-A8B7-4242-A34A-EE2E6924D5EE}" srcOrd="9" destOrd="0" presId="urn:microsoft.com/office/officeart/2005/8/layout/default"/>
    <dgm:cxn modelId="{E51ADF71-0BD9-1049-AE28-D729A1277A32}" type="presParOf" srcId="{2D0DDB2B-0B19-1F49-B638-0D6BC0FC6DD0}" destId="{366D0910-6699-0047-8430-EDFE736DDADD}" srcOrd="10" destOrd="0" presId="urn:microsoft.com/office/officeart/2005/8/layout/default"/>
    <dgm:cxn modelId="{06F63A89-1850-784B-A7F6-0E997DB550DA}" type="presParOf" srcId="{2D0DDB2B-0B19-1F49-B638-0D6BC0FC6DD0}" destId="{1A0D33CC-BBCD-2D43-80FB-F4A0A6F2BFF1}" srcOrd="11" destOrd="0" presId="urn:microsoft.com/office/officeart/2005/8/layout/default"/>
    <dgm:cxn modelId="{1CAB0FFB-C7BB-0C48-9805-731B347DA832}" type="presParOf" srcId="{2D0DDB2B-0B19-1F49-B638-0D6BC0FC6DD0}" destId="{5B36DBDA-5035-7449-9A0A-A2D734E1528E}" srcOrd="12" destOrd="0" presId="urn:microsoft.com/office/officeart/2005/8/layout/default"/>
    <dgm:cxn modelId="{B2407EEB-7C44-1D47-8A26-07DE6BDCF974}" type="presParOf" srcId="{2D0DDB2B-0B19-1F49-B638-0D6BC0FC6DD0}" destId="{8F09199C-1FB7-CB4E-8064-2C3B114F43E1}" srcOrd="13" destOrd="0" presId="urn:microsoft.com/office/officeart/2005/8/layout/default"/>
    <dgm:cxn modelId="{B6476A73-F05B-7041-A0F1-D32862C482B8}" type="presParOf" srcId="{2D0DDB2B-0B19-1F49-B638-0D6BC0FC6DD0}" destId="{0FA8D0C5-3268-C948-8A7D-1D38AA9C4C25}" srcOrd="14" destOrd="0" presId="urn:microsoft.com/office/officeart/2005/8/layout/default"/>
    <dgm:cxn modelId="{1CC2818C-A7AC-EE41-95BC-0CBFF3DD5393}" type="presParOf" srcId="{2D0DDB2B-0B19-1F49-B638-0D6BC0FC6DD0}" destId="{25B80D34-DF7B-964F-9AAD-063E30980D17}" srcOrd="15" destOrd="0" presId="urn:microsoft.com/office/officeart/2005/8/layout/default"/>
    <dgm:cxn modelId="{2D9D0FBF-6C74-4D4C-AB28-260544A174CE}" type="presParOf" srcId="{2D0DDB2B-0B19-1F49-B638-0D6BC0FC6DD0}" destId="{CAD84CA1-9BB1-904E-A360-DD8719E7A9E7}" srcOrd="16" destOrd="0" presId="urn:microsoft.com/office/officeart/2005/8/layout/default"/>
    <dgm:cxn modelId="{D0D87764-126A-B944-84CA-AE105D03F1B4}" type="presParOf" srcId="{2D0DDB2B-0B19-1F49-B638-0D6BC0FC6DD0}" destId="{CC24F796-D797-E349-A4F3-5FB994B8B167}" srcOrd="17" destOrd="0" presId="urn:microsoft.com/office/officeart/2005/8/layout/default"/>
    <dgm:cxn modelId="{557BAC69-F503-2546-A1B8-B65FA0F25509}" type="presParOf" srcId="{2D0DDB2B-0B19-1F49-B638-0D6BC0FC6DD0}" destId="{523D3292-3BDD-8148-8435-8355B5E0D61D}" srcOrd="18" destOrd="0" presId="urn:microsoft.com/office/officeart/2005/8/layout/default"/>
    <dgm:cxn modelId="{6C74EB1B-CEF5-F142-848A-2E039A595990}" type="presParOf" srcId="{2D0DDB2B-0B19-1F49-B638-0D6BC0FC6DD0}" destId="{E3017DA6-323D-4E48-AB7A-ED89ABB23892}" srcOrd="19" destOrd="0" presId="urn:microsoft.com/office/officeart/2005/8/layout/default"/>
    <dgm:cxn modelId="{8E0D8780-AF2E-2C45-8D70-493437AA1387}" type="presParOf" srcId="{2D0DDB2B-0B19-1F49-B638-0D6BC0FC6DD0}" destId="{D8C88EAE-5035-2742-9962-992B5DF4A44F}" srcOrd="20" destOrd="0" presId="urn:microsoft.com/office/officeart/2005/8/layout/default"/>
    <dgm:cxn modelId="{436364F0-69B1-C74D-8068-FBA7764D540E}" type="presParOf" srcId="{2D0DDB2B-0B19-1F49-B638-0D6BC0FC6DD0}" destId="{FC3A4583-A1FA-E94F-B9AB-852EA501FAC7}" srcOrd="21" destOrd="0" presId="urn:microsoft.com/office/officeart/2005/8/layout/default"/>
    <dgm:cxn modelId="{61645F73-A903-B742-BFD8-6046455FD102}" type="presParOf" srcId="{2D0DDB2B-0B19-1F49-B638-0D6BC0FC6DD0}" destId="{E2C184BC-4F7E-E24B-9F58-78620161EAEB}" srcOrd="22" destOrd="0" presId="urn:microsoft.com/office/officeart/2005/8/layout/default"/>
    <dgm:cxn modelId="{3ACE27DC-C614-8641-81CD-54B84B6C4202}" type="presParOf" srcId="{2D0DDB2B-0B19-1F49-B638-0D6BC0FC6DD0}" destId="{695FFD36-DCF0-764E-931E-39C0BAECFD8C}" srcOrd="23" destOrd="0" presId="urn:microsoft.com/office/officeart/2005/8/layout/default"/>
    <dgm:cxn modelId="{258C04A8-0A0A-984D-9DE8-F62758184590}" type="presParOf" srcId="{2D0DDB2B-0B19-1F49-B638-0D6BC0FC6DD0}" destId="{FD0DC090-2662-4845-A7A1-7716D06A77B6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5939A-9C28-4FE4-A535-268166F334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50950B-F5D5-48A1-96C3-5984FBD31BB2}">
      <dgm:prSet/>
      <dgm:spPr/>
      <dgm:t>
        <a:bodyPr/>
        <a:lstStyle/>
        <a:p>
          <a:r>
            <a:rPr lang="en-GB" dirty="0" err="1"/>
            <a:t>Fomentar</a:t>
          </a:r>
          <a:r>
            <a:rPr lang="en-GB" dirty="0"/>
            <a:t> la </a:t>
          </a:r>
          <a:r>
            <a:rPr lang="en-GB" dirty="0" err="1"/>
            <a:t>colaboración</a:t>
          </a:r>
          <a:r>
            <a:rPr lang="en-GB" dirty="0"/>
            <a:t> entre </a:t>
          </a:r>
          <a:r>
            <a:rPr lang="en-GB" dirty="0" err="1"/>
            <a:t>los</a:t>
          </a:r>
          <a:r>
            <a:rPr lang="en-GB" dirty="0"/>
            <a:t> </a:t>
          </a:r>
          <a:r>
            <a:rPr lang="en-GB" dirty="0" err="1"/>
            <a:t>distintos</a:t>
          </a:r>
          <a:r>
            <a:rPr lang="en-GB" dirty="0"/>
            <a:t> roles</a:t>
          </a:r>
          <a:endParaRPr lang="en-US" dirty="0"/>
        </a:p>
      </dgm:t>
    </dgm:pt>
    <dgm:pt modelId="{5C948347-E0B5-473F-9FD9-F293A667C71B}" type="parTrans" cxnId="{ACE0A80C-36BE-442F-97DD-C1243FF85A10}">
      <dgm:prSet/>
      <dgm:spPr/>
      <dgm:t>
        <a:bodyPr/>
        <a:lstStyle/>
        <a:p>
          <a:endParaRPr lang="en-US"/>
        </a:p>
      </dgm:t>
    </dgm:pt>
    <dgm:pt modelId="{A54B2BCA-6DAE-4841-8B37-D62D95197459}" type="sibTrans" cxnId="{ACE0A80C-36BE-442F-97DD-C1243FF85A10}">
      <dgm:prSet/>
      <dgm:spPr/>
      <dgm:t>
        <a:bodyPr/>
        <a:lstStyle/>
        <a:p>
          <a:endParaRPr lang="en-US"/>
        </a:p>
      </dgm:t>
    </dgm:pt>
    <dgm:pt modelId="{CDCDBE2B-8943-48B6-B322-26B4F6AD8E6C}">
      <dgm:prSet/>
      <dgm:spPr/>
      <dgm:t>
        <a:bodyPr/>
        <a:lstStyle/>
        <a:p>
          <a:r>
            <a:rPr lang="en-GB" dirty="0" err="1"/>
            <a:t>Trabajar</a:t>
          </a:r>
          <a:r>
            <a:rPr lang="en-GB" dirty="0"/>
            <a:t> </a:t>
          </a:r>
          <a:r>
            <a:rPr lang="en-GB" dirty="0" err="1"/>
            <a:t>en</a:t>
          </a:r>
          <a:r>
            <a:rPr lang="en-GB" dirty="0"/>
            <a:t> </a:t>
          </a:r>
          <a:r>
            <a:rPr lang="en-GB" dirty="0" err="1"/>
            <a:t>iteraciones</a:t>
          </a:r>
          <a:r>
            <a:rPr lang="en-GB" dirty="0"/>
            <a:t> </a:t>
          </a:r>
          <a:r>
            <a:rPr lang="en-GB" dirty="0" err="1"/>
            <a:t>rápidas</a:t>
          </a:r>
          <a:r>
            <a:rPr lang="en-GB" dirty="0"/>
            <a:t> y </a:t>
          </a:r>
          <a:r>
            <a:rPr lang="en-GB" dirty="0" err="1"/>
            <a:t>pequeñas</a:t>
          </a:r>
          <a:endParaRPr lang="en-US" dirty="0"/>
        </a:p>
      </dgm:t>
    </dgm:pt>
    <dgm:pt modelId="{B959A246-589B-48D4-A556-0CFCD16FE937}" type="parTrans" cxnId="{9C860A14-D50B-4AFA-9A7E-1A4147A4A7A6}">
      <dgm:prSet/>
      <dgm:spPr/>
      <dgm:t>
        <a:bodyPr/>
        <a:lstStyle/>
        <a:p>
          <a:endParaRPr lang="en-US"/>
        </a:p>
      </dgm:t>
    </dgm:pt>
    <dgm:pt modelId="{3446688A-9838-48A2-91F6-20F4BEE0C6DB}" type="sibTrans" cxnId="{9C860A14-D50B-4AFA-9A7E-1A4147A4A7A6}">
      <dgm:prSet/>
      <dgm:spPr/>
      <dgm:t>
        <a:bodyPr/>
        <a:lstStyle/>
        <a:p>
          <a:endParaRPr lang="en-US"/>
        </a:p>
      </dgm:t>
    </dgm:pt>
    <dgm:pt modelId="{683CAC40-75E8-4600-BAF7-6864A5277891}">
      <dgm:prSet/>
      <dgm:spPr/>
      <dgm:t>
        <a:bodyPr/>
        <a:lstStyle/>
        <a:p>
          <a:r>
            <a:rPr lang="en-GB" dirty="0" err="1"/>
            <a:t>Producir</a:t>
          </a:r>
          <a:r>
            <a:rPr lang="en-GB" dirty="0"/>
            <a:t> </a:t>
          </a:r>
          <a:r>
            <a:rPr lang="en-GB" dirty="0" err="1"/>
            <a:t>documentación</a:t>
          </a:r>
          <a:r>
            <a:rPr lang="en-GB" dirty="0"/>
            <a:t> del </a:t>
          </a:r>
          <a:r>
            <a:rPr lang="en-GB" dirty="0" err="1"/>
            <a:t>sistema</a:t>
          </a:r>
          <a:endParaRPr lang="en-US" dirty="0"/>
        </a:p>
      </dgm:t>
    </dgm:pt>
    <dgm:pt modelId="{5E9DB9F5-6EA7-4BFF-B8EE-F780CB97CF33}" type="parTrans" cxnId="{4877BBAA-0535-4960-8983-45B2E1CD9D84}">
      <dgm:prSet/>
      <dgm:spPr/>
      <dgm:t>
        <a:bodyPr/>
        <a:lstStyle/>
        <a:p>
          <a:endParaRPr lang="en-US"/>
        </a:p>
      </dgm:t>
    </dgm:pt>
    <dgm:pt modelId="{8CFD727F-24F7-40B3-9BB7-4E31C7474A89}" type="sibTrans" cxnId="{4877BBAA-0535-4960-8983-45B2E1CD9D84}">
      <dgm:prSet/>
      <dgm:spPr/>
      <dgm:t>
        <a:bodyPr/>
        <a:lstStyle/>
        <a:p>
          <a:endParaRPr lang="en-US"/>
        </a:p>
      </dgm:t>
    </dgm:pt>
    <dgm:pt modelId="{F9CF41A3-8D2C-4EA4-9877-DCEE909D224B}" type="pres">
      <dgm:prSet presAssocID="{4F35939A-9C28-4FE4-A535-268166F33406}" presName="root" presStyleCnt="0">
        <dgm:presLayoutVars>
          <dgm:dir/>
          <dgm:resizeHandles val="exact"/>
        </dgm:presLayoutVars>
      </dgm:prSet>
      <dgm:spPr/>
    </dgm:pt>
    <dgm:pt modelId="{AC50D56B-155F-4540-9313-C531688D43E8}" type="pres">
      <dgm:prSet presAssocID="{4050950B-F5D5-48A1-96C3-5984FBD31BB2}" presName="compNode" presStyleCnt="0"/>
      <dgm:spPr/>
    </dgm:pt>
    <dgm:pt modelId="{060140BD-5084-4992-B425-AB4F1BFEE583}" type="pres">
      <dgm:prSet presAssocID="{4050950B-F5D5-48A1-96C3-5984FBD31BB2}" presName="bgRect" presStyleLbl="bgShp" presStyleIdx="0" presStyleCnt="3"/>
      <dgm:spPr/>
    </dgm:pt>
    <dgm:pt modelId="{B111B0ED-65BE-4F63-B2BD-2B5F69F91C95}" type="pres">
      <dgm:prSet presAssocID="{4050950B-F5D5-48A1-96C3-5984FBD31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2AFBB59-5D76-41D7-9082-CE80970330CE}" type="pres">
      <dgm:prSet presAssocID="{4050950B-F5D5-48A1-96C3-5984FBD31BB2}" presName="spaceRect" presStyleCnt="0"/>
      <dgm:spPr/>
    </dgm:pt>
    <dgm:pt modelId="{5136B28F-D132-4612-A553-AD80F2DA1FCC}" type="pres">
      <dgm:prSet presAssocID="{4050950B-F5D5-48A1-96C3-5984FBD31BB2}" presName="parTx" presStyleLbl="revTx" presStyleIdx="0" presStyleCnt="3">
        <dgm:presLayoutVars>
          <dgm:chMax val="0"/>
          <dgm:chPref val="0"/>
        </dgm:presLayoutVars>
      </dgm:prSet>
      <dgm:spPr/>
    </dgm:pt>
    <dgm:pt modelId="{F576AD32-2C33-4047-93D2-338726230996}" type="pres">
      <dgm:prSet presAssocID="{A54B2BCA-6DAE-4841-8B37-D62D95197459}" presName="sibTrans" presStyleCnt="0"/>
      <dgm:spPr/>
    </dgm:pt>
    <dgm:pt modelId="{9D49C0DF-C6CA-4422-8C99-E5F492C99DD2}" type="pres">
      <dgm:prSet presAssocID="{CDCDBE2B-8943-48B6-B322-26B4F6AD8E6C}" presName="compNode" presStyleCnt="0"/>
      <dgm:spPr/>
    </dgm:pt>
    <dgm:pt modelId="{91CF1573-37E4-4B4F-A2AB-6C154297C579}" type="pres">
      <dgm:prSet presAssocID="{CDCDBE2B-8943-48B6-B322-26B4F6AD8E6C}" presName="bgRect" presStyleLbl="bgShp" presStyleIdx="1" presStyleCnt="3"/>
      <dgm:spPr/>
    </dgm:pt>
    <dgm:pt modelId="{4FDAF513-79AE-43C9-82A9-970FE68D140E}" type="pres">
      <dgm:prSet presAssocID="{CDCDBE2B-8943-48B6-B322-26B4F6AD8E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F40A4817-61C8-4227-85E9-D7B657948C80}" type="pres">
      <dgm:prSet presAssocID="{CDCDBE2B-8943-48B6-B322-26B4F6AD8E6C}" presName="spaceRect" presStyleCnt="0"/>
      <dgm:spPr/>
    </dgm:pt>
    <dgm:pt modelId="{5D2E1695-76BF-4C35-A2D4-B6F41C7784EB}" type="pres">
      <dgm:prSet presAssocID="{CDCDBE2B-8943-48B6-B322-26B4F6AD8E6C}" presName="parTx" presStyleLbl="revTx" presStyleIdx="1" presStyleCnt="3">
        <dgm:presLayoutVars>
          <dgm:chMax val="0"/>
          <dgm:chPref val="0"/>
        </dgm:presLayoutVars>
      </dgm:prSet>
      <dgm:spPr/>
    </dgm:pt>
    <dgm:pt modelId="{3F6DC0D6-40D4-4336-9703-8A974EEAF903}" type="pres">
      <dgm:prSet presAssocID="{3446688A-9838-48A2-91F6-20F4BEE0C6DB}" presName="sibTrans" presStyleCnt="0"/>
      <dgm:spPr/>
    </dgm:pt>
    <dgm:pt modelId="{363A5D42-558A-491C-94BD-B88550D2A4CE}" type="pres">
      <dgm:prSet presAssocID="{683CAC40-75E8-4600-BAF7-6864A5277891}" presName="compNode" presStyleCnt="0"/>
      <dgm:spPr/>
    </dgm:pt>
    <dgm:pt modelId="{3C942FAD-EF60-414E-A97B-8297B7C05C84}" type="pres">
      <dgm:prSet presAssocID="{683CAC40-75E8-4600-BAF7-6864A5277891}" presName="bgRect" presStyleLbl="bgShp" presStyleIdx="2" presStyleCnt="3"/>
      <dgm:spPr/>
    </dgm:pt>
    <dgm:pt modelId="{9A26F54F-ED97-4312-A017-7E484284F12D}" type="pres">
      <dgm:prSet presAssocID="{683CAC40-75E8-4600-BAF7-6864A52778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8159CB-DFD3-4A85-B4CB-08D028A7F6B4}" type="pres">
      <dgm:prSet presAssocID="{683CAC40-75E8-4600-BAF7-6864A5277891}" presName="spaceRect" presStyleCnt="0"/>
      <dgm:spPr/>
    </dgm:pt>
    <dgm:pt modelId="{49953EC3-7D85-4124-9A96-F37E00C6FEDC}" type="pres">
      <dgm:prSet presAssocID="{683CAC40-75E8-4600-BAF7-6864A52778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E0A80C-36BE-442F-97DD-C1243FF85A10}" srcId="{4F35939A-9C28-4FE4-A535-268166F33406}" destId="{4050950B-F5D5-48A1-96C3-5984FBD31BB2}" srcOrd="0" destOrd="0" parTransId="{5C948347-E0B5-473F-9FD9-F293A667C71B}" sibTransId="{A54B2BCA-6DAE-4841-8B37-D62D95197459}"/>
    <dgm:cxn modelId="{EFF40B10-4546-4393-B502-623747FD6557}" type="presOf" srcId="{4F35939A-9C28-4FE4-A535-268166F33406}" destId="{F9CF41A3-8D2C-4EA4-9877-DCEE909D224B}" srcOrd="0" destOrd="0" presId="urn:microsoft.com/office/officeart/2018/2/layout/IconVerticalSolidList"/>
    <dgm:cxn modelId="{9C860A14-D50B-4AFA-9A7E-1A4147A4A7A6}" srcId="{4F35939A-9C28-4FE4-A535-268166F33406}" destId="{CDCDBE2B-8943-48B6-B322-26B4F6AD8E6C}" srcOrd="1" destOrd="0" parTransId="{B959A246-589B-48D4-A556-0CFCD16FE937}" sibTransId="{3446688A-9838-48A2-91F6-20F4BEE0C6DB}"/>
    <dgm:cxn modelId="{2DA935A4-628D-4B63-885A-B0FBAACE1ADF}" type="presOf" srcId="{683CAC40-75E8-4600-BAF7-6864A5277891}" destId="{49953EC3-7D85-4124-9A96-F37E00C6FEDC}" srcOrd="0" destOrd="0" presId="urn:microsoft.com/office/officeart/2018/2/layout/IconVerticalSolidList"/>
    <dgm:cxn modelId="{4877BBAA-0535-4960-8983-45B2E1CD9D84}" srcId="{4F35939A-9C28-4FE4-A535-268166F33406}" destId="{683CAC40-75E8-4600-BAF7-6864A5277891}" srcOrd="2" destOrd="0" parTransId="{5E9DB9F5-6EA7-4BFF-B8EE-F780CB97CF33}" sibTransId="{8CFD727F-24F7-40B3-9BB7-4E31C7474A89}"/>
    <dgm:cxn modelId="{006DD4B2-C25E-442C-B1A6-032F1D707482}" type="presOf" srcId="{4050950B-F5D5-48A1-96C3-5984FBD31BB2}" destId="{5136B28F-D132-4612-A553-AD80F2DA1FCC}" srcOrd="0" destOrd="0" presId="urn:microsoft.com/office/officeart/2018/2/layout/IconVerticalSolidList"/>
    <dgm:cxn modelId="{2D369FC9-0FD7-4A88-A939-84241C78E71C}" type="presOf" srcId="{CDCDBE2B-8943-48B6-B322-26B4F6AD8E6C}" destId="{5D2E1695-76BF-4C35-A2D4-B6F41C7784EB}" srcOrd="0" destOrd="0" presId="urn:microsoft.com/office/officeart/2018/2/layout/IconVerticalSolidList"/>
    <dgm:cxn modelId="{177EC953-00A4-4D62-9207-2B4DC38ED2EA}" type="presParOf" srcId="{F9CF41A3-8D2C-4EA4-9877-DCEE909D224B}" destId="{AC50D56B-155F-4540-9313-C531688D43E8}" srcOrd="0" destOrd="0" presId="urn:microsoft.com/office/officeart/2018/2/layout/IconVerticalSolidList"/>
    <dgm:cxn modelId="{C67404AB-9F6D-43F6-91C3-E1EF991CA1D4}" type="presParOf" srcId="{AC50D56B-155F-4540-9313-C531688D43E8}" destId="{060140BD-5084-4992-B425-AB4F1BFEE583}" srcOrd="0" destOrd="0" presId="urn:microsoft.com/office/officeart/2018/2/layout/IconVerticalSolidList"/>
    <dgm:cxn modelId="{F314DACA-A871-4CF4-B5AE-39F97C1D65CC}" type="presParOf" srcId="{AC50D56B-155F-4540-9313-C531688D43E8}" destId="{B111B0ED-65BE-4F63-B2BD-2B5F69F91C95}" srcOrd="1" destOrd="0" presId="urn:microsoft.com/office/officeart/2018/2/layout/IconVerticalSolidList"/>
    <dgm:cxn modelId="{A70A4247-C331-4ED5-943A-ADFEA82EE52A}" type="presParOf" srcId="{AC50D56B-155F-4540-9313-C531688D43E8}" destId="{D2AFBB59-5D76-41D7-9082-CE80970330CE}" srcOrd="2" destOrd="0" presId="urn:microsoft.com/office/officeart/2018/2/layout/IconVerticalSolidList"/>
    <dgm:cxn modelId="{F918E003-F90E-4481-96E8-FDA8092F75F2}" type="presParOf" srcId="{AC50D56B-155F-4540-9313-C531688D43E8}" destId="{5136B28F-D132-4612-A553-AD80F2DA1FCC}" srcOrd="3" destOrd="0" presId="urn:microsoft.com/office/officeart/2018/2/layout/IconVerticalSolidList"/>
    <dgm:cxn modelId="{A5ED05B4-E6C4-42B8-B02B-E14112B51C5C}" type="presParOf" srcId="{F9CF41A3-8D2C-4EA4-9877-DCEE909D224B}" destId="{F576AD32-2C33-4047-93D2-338726230996}" srcOrd="1" destOrd="0" presId="urn:microsoft.com/office/officeart/2018/2/layout/IconVerticalSolidList"/>
    <dgm:cxn modelId="{547F4C5C-F682-491C-9B85-D93D921B63B4}" type="presParOf" srcId="{F9CF41A3-8D2C-4EA4-9877-DCEE909D224B}" destId="{9D49C0DF-C6CA-4422-8C99-E5F492C99DD2}" srcOrd="2" destOrd="0" presId="urn:microsoft.com/office/officeart/2018/2/layout/IconVerticalSolidList"/>
    <dgm:cxn modelId="{67B03160-0146-4F33-9C3D-1C32C6985EA3}" type="presParOf" srcId="{9D49C0DF-C6CA-4422-8C99-E5F492C99DD2}" destId="{91CF1573-37E4-4B4F-A2AB-6C154297C579}" srcOrd="0" destOrd="0" presId="urn:microsoft.com/office/officeart/2018/2/layout/IconVerticalSolidList"/>
    <dgm:cxn modelId="{24D8342A-87BE-4D83-888C-7438AE62E015}" type="presParOf" srcId="{9D49C0DF-C6CA-4422-8C99-E5F492C99DD2}" destId="{4FDAF513-79AE-43C9-82A9-970FE68D140E}" srcOrd="1" destOrd="0" presId="urn:microsoft.com/office/officeart/2018/2/layout/IconVerticalSolidList"/>
    <dgm:cxn modelId="{A41BD869-F854-4F0E-A761-5A2789E4BCDE}" type="presParOf" srcId="{9D49C0DF-C6CA-4422-8C99-E5F492C99DD2}" destId="{F40A4817-61C8-4227-85E9-D7B657948C80}" srcOrd="2" destOrd="0" presId="urn:microsoft.com/office/officeart/2018/2/layout/IconVerticalSolidList"/>
    <dgm:cxn modelId="{D056D0FE-1B28-499B-A795-169495DA8B8D}" type="presParOf" srcId="{9D49C0DF-C6CA-4422-8C99-E5F492C99DD2}" destId="{5D2E1695-76BF-4C35-A2D4-B6F41C7784EB}" srcOrd="3" destOrd="0" presId="urn:microsoft.com/office/officeart/2018/2/layout/IconVerticalSolidList"/>
    <dgm:cxn modelId="{22C23A18-4D14-400F-961E-E0DBB65E5FF6}" type="presParOf" srcId="{F9CF41A3-8D2C-4EA4-9877-DCEE909D224B}" destId="{3F6DC0D6-40D4-4336-9703-8A974EEAF903}" srcOrd="3" destOrd="0" presId="urn:microsoft.com/office/officeart/2018/2/layout/IconVerticalSolidList"/>
    <dgm:cxn modelId="{F5C10A7C-36A4-4EAD-BDDA-681E3F783F85}" type="presParOf" srcId="{F9CF41A3-8D2C-4EA4-9877-DCEE909D224B}" destId="{363A5D42-558A-491C-94BD-B88550D2A4CE}" srcOrd="4" destOrd="0" presId="urn:microsoft.com/office/officeart/2018/2/layout/IconVerticalSolidList"/>
    <dgm:cxn modelId="{51B53B6F-5B57-495C-A210-D878619AF163}" type="presParOf" srcId="{363A5D42-558A-491C-94BD-B88550D2A4CE}" destId="{3C942FAD-EF60-414E-A97B-8297B7C05C84}" srcOrd="0" destOrd="0" presId="urn:microsoft.com/office/officeart/2018/2/layout/IconVerticalSolidList"/>
    <dgm:cxn modelId="{D76A6AA8-1438-402B-B37C-B5CE0B8C94D9}" type="presParOf" srcId="{363A5D42-558A-491C-94BD-B88550D2A4CE}" destId="{9A26F54F-ED97-4312-A017-7E484284F12D}" srcOrd="1" destOrd="0" presId="urn:microsoft.com/office/officeart/2018/2/layout/IconVerticalSolidList"/>
    <dgm:cxn modelId="{9A49F139-C65E-4C9B-975C-DDC1D7623CFD}" type="presParOf" srcId="{363A5D42-558A-491C-94BD-B88550D2A4CE}" destId="{338159CB-DFD3-4A85-B4CB-08D028A7F6B4}" srcOrd="2" destOrd="0" presId="urn:microsoft.com/office/officeart/2018/2/layout/IconVerticalSolidList"/>
    <dgm:cxn modelId="{8C53AA7B-5E39-4F56-A0DE-28BFE48F9EB0}" type="presParOf" srcId="{363A5D42-558A-491C-94BD-B88550D2A4CE}" destId="{49953EC3-7D85-4124-9A96-F37E00C6FE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07B9D-B648-40EC-B310-255B354524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614B4F-549D-4E40-A2E4-FADAB21A6A46}">
      <dgm:prSet custT="1"/>
      <dgm:spPr/>
      <dgm:t>
        <a:bodyPr/>
        <a:lstStyle/>
        <a:p>
          <a:pPr algn="ctr"/>
          <a:r>
            <a:rPr lang="en-US" sz="2400" dirty="0"/>
            <a:t>TDD</a:t>
          </a:r>
          <a:br>
            <a:rPr lang="en-US" sz="2400" dirty="0"/>
          </a:br>
          <a:br>
            <a:rPr lang="en-US" sz="2400" dirty="0"/>
          </a:br>
          <a:r>
            <a:rPr lang="en-GB" sz="2000" dirty="0" err="1"/>
            <a:t>funcionalidad</a:t>
          </a:r>
          <a:r>
            <a:rPr lang="en-GB" sz="2000" dirty="0"/>
            <a:t> </a:t>
          </a:r>
          <a:r>
            <a:rPr lang="en-GB" sz="2000" dirty="0" err="1"/>
            <a:t>técnica</a:t>
          </a:r>
          <a:br>
            <a:rPr lang="en-GB" sz="2000" dirty="0"/>
          </a:br>
          <a:br>
            <a:rPr lang="en-GB" sz="2000" dirty="0"/>
          </a:br>
          <a:r>
            <a:rPr lang="en-GB" sz="2000" dirty="0"/>
            <a:t> </a:t>
          </a:r>
          <a:r>
            <a:rPr lang="en-GB" sz="2000" dirty="0" err="1"/>
            <a:t>perspectiva</a:t>
          </a:r>
          <a:r>
            <a:rPr lang="en-GB" sz="2000" dirty="0"/>
            <a:t> del </a:t>
          </a:r>
          <a:r>
            <a:rPr lang="en-GB" sz="2000" dirty="0" err="1"/>
            <a:t>desarrollador</a:t>
          </a:r>
          <a:r>
            <a:rPr lang="en-GB" sz="2000" dirty="0"/>
            <a:t> </a:t>
          </a:r>
          <a:br>
            <a:rPr lang="en-GB" sz="2000" dirty="0"/>
          </a:br>
          <a:br>
            <a:rPr lang="en-GB" sz="2000" dirty="0"/>
          </a:br>
          <a:r>
            <a:rPr lang="en-GB" sz="2000" dirty="0" err="1"/>
            <a:t>lenguaje</a:t>
          </a:r>
          <a:r>
            <a:rPr lang="en-GB" sz="2000" dirty="0"/>
            <a:t> </a:t>
          </a:r>
          <a:r>
            <a:rPr lang="en-GB" sz="2000" dirty="0" err="1"/>
            <a:t>técnico</a:t>
          </a:r>
          <a:r>
            <a:rPr lang="en-GB" sz="2000" dirty="0"/>
            <a:t>.</a:t>
          </a:r>
          <a:br>
            <a:rPr lang="en-GB" sz="1800" dirty="0"/>
          </a:br>
          <a:endParaRPr lang="en-US" sz="1800" dirty="0"/>
        </a:p>
      </dgm:t>
    </dgm:pt>
    <dgm:pt modelId="{AAA9EBCC-1007-4753-A781-EBD03426DD1C}" type="parTrans" cxnId="{BA04CBA4-0786-4993-B3D7-10C9398D029B}">
      <dgm:prSet/>
      <dgm:spPr/>
      <dgm:t>
        <a:bodyPr/>
        <a:lstStyle/>
        <a:p>
          <a:endParaRPr lang="en-US"/>
        </a:p>
      </dgm:t>
    </dgm:pt>
    <dgm:pt modelId="{CC896630-1420-42DA-9F79-FF99A4A3E05F}" type="sibTrans" cxnId="{BA04CBA4-0786-4993-B3D7-10C9398D029B}">
      <dgm:prSet/>
      <dgm:spPr/>
      <dgm:t>
        <a:bodyPr/>
        <a:lstStyle/>
        <a:p>
          <a:endParaRPr lang="en-US"/>
        </a:p>
      </dgm:t>
    </dgm:pt>
    <dgm:pt modelId="{25B2C82B-4D59-4C71-AE58-366F883E9336}">
      <dgm:prSet custT="1"/>
      <dgm:spPr/>
      <dgm:t>
        <a:bodyPr/>
        <a:lstStyle/>
        <a:p>
          <a:r>
            <a:rPr lang="en-GB" sz="2400" dirty="0"/>
            <a:t>BDD </a:t>
          </a:r>
          <a:r>
            <a:rPr lang="en-GB" sz="1800" dirty="0"/>
            <a:t>(</a:t>
          </a:r>
          <a:r>
            <a:rPr lang="en-GB" sz="1800" dirty="0" err="1"/>
            <a:t>extiende</a:t>
          </a:r>
          <a:r>
            <a:rPr lang="en-GB" sz="1800" dirty="0"/>
            <a:t> TDD)</a:t>
          </a:r>
        </a:p>
        <a:p>
          <a:br>
            <a:rPr lang="en-GB" sz="2000" dirty="0"/>
          </a:br>
          <a:r>
            <a:rPr lang="en-GB" sz="2000" dirty="0" err="1"/>
            <a:t>funcionalidad</a:t>
          </a:r>
          <a:r>
            <a:rPr lang="en-GB" sz="2000" dirty="0"/>
            <a:t> del </a:t>
          </a:r>
          <a:r>
            <a:rPr lang="en-GB" sz="2000" dirty="0" err="1"/>
            <a:t>sistema</a:t>
          </a:r>
          <a:r>
            <a:rPr lang="en-GB" sz="2000" dirty="0"/>
            <a:t> </a:t>
          </a:r>
          <a:br>
            <a:rPr lang="en-GB" sz="2000" dirty="0"/>
          </a:br>
          <a:br>
            <a:rPr lang="en-GB" sz="2000" dirty="0"/>
          </a:br>
          <a:r>
            <a:rPr lang="en-GB" sz="2000" dirty="0" err="1"/>
            <a:t>perspectiva</a:t>
          </a:r>
          <a:r>
            <a:rPr lang="en-GB" sz="2000" dirty="0"/>
            <a:t> del </a:t>
          </a:r>
          <a:r>
            <a:rPr lang="en-GB" sz="2000" dirty="0" err="1"/>
            <a:t>usuario</a:t>
          </a:r>
          <a:br>
            <a:rPr lang="en-GB" sz="2000" dirty="0"/>
          </a:br>
          <a:br>
            <a:rPr lang="en-GB" sz="2000" dirty="0"/>
          </a:br>
          <a:r>
            <a:rPr lang="en-GB" sz="2000" dirty="0" err="1"/>
            <a:t>lenguaje</a:t>
          </a:r>
          <a:r>
            <a:rPr lang="en-GB" sz="2000" dirty="0"/>
            <a:t> natural </a:t>
          </a:r>
          <a:br>
            <a:rPr lang="en-GB" sz="2000" dirty="0"/>
          </a:br>
          <a:r>
            <a:rPr lang="en-GB" sz="1400" dirty="0"/>
            <a:t>(</a:t>
          </a:r>
          <a:r>
            <a:rPr lang="en-GB" sz="1400" dirty="0" err="1"/>
            <a:t>centrado</a:t>
          </a:r>
          <a:r>
            <a:rPr lang="en-GB" sz="1400" dirty="0"/>
            <a:t> </a:t>
          </a:r>
          <a:r>
            <a:rPr lang="en-GB" sz="1400" dirty="0" err="1"/>
            <a:t>en</a:t>
          </a:r>
          <a:r>
            <a:rPr lang="en-GB" sz="1400" dirty="0"/>
            <a:t> </a:t>
          </a:r>
          <a:r>
            <a:rPr lang="en-GB" sz="1400" dirty="0" err="1"/>
            <a:t>el</a:t>
          </a:r>
          <a:r>
            <a:rPr lang="en-GB" sz="1400" dirty="0"/>
            <a:t> </a:t>
          </a:r>
          <a:r>
            <a:rPr lang="en-GB" sz="1400" dirty="0" err="1"/>
            <a:t>dominio</a:t>
          </a:r>
          <a:r>
            <a:rPr lang="en-GB" sz="1400" dirty="0"/>
            <a:t> o DSL)</a:t>
          </a:r>
          <a:endParaRPr lang="en-US" sz="1400" dirty="0"/>
        </a:p>
      </dgm:t>
    </dgm:pt>
    <dgm:pt modelId="{982BA6F7-5D59-45DF-A31C-54A7B062F55C}" type="parTrans" cxnId="{9201257C-2084-457B-AE5A-D01F8FF49FBC}">
      <dgm:prSet/>
      <dgm:spPr/>
      <dgm:t>
        <a:bodyPr/>
        <a:lstStyle/>
        <a:p>
          <a:endParaRPr lang="en-US"/>
        </a:p>
      </dgm:t>
    </dgm:pt>
    <dgm:pt modelId="{82E3F078-E686-4571-AD98-27273BDF601B}" type="sibTrans" cxnId="{9201257C-2084-457B-AE5A-D01F8FF49FBC}">
      <dgm:prSet/>
      <dgm:spPr/>
      <dgm:t>
        <a:bodyPr/>
        <a:lstStyle/>
        <a:p>
          <a:endParaRPr lang="en-US"/>
        </a:p>
      </dgm:t>
    </dgm:pt>
    <dgm:pt modelId="{DC25B331-8041-C549-9FC2-F2C6E545D99D}" type="pres">
      <dgm:prSet presAssocID="{E7407B9D-B648-40EC-B310-255B354524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ADFD73-41B3-F540-B068-8238710B72E8}" type="pres">
      <dgm:prSet presAssocID="{98614B4F-549D-4E40-A2E4-FADAB21A6A46}" presName="hierRoot1" presStyleCnt="0"/>
      <dgm:spPr/>
    </dgm:pt>
    <dgm:pt modelId="{82FE6449-D17C-9A4D-BBCE-A0A41B3C3C83}" type="pres">
      <dgm:prSet presAssocID="{98614B4F-549D-4E40-A2E4-FADAB21A6A46}" presName="composite" presStyleCnt="0"/>
      <dgm:spPr/>
    </dgm:pt>
    <dgm:pt modelId="{37CF909E-D2EA-0146-9DFF-A49B9198FD4D}" type="pres">
      <dgm:prSet presAssocID="{98614B4F-549D-4E40-A2E4-FADAB21A6A46}" presName="background" presStyleLbl="node0" presStyleIdx="0" presStyleCnt="2"/>
      <dgm:spPr/>
    </dgm:pt>
    <dgm:pt modelId="{C6F39014-ADA4-B04B-9572-3B861B41FDAE}" type="pres">
      <dgm:prSet presAssocID="{98614B4F-549D-4E40-A2E4-FADAB21A6A46}" presName="text" presStyleLbl="fgAcc0" presStyleIdx="0" presStyleCnt="2">
        <dgm:presLayoutVars>
          <dgm:chPref val="3"/>
        </dgm:presLayoutVars>
      </dgm:prSet>
      <dgm:spPr/>
    </dgm:pt>
    <dgm:pt modelId="{24922B3D-BA8B-CA49-92A7-7DD0A867970E}" type="pres">
      <dgm:prSet presAssocID="{98614B4F-549D-4E40-A2E4-FADAB21A6A46}" presName="hierChild2" presStyleCnt="0"/>
      <dgm:spPr/>
    </dgm:pt>
    <dgm:pt modelId="{CF697B35-4A43-3840-A99E-0176DCEE98EB}" type="pres">
      <dgm:prSet presAssocID="{25B2C82B-4D59-4C71-AE58-366F883E9336}" presName="hierRoot1" presStyleCnt="0"/>
      <dgm:spPr/>
    </dgm:pt>
    <dgm:pt modelId="{A74290B9-0A54-8D44-997A-9FE57F8B6114}" type="pres">
      <dgm:prSet presAssocID="{25B2C82B-4D59-4C71-AE58-366F883E9336}" presName="composite" presStyleCnt="0"/>
      <dgm:spPr/>
    </dgm:pt>
    <dgm:pt modelId="{F6360BBF-0E76-634F-B203-80396D06A77D}" type="pres">
      <dgm:prSet presAssocID="{25B2C82B-4D59-4C71-AE58-366F883E9336}" presName="background" presStyleLbl="node0" presStyleIdx="1" presStyleCnt="2"/>
      <dgm:spPr/>
    </dgm:pt>
    <dgm:pt modelId="{6C257751-F02E-1C4C-8726-1FA20C8BFB8F}" type="pres">
      <dgm:prSet presAssocID="{25B2C82B-4D59-4C71-AE58-366F883E9336}" presName="text" presStyleLbl="fgAcc0" presStyleIdx="1" presStyleCnt="2">
        <dgm:presLayoutVars>
          <dgm:chPref val="3"/>
        </dgm:presLayoutVars>
      </dgm:prSet>
      <dgm:spPr/>
    </dgm:pt>
    <dgm:pt modelId="{D8C7B485-8BBB-404F-BB3B-1AB984BA6416}" type="pres">
      <dgm:prSet presAssocID="{25B2C82B-4D59-4C71-AE58-366F883E9336}" presName="hierChild2" presStyleCnt="0"/>
      <dgm:spPr/>
    </dgm:pt>
  </dgm:ptLst>
  <dgm:cxnLst>
    <dgm:cxn modelId="{854DC11E-AAD0-7549-A2AB-F8187FE21F3E}" type="presOf" srcId="{E7407B9D-B648-40EC-B310-255B3545249F}" destId="{DC25B331-8041-C549-9FC2-F2C6E545D99D}" srcOrd="0" destOrd="0" presId="urn:microsoft.com/office/officeart/2005/8/layout/hierarchy1"/>
    <dgm:cxn modelId="{8458A74D-678B-264A-9371-F7D2F0527E3E}" type="presOf" srcId="{98614B4F-549D-4E40-A2E4-FADAB21A6A46}" destId="{C6F39014-ADA4-B04B-9572-3B861B41FDAE}" srcOrd="0" destOrd="0" presId="urn:microsoft.com/office/officeart/2005/8/layout/hierarchy1"/>
    <dgm:cxn modelId="{2233F05F-BC43-2C46-99BC-3322267F7103}" type="presOf" srcId="{25B2C82B-4D59-4C71-AE58-366F883E9336}" destId="{6C257751-F02E-1C4C-8726-1FA20C8BFB8F}" srcOrd="0" destOrd="0" presId="urn:microsoft.com/office/officeart/2005/8/layout/hierarchy1"/>
    <dgm:cxn modelId="{9201257C-2084-457B-AE5A-D01F8FF49FBC}" srcId="{E7407B9D-B648-40EC-B310-255B3545249F}" destId="{25B2C82B-4D59-4C71-AE58-366F883E9336}" srcOrd="1" destOrd="0" parTransId="{982BA6F7-5D59-45DF-A31C-54A7B062F55C}" sibTransId="{82E3F078-E686-4571-AD98-27273BDF601B}"/>
    <dgm:cxn modelId="{BA04CBA4-0786-4993-B3D7-10C9398D029B}" srcId="{E7407B9D-B648-40EC-B310-255B3545249F}" destId="{98614B4F-549D-4E40-A2E4-FADAB21A6A46}" srcOrd="0" destOrd="0" parTransId="{AAA9EBCC-1007-4753-A781-EBD03426DD1C}" sibTransId="{CC896630-1420-42DA-9F79-FF99A4A3E05F}"/>
    <dgm:cxn modelId="{41D3568A-8E8C-4540-B5BB-9B20AE252876}" type="presParOf" srcId="{DC25B331-8041-C549-9FC2-F2C6E545D99D}" destId="{FDADFD73-41B3-F540-B068-8238710B72E8}" srcOrd="0" destOrd="0" presId="urn:microsoft.com/office/officeart/2005/8/layout/hierarchy1"/>
    <dgm:cxn modelId="{DACB7B67-AC16-3F46-B688-5253EF479F85}" type="presParOf" srcId="{FDADFD73-41B3-F540-B068-8238710B72E8}" destId="{82FE6449-D17C-9A4D-BBCE-A0A41B3C3C83}" srcOrd="0" destOrd="0" presId="urn:microsoft.com/office/officeart/2005/8/layout/hierarchy1"/>
    <dgm:cxn modelId="{12CF3F51-245F-E148-8D3B-0BE8F0C56249}" type="presParOf" srcId="{82FE6449-D17C-9A4D-BBCE-A0A41B3C3C83}" destId="{37CF909E-D2EA-0146-9DFF-A49B9198FD4D}" srcOrd="0" destOrd="0" presId="urn:microsoft.com/office/officeart/2005/8/layout/hierarchy1"/>
    <dgm:cxn modelId="{82E3B5B0-A9FE-314D-AB04-29D08C78FD4C}" type="presParOf" srcId="{82FE6449-D17C-9A4D-BBCE-A0A41B3C3C83}" destId="{C6F39014-ADA4-B04B-9572-3B861B41FDAE}" srcOrd="1" destOrd="0" presId="urn:microsoft.com/office/officeart/2005/8/layout/hierarchy1"/>
    <dgm:cxn modelId="{7190FF26-8713-0345-A965-44706C678289}" type="presParOf" srcId="{FDADFD73-41B3-F540-B068-8238710B72E8}" destId="{24922B3D-BA8B-CA49-92A7-7DD0A867970E}" srcOrd="1" destOrd="0" presId="urn:microsoft.com/office/officeart/2005/8/layout/hierarchy1"/>
    <dgm:cxn modelId="{3251A30D-A07E-EC4B-8509-0CDF5FE87B9C}" type="presParOf" srcId="{DC25B331-8041-C549-9FC2-F2C6E545D99D}" destId="{CF697B35-4A43-3840-A99E-0176DCEE98EB}" srcOrd="1" destOrd="0" presId="urn:microsoft.com/office/officeart/2005/8/layout/hierarchy1"/>
    <dgm:cxn modelId="{1C0A9D4D-2215-4F4A-B37E-D5991B9A207C}" type="presParOf" srcId="{CF697B35-4A43-3840-A99E-0176DCEE98EB}" destId="{A74290B9-0A54-8D44-997A-9FE57F8B6114}" srcOrd="0" destOrd="0" presId="urn:microsoft.com/office/officeart/2005/8/layout/hierarchy1"/>
    <dgm:cxn modelId="{48454B3D-6E8E-094D-ABB4-EF52E237CD91}" type="presParOf" srcId="{A74290B9-0A54-8D44-997A-9FE57F8B6114}" destId="{F6360BBF-0E76-634F-B203-80396D06A77D}" srcOrd="0" destOrd="0" presId="urn:microsoft.com/office/officeart/2005/8/layout/hierarchy1"/>
    <dgm:cxn modelId="{D7CF5C9C-936C-F646-8F13-EDCE515104EE}" type="presParOf" srcId="{A74290B9-0A54-8D44-997A-9FE57F8B6114}" destId="{6C257751-F02E-1C4C-8726-1FA20C8BFB8F}" srcOrd="1" destOrd="0" presId="urn:microsoft.com/office/officeart/2005/8/layout/hierarchy1"/>
    <dgm:cxn modelId="{C380B874-1AA9-1D4F-995B-C0F075F8CB15}" type="presParOf" srcId="{CF697B35-4A43-3840-A99E-0176DCEE98EB}" destId="{D8C7B485-8BBB-404F-BB3B-1AB984BA64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39CA8E-5AB3-426E-AB62-0EADD8B7D3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C8F268-4CCA-4D71-BECD-83A19BD91708}">
      <dgm:prSet/>
      <dgm:spPr/>
      <dgm:t>
        <a:bodyPr/>
        <a:lstStyle/>
        <a:p>
          <a:r>
            <a:rPr lang="en-GB"/>
            <a:t>Cucumber es una herramienta que soporta BDD</a:t>
          </a:r>
          <a:endParaRPr lang="en-US"/>
        </a:p>
      </dgm:t>
    </dgm:pt>
    <dgm:pt modelId="{0EE38E64-C34E-42D7-8665-6B3132B919F5}" type="parTrans" cxnId="{06873F49-3972-45EA-9210-A7F523CB4D08}">
      <dgm:prSet/>
      <dgm:spPr/>
      <dgm:t>
        <a:bodyPr/>
        <a:lstStyle/>
        <a:p>
          <a:endParaRPr lang="en-US"/>
        </a:p>
      </dgm:t>
    </dgm:pt>
    <dgm:pt modelId="{1514DFDF-6084-4A28-91CA-C539BA065CCE}" type="sibTrans" cxnId="{06873F49-3972-45EA-9210-A7F523CB4D08}">
      <dgm:prSet/>
      <dgm:spPr/>
      <dgm:t>
        <a:bodyPr/>
        <a:lstStyle/>
        <a:p>
          <a:endParaRPr lang="en-US"/>
        </a:p>
      </dgm:t>
    </dgm:pt>
    <dgm:pt modelId="{A7038F11-9E89-4E2D-BF23-67BE19635518}">
      <dgm:prSet/>
      <dgm:spPr/>
      <dgm:t>
        <a:bodyPr/>
        <a:lstStyle/>
        <a:p>
          <a:r>
            <a:rPr lang="en-GB"/>
            <a:t>Utiliza </a:t>
          </a:r>
          <a:r>
            <a:rPr lang="en-GB" b="1" i="1"/>
            <a:t>Gherkin</a:t>
          </a:r>
          <a:r>
            <a:rPr lang="en-GB"/>
            <a:t>, un lenguaje para poder modelar los tests en lenguaje natural</a:t>
          </a:r>
          <a:endParaRPr lang="en-US"/>
        </a:p>
      </dgm:t>
    </dgm:pt>
    <dgm:pt modelId="{BD11AC8B-0B60-48E2-9753-0C80AFC27FD2}" type="parTrans" cxnId="{70D6D1D1-1E19-48B3-91A0-9E25BDBCA52C}">
      <dgm:prSet/>
      <dgm:spPr/>
      <dgm:t>
        <a:bodyPr/>
        <a:lstStyle/>
        <a:p>
          <a:endParaRPr lang="en-US"/>
        </a:p>
      </dgm:t>
    </dgm:pt>
    <dgm:pt modelId="{9EFA17CA-2138-42F3-9087-A2D79AAA32F0}" type="sibTrans" cxnId="{70D6D1D1-1E19-48B3-91A0-9E25BDBCA52C}">
      <dgm:prSet/>
      <dgm:spPr/>
      <dgm:t>
        <a:bodyPr/>
        <a:lstStyle/>
        <a:p>
          <a:endParaRPr lang="en-US"/>
        </a:p>
      </dgm:t>
    </dgm:pt>
    <dgm:pt modelId="{6CEA7E65-2124-46DF-88C8-F60CAB9B2502}">
      <dgm:prSet/>
      <dgm:spPr/>
      <dgm:t>
        <a:bodyPr/>
        <a:lstStyle/>
        <a:p>
          <a:r>
            <a:rPr lang="en-GB"/>
            <a:t>Se integra con multiples lenguajes y tectnologías (Java, Python, Ruby, C++ …)</a:t>
          </a:r>
          <a:endParaRPr lang="en-US"/>
        </a:p>
      </dgm:t>
    </dgm:pt>
    <dgm:pt modelId="{22122310-F3AA-442A-8E9D-908241936761}" type="parTrans" cxnId="{0DBACB75-C5D9-41B0-8E7E-6C9A1C9AF78D}">
      <dgm:prSet/>
      <dgm:spPr/>
      <dgm:t>
        <a:bodyPr/>
        <a:lstStyle/>
        <a:p>
          <a:endParaRPr lang="en-US"/>
        </a:p>
      </dgm:t>
    </dgm:pt>
    <dgm:pt modelId="{E2049AF4-1125-413E-86A4-EF72A8995589}" type="sibTrans" cxnId="{0DBACB75-C5D9-41B0-8E7E-6C9A1C9AF78D}">
      <dgm:prSet/>
      <dgm:spPr/>
      <dgm:t>
        <a:bodyPr/>
        <a:lstStyle/>
        <a:p>
          <a:endParaRPr lang="en-US"/>
        </a:p>
      </dgm:t>
    </dgm:pt>
    <dgm:pt modelId="{15DAE6AE-3DB8-1844-B0C9-9A2905FE3371}" type="pres">
      <dgm:prSet presAssocID="{3639CA8E-5AB3-426E-AB62-0EADD8B7D3B0}" presName="outerComposite" presStyleCnt="0">
        <dgm:presLayoutVars>
          <dgm:chMax val="5"/>
          <dgm:dir/>
          <dgm:resizeHandles val="exact"/>
        </dgm:presLayoutVars>
      </dgm:prSet>
      <dgm:spPr/>
    </dgm:pt>
    <dgm:pt modelId="{72308521-B3A0-4C4E-9E3B-B14A68163B62}" type="pres">
      <dgm:prSet presAssocID="{3639CA8E-5AB3-426E-AB62-0EADD8B7D3B0}" presName="dummyMaxCanvas" presStyleCnt="0">
        <dgm:presLayoutVars/>
      </dgm:prSet>
      <dgm:spPr/>
    </dgm:pt>
    <dgm:pt modelId="{2F1A61AE-3B4D-7A46-8EB6-BAA04362D6C3}" type="pres">
      <dgm:prSet presAssocID="{3639CA8E-5AB3-426E-AB62-0EADD8B7D3B0}" presName="ThreeNodes_1" presStyleLbl="node1" presStyleIdx="0" presStyleCnt="3">
        <dgm:presLayoutVars>
          <dgm:bulletEnabled val="1"/>
        </dgm:presLayoutVars>
      </dgm:prSet>
      <dgm:spPr/>
    </dgm:pt>
    <dgm:pt modelId="{3E0720C4-0852-4B4B-9184-77C8FC073A53}" type="pres">
      <dgm:prSet presAssocID="{3639CA8E-5AB3-426E-AB62-0EADD8B7D3B0}" presName="ThreeNodes_2" presStyleLbl="node1" presStyleIdx="1" presStyleCnt="3">
        <dgm:presLayoutVars>
          <dgm:bulletEnabled val="1"/>
        </dgm:presLayoutVars>
      </dgm:prSet>
      <dgm:spPr/>
    </dgm:pt>
    <dgm:pt modelId="{E84A8474-18EC-B845-88EB-0D0DFA31D92D}" type="pres">
      <dgm:prSet presAssocID="{3639CA8E-5AB3-426E-AB62-0EADD8B7D3B0}" presName="ThreeNodes_3" presStyleLbl="node1" presStyleIdx="2" presStyleCnt="3">
        <dgm:presLayoutVars>
          <dgm:bulletEnabled val="1"/>
        </dgm:presLayoutVars>
      </dgm:prSet>
      <dgm:spPr/>
    </dgm:pt>
    <dgm:pt modelId="{D2243310-708E-2C4D-9D8B-8DF66CC89589}" type="pres">
      <dgm:prSet presAssocID="{3639CA8E-5AB3-426E-AB62-0EADD8B7D3B0}" presName="ThreeConn_1-2" presStyleLbl="fgAccFollowNode1" presStyleIdx="0" presStyleCnt="2">
        <dgm:presLayoutVars>
          <dgm:bulletEnabled val="1"/>
        </dgm:presLayoutVars>
      </dgm:prSet>
      <dgm:spPr/>
    </dgm:pt>
    <dgm:pt modelId="{49D2F7CC-BB92-8F48-9129-83686C3A4C96}" type="pres">
      <dgm:prSet presAssocID="{3639CA8E-5AB3-426E-AB62-0EADD8B7D3B0}" presName="ThreeConn_2-3" presStyleLbl="fgAccFollowNode1" presStyleIdx="1" presStyleCnt="2">
        <dgm:presLayoutVars>
          <dgm:bulletEnabled val="1"/>
        </dgm:presLayoutVars>
      </dgm:prSet>
      <dgm:spPr/>
    </dgm:pt>
    <dgm:pt modelId="{57087E22-45FF-FA45-9D38-D48DB875B0CA}" type="pres">
      <dgm:prSet presAssocID="{3639CA8E-5AB3-426E-AB62-0EADD8B7D3B0}" presName="ThreeNodes_1_text" presStyleLbl="node1" presStyleIdx="2" presStyleCnt="3">
        <dgm:presLayoutVars>
          <dgm:bulletEnabled val="1"/>
        </dgm:presLayoutVars>
      </dgm:prSet>
      <dgm:spPr/>
    </dgm:pt>
    <dgm:pt modelId="{65025993-95DF-9346-B366-90830E1AD507}" type="pres">
      <dgm:prSet presAssocID="{3639CA8E-5AB3-426E-AB62-0EADD8B7D3B0}" presName="ThreeNodes_2_text" presStyleLbl="node1" presStyleIdx="2" presStyleCnt="3">
        <dgm:presLayoutVars>
          <dgm:bulletEnabled val="1"/>
        </dgm:presLayoutVars>
      </dgm:prSet>
      <dgm:spPr/>
    </dgm:pt>
    <dgm:pt modelId="{386DFF5B-5B0F-144F-BAE4-FCB1EE015F18}" type="pres">
      <dgm:prSet presAssocID="{3639CA8E-5AB3-426E-AB62-0EADD8B7D3B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68AED39-ED78-D144-B45E-E2E2782DF3FC}" type="presOf" srcId="{B2C8F268-4CCA-4D71-BECD-83A19BD91708}" destId="{2F1A61AE-3B4D-7A46-8EB6-BAA04362D6C3}" srcOrd="0" destOrd="0" presId="urn:microsoft.com/office/officeart/2005/8/layout/vProcess5"/>
    <dgm:cxn modelId="{06873F49-3972-45EA-9210-A7F523CB4D08}" srcId="{3639CA8E-5AB3-426E-AB62-0EADD8B7D3B0}" destId="{B2C8F268-4CCA-4D71-BECD-83A19BD91708}" srcOrd="0" destOrd="0" parTransId="{0EE38E64-C34E-42D7-8665-6B3132B919F5}" sibTransId="{1514DFDF-6084-4A28-91CA-C539BA065CCE}"/>
    <dgm:cxn modelId="{76784C49-7615-5849-A7A5-2CFDB97153C3}" type="presOf" srcId="{1514DFDF-6084-4A28-91CA-C539BA065CCE}" destId="{D2243310-708E-2C4D-9D8B-8DF66CC89589}" srcOrd="0" destOrd="0" presId="urn:microsoft.com/office/officeart/2005/8/layout/vProcess5"/>
    <dgm:cxn modelId="{6D75C45A-FA09-A54B-95B7-15220C3A88BC}" type="presOf" srcId="{9EFA17CA-2138-42F3-9087-A2D79AAA32F0}" destId="{49D2F7CC-BB92-8F48-9129-83686C3A4C96}" srcOrd="0" destOrd="0" presId="urn:microsoft.com/office/officeart/2005/8/layout/vProcess5"/>
    <dgm:cxn modelId="{20CF485E-62CD-4C46-B8D9-69D121FDFCB0}" type="presOf" srcId="{3639CA8E-5AB3-426E-AB62-0EADD8B7D3B0}" destId="{15DAE6AE-3DB8-1844-B0C9-9A2905FE3371}" srcOrd="0" destOrd="0" presId="urn:microsoft.com/office/officeart/2005/8/layout/vProcess5"/>
    <dgm:cxn modelId="{EF18CE63-1E10-6A49-8647-D2323189093F}" type="presOf" srcId="{A7038F11-9E89-4E2D-BF23-67BE19635518}" destId="{65025993-95DF-9346-B366-90830E1AD507}" srcOrd="1" destOrd="0" presId="urn:microsoft.com/office/officeart/2005/8/layout/vProcess5"/>
    <dgm:cxn modelId="{0DBACB75-C5D9-41B0-8E7E-6C9A1C9AF78D}" srcId="{3639CA8E-5AB3-426E-AB62-0EADD8B7D3B0}" destId="{6CEA7E65-2124-46DF-88C8-F60CAB9B2502}" srcOrd="2" destOrd="0" parTransId="{22122310-F3AA-442A-8E9D-908241936761}" sibTransId="{E2049AF4-1125-413E-86A4-EF72A8995589}"/>
    <dgm:cxn modelId="{3ED61A8E-1851-5048-B536-A5D791E163EF}" type="presOf" srcId="{A7038F11-9E89-4E2D-BF23-67BE19635518}" destId="{3E0720C4-0852-4B4B-9184-77C8FC073A53}" srcOrd="0" destOrd="0" presId="urn:microsoft.com/office/officeart/2005/8/layout/vProcess5"/>
    <dgm:cxn modelId="{12EF34A2-D1F5-6946-ADAF-11FE09ADFA11}" type="presOf" srcId="{6CEA7E65-2124-46DF-88C8-F60CAB9B2502}" destId="{E84A8474-18EC-B845-88EB-0D0DFA31D92D}" srcOrd="0" destOrd="0" presId="urn:microsoft.com/office/officeart/2005/8/layout/vProcess5"/>
    <dgm:cxn modelId="{927079B6-42CB-B74B-A201-881E83CE3362}" type="presOf" srcId="{B2C8F268-4CCA-4D71-BECD-83A19BD91708}" destId="{57087E22-45FF-FA45-9D38-D48DB875B0CA}" srcOrd="1" destOrd="0" presId="urn:microsoft.com/office/officeart/2005/8/layout/vProcess5"/>
    <dgm:cxn modelId="{70D6D1D1-1E19-48B3-91A0-9E25BDBCA52C}" srcId="{3639CA8E-5AB3-426E-AB62-0EADD8B7D3B0}" destId="{A7038F11-9E89-4E2D-BF23-67BE19635518}" srcOrd="1" destOrd="0" parTransId="{BD11AC8B-0B60-48E2-9753-0C80AFC27FD2}" sibTransId="{9EFA17CA-2138-42F3-9087-A2D79AAA32F0}"/>
    <dgm:cxn modelId="{357CDEF9-BD81-B74D-AE28-EC0D765CCCE5}" type="presOf" srcId="{6CEA7E65-2124-46DF-88C8-F60CAB9B2502}" destId="{386DFF5B-5B0F-144F-BAE4-FCB1EE015F18}" srcOrd="1" destOrd="0" presId="urn:microsoft.com/office/officeart/2005/8/layout/vProcess5"/>
    <dgm:cxn modelId="{462B301F-4039-4E4C-9783-9972E8FAB2BE}" type="presParOf" srcId="{15DAE6AE-3DB8-1844-B0C9-9A2905FE3371}" destId="{72308521-B3A0-4C4E-9E3B-B14A68163B62}" srcOrd="0" destOrd="0" presId="urn:microsoft.com/office/officeart/2005/8/layout/vProcess5"/>
    <dgm:cxn modelId="{1B7DE366-5BBB-CE47-9CC9-575C472D7F08}" type="presParOf" srcId="{15DAE6AE-3DB8-1844-B0C9-9A2905FE3371}" destId="{2F1A61AE-3B4D-7A46-8EB6-BAA04362D6C3}" srcOrd="1" destOrd="0" presId="urn:microsoft.com/office/officeart/2005/8/layout/vProcess5"/>
    <dgm:cxn modelId="{C3153197-71AA-1045-A8AC-FC8AEBE231A0}" type="presParOf" srcId="{15DAE6AE-3DB8-1844-B0C9-9A2905FE3371}" destId="{3E0720C4-0852-4B4B-9184-77C8FC073A53}" srcOrd="2" destOrd="0" presId="urn:microsoft.com/office/officeart/2005/8/layout/vProcess5"/>
    <dgm:cxn modelId="{078D2DA0-4D47-D544-9C05-7B045AEA10CF}" type="presParOf" srcId="{15DAE6AE-3DB8-1844-B0C9-9A2905FE3371}" destId="{E84A8474-18EC-B845-88EB-0D0DFA31D92D}" srcOrd="3" destOrd="0" presId="urn:microsoft.com/office/officeart/2005/8/layout/vProcess5"/>
    <dgm:cxn modelId="{E5A03C1F-1106-4F4B-A74A-7CAB3749F4F9}" type="presParOf" srcId="{15DAE6AE-3DB8-1844-B0C9-9A2905FE3371}" destId="{D2243310-708E-2C4D-9D8B-8DF66CC89589}" srcOrd="4" destOrd="0" presId="urn:microsoft.com/office/officeart/2005/8/layout/vProcess5"/>
    <dgm:cxn modelId="{9FA7EE5A-2E61-634E-8EFC-32FC91A7CF68}" type="presParOf" srcId="{15DAE6AE-3DB8-1844-B0C9-9A2905FE3371}" destId="{49D2F7CC-BB92-8F48-9129-83686C3A4C96}" srcOrd="5" destOrd="0" presId="urn:microsoft.com/office/officeart/2005/8/layout/vProcess5"/>
    <dgm:cxn modelId="{2BB001BA-FD6E-994A-A0EC-6299F50D2A23}" type="presParOf" srcId="{15DAE6AE-3DB8-1844-B0C9-9A2905FE3371}" destId="{57087E22-45FF-FA45-9D38-D48DB875B0CA}" srcOrd="6" destOrd="0" presId="urn:microsoft.com/office/officeart/2005/8/layout/vProcess5"/>
    <dgm:cxn modelId="{2BA317CF-7B09-6B4E-B328-F5E820C31F4C}" type="presParOf" srcId="{15DAE6AE-3DB8-1844-B0C9-9A2905FE3371}" destId="{65025993-95DF-9346-B366-90830E1AD507}" srcOrd="7" destOrd="0" presId="urn:microsoft.com/office/officeart/2005/8/layout/vProcess5"/>
    <dgm:cxn modelId="{2B2C6F0A-A515-7749-8622-A2C163AA84F4}" type="presParOf" srcId="{15DAE6AE-3DB8-1844-B0C9-9A2905FE3371}" destId="{386DFF5B-5B0F-144F-BAE4-FCB1EE015F1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11055-D399-7341-A6A1-64CB314723FB}">
      <dsp:nvSpPr>
        <dsp:cNvPr id="0" name=""/>
        <dsp:cNvSpPr/>
      </dsp:nvSpPr>
      <dsp:spPr>
        <a:xfrm>
          <a:off x="1644" y="92368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metodología</a:t>
          </a:r>
          <a:endParaRPr lang="en-US" sz="1200" kern="1200" dirty="0"/>
        </a:p>
      </dsp:txBody>
      <dsp:txXfrm>
        <a:off x="1644" y="92368"/>
        <a:ext cx="1305007" cy="783004"/>
      </dsp:txXfrm>
    </dsp:sp>
    <dsp:sp modelId="{03E9BDD4-2F37-7244-8645-CB2640FDE316}">
      <dsp:nvSpPr>
        <dsp:cNvPr id="0" name=""/>
        <dsp:cNvSpPr/>
      </dsp:nvSpPr>
      <dsp:spPr>
        <a:xfrm>
          <a:off x="1437153" y="92368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247024"/>
                <a:satOff val="1183"/>
                <a:lumOff val="1095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4"/>
                <a:satOff val="1183"/>
                <a:lumOff val="109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proceso</a:t>
          </a:r>
          <a:endParaRPr lang="en-US" sz="1200" kern="1200" dirty="0"/>
        </a:p>
      </dsp:txBody>
      <dsp:txXfrm>
        <a:off x="1437153" y="92368"/>
        <a:ext cx="1305007" cy="783004"/>
      </dsp:txXfrm>
    </dsp:sp>
    <dsp:sp modelId="{D71AE840-B0BD-1D47-B5D1-A05FA3D667AC}">
      <dsp:nvSpPr>
        <dsp:cNvPr id="0" name=""/>
        <dsp:cNvSpPr/>
      </dsp:nvSpPr>
      <dsp:spPr>
        <a:xfrm>
          <a:off x="2872662" y="92368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enfoque</a:t>
          </a:r>
          <a:endParaRPr lang="en-US" sz="1200" kern="1200" dirty="0"/>
        </a:p>
      </dsp:txBody>
      <dsp:txXfrm>
        <a:off x="2872662" y="92368"/>
        <a:ext cx="1305007" cy="783004"/>
      </dsp:txXfrm>
    </dsp:sp>
    <dsp:sp modelId="{EB0C431C-3B78-EE4E-8672-4823390D6A86}">
      <dsp:nvSpPr>
        <dsp:cNvPr id="0" name=""/>
        <dsp:cNvSpPr/>
      </dsp:nvSpPr>
      <dsp:spPr>
        <a:xfrm>
          <a:off x="4308171" y="92368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colaboración</a:t>
          </a:r>
          <a:endParaRPr lang="en-US" sz="1200" kern="1200"/>
        </a:p>
      </dsp:txBody>
      <dsp:txXfrm>
        <a:off x="4308171" y="92368"/>
        <a:ext cx="1305007" cy="783004"/>
      </dsp:txXfrm>
    </dsp:sp>
    <dsp:sp modelId="{0F2DB647-B353-5D49-8DD4-76EA43911F38}">
      <dsp:nvSpPr>
        <dsp:cNvPr id="0" name=""/>
        <dsp:cNvSpPr/>
      </dsp:nvSpPr>
      <dsp:spPr>
        <a:xfrm>
          <a:off x="1644" y="1005874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entendimiento</a:t>
          </a:r>
          <a:endParaRPr lang="en-US" sz="1200" kern="1200" dirty="0"/>
        </a:p>
      </dsp:txBody>
      <dsp:txXfrm>
        <a:off x="1644" y="1005874"/>
        <a:ext cx="1305007" cy="783004"/>
      </dsp:txXfrm>
    </dsp:sp>
    <dsp:sp modelId="{366D0910-6699-0047-8430-EDFE736DDADD}">
      <dsp:nvSpPr>
        <dsp:cNvPr id="0" name=""/>
        <dsp:cNvSpPr/>
      </dsp:nvSpPr>
      <dsp:spPr>
        <a:xfrm>
          <a:off x="1437153" y="1005874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1235119"/>
                <a:satOff val="5917"/>
                <a:lumOff val="5474"/>
                <a:alphaOff val="0"/>
                <a:tint val="96000"/>
                <a:lumMod val="100000"/>
              </a:schemeClr>
            </a:gs>
            <a:gs pos="78000">
              <a:schemeClr val="accent2">
                <a:hueOff val="-1235119"/>
                <a:satOff val="5917"/>
                <a:lumOff val="547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QA</a:t>
          </a:r>
          <a:endParaRPr lang="en-US" sz="1200" kern="1200" dirty="0"/>
        </a:p>
      </dsp:txBody>
      <dsp:txXfrm>
        <a:off x="1437153" y="1005874"/>
        <a:ext cx="1305007" cy="783004"/>
      </dsp:txXfrm>
    </dsp:sp>
    <dsp:sp modelId="{5B36DBDA-5035-7449-9A0A-A2D734E1528E}">
      <dsp:nvSpPr>
        <dsp:cNvPr id="0" name=""/>
        <dsp:cNvSpPr/>
      </dsp:nvSpPr>
      <dsp:spPr>
        <a:xfrm>
          <a:off x="2872662" y="1005874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stakeholder</a:t>
          </a:r>
          <a:endParaRPr lang="en-US" sz="1200" kern="1200" dirty="0"/>
        </a:p>
      </dsp:txBody>
      <dsp:txXfrm>
        <a:off x="2872662" y="1005874"/>
        <a:ext cx="1305007" cy="783004"/>
      </dsp:txXfrm>
    </dsp:sp>
    <dsp:sp modelId="{0FA8D0C5-3268-C948-8A7D-1D38AA9C4C25}">
      <dsp:nvSpPr>
        <dsp:cNvPr id="0" name=""/>
        <dsp:cNvSpPr/>
      </dsp:nvSpPr>
      <dsp:spPr>
        <a:xfrm>
          <a:off x="4308171" y="1005874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1729167"/>
                <a:satOff val="8283"/>
                <a:lumOff val="7663"/>
                <a:alphaOff val="0"/>
                <a:tint val="96000"/>
                <a:lumMod val="100000"/>
              </a:schemeClr>
            </a:gs>
            <a:gs pos="78000">
              <a:schemeClr val="accent2">
                <a:hueOff val="-1729167"/>
                <a:satOff val="8283"/>
                <a:lumOff val="766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product owner</a:t>
          </a:r>
          <a:endParaRPr lang="en-US" sz="1200" kern="1200"/>
        </a:p>
      </dsp:txBody>
      <dsp:txXfrm>
        <a:off x="4308171" y="1005874"/>
        <a:ext cx="1305007" cy="783004"/>
      </dsp:txXfrm>
    </dsp:sp>
    <dsp:sp modelId="{CAD84CA1-9BB1-904E-A360-DD8719E7A9E7}">
      <dsp:nvSpPr>
        <dsp:cNvPr id="0" name=""/>
        <dsp:cNvSpPr/>
      </dsp:nvSpPr>
      <dsp:spPr>
        <a:xfrm>
          <a:off x="1644" y="1919379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desarrollador</a:t>
          </a:r>
          <a:endParaRPr lang="en-US" sz="1200" kern="1200" dirty="0"/>
        </a:p>
      </dsp:txBody>
      <dsp:txXfrm>
        <a:off x="1644" y="1919379"/>
        <a:ext cx="1305007" cy="783004"/>
      </dsp:txXfrm>
    </dsp:sp>
    <dsp:sp modelId="{523D3292-3BDD-8148-8435-8355B5E0D61D}">
      <dsp:nvSpPr>
        <dsp:cNvPr id="0" name=""/>
        <dsp:cNvSpPr/>
      </dsp:nvSpPr>
      <dsp:spPr>
        <a:xfrm>
          <a:off x="1437153" y="1919379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lenguaje común</a:t>
          </a:r>
          <a:endParaRPr lang="en-US" sz="1200" kern="1200"/>
        </a:p>
      </dsp:txBody>
      <dsp:txXfrm>
        <a:off x="1437153" y="1919379"/>
        <a:ext cx="1305007" cy="783004"/>
      </dsp:txXfrm>
    </dsp:sp>
    <dsp:sp modelId="{D8C88EAE-5035-2742-9962-992B5DF4A44F}">
      <dsp:nvSpPr>
        <dsp:cNvPr id="0" name=""/>
        <dsp:cNvSpPr/>
      </dsp:nvSpPr>
      <dsp:spPr>
        <a:xfrm>
          <a:off x="2872662" y="1919379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comportamiento</a:t>
          </a:r>
          <a:endParaRPr lang="en-US" sz="1200" kern="1200" dirty="0"/>
        </a:p>
      </dsp:txBody>
      <dsp:txXfrm>
        <a:off x="2872662" y="1919379"/>
        <a:ext cx="1305007" cy="783004"/>
      </dsp:txXfrm>
    </dsp:sp>
    <dsp:sp modelId="{E2C184BC-4F7E-E24B-9F58-78620161EAEB}">
      <dsp:nvSpPr>
        <dsp:cNvPr id="0" name=""/>
        <dsp:cNvSpPr/>
      </dsp:nvSpPr>
      <dsp:spPr>
        <a:xfrm>
          <a:off x="4308171" y="1919379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2717262"/>
                <a:satOff val="13017"/>
                <a:lumOff val="12042"/>
                <a:alphaOff val="0"/>
                <a:tint val="96000"/>
                <a:lumMod val="100000"/>
              </a:schemeClr>
            </a:gs>
            <a:gs pos="78000">
              <a:schemeClr val="accent2">
                <a:hueOff val="-2717262"/>
                <a:satOff val="13017"/>
                <a:lumOff val="1204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sistema</a:t>
          </a:r>
          <a:endParaRPr lang="en-US" sz="1200" kern="1200" dirty="0"/>
        </a:p>
      </dsp:txBody>
      <dsp:txXfrm>
        <a:off x="4308171" y="1919379"/>
        <a:ext cx="1305007" cy="783004"/>
      </dsp:txXfrm>
    </dsp:sp>
    <dsp:sp modelId="{FD0DC090-2662-4845-A7A1-7716D06A77B6}">
      <dsp:nvSpPr>
        <dsp:cNvPr id="0" name=""/>
        <dsp:cNvSpPr/>
      </dsp:nvSpPr>
      <dsp:spPr>
        <a:xfrm>
          <a:off x="2154908" y="2832885"/>
          <a:ext cx="1305007" cy="783004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software</a:t>
          </a:r>
          <a:endParaRPr lang="en-US" sz="1200" kern="1200"/>
        </a:p>
      </dsp:txBody>
      <dsp:txXfrm>
        <a:off x="2154908" y="2832885"/>
        <a:ext cx="1305007" cy="783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140BD-5084-4992-B425-AB4F1BFEE583}">
      <dsp:nvSpPr>
        <dsp:cNvPr id="0" name=""/>
        <dsp:cNvSpPr/>
      </dsp:nvSpPr>
      <dsp:spPr>
        <a:xfrm>
          <a:off x="0" y="347"/>
          <a:ext cx="9218728" cy="8126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1B0ED-65BE-4F63-B2BD-2B5F69F91C95}">
      <dsp:nvSpPr>
        <dsp:cNvPr id="0" name=""/>
        <dsp:cNvSpPr/>
      </dsp:nvSpPr>
      <dsp:spPr>
        <a:xfrm>
          <a:off x="245811" y="183182"/>
          <a:ext cx="446930" cy="446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6B28F-D132-4612-A553-AD80F2DA1FCC}">
      <dsp:nvSpPr>
        <dsp:cNvPr id="0" name=""/>
        <dsp:cNvSpPr/>
      </dsp:nvSpPr>
      <dsp:spPr>
        <a:xfrm>
          <a:off x="938554" y="347"/>
          <a:ext cx="8280173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00" tIns="86000" rIns="86000" bIns="86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Fomentar</a:t>
          </a:r>
          <a:r>
            <a:rPr lang="en-GB" sz="2500" kern="1200" dirty="0"/>
            <a:t> la </a:t>
          </a:r>
          <a:r>
            <a:rPr lang="en-GB" sz="2500" kern="1200" dirty="0" err="1"/>
            <a:t>colaboración</a:t>
          </a:r>
          <a:r>
            <a:rPr lang="en-GB" sz="2500" kern="1200" dirty="0"/>
            <a:t> entre </a:t>
          </a:r>
          <a:r>
            <a:rPr lang="en-GB" sz="2500" kern="1200" dirty="0" err="1"/>
            <a:t>los</a:t>
          </a:r>
          <a:r>
            <a:rPr lang="en-GB" sz="2500" kern="1200" dirty="0"/>
            <a:t> </a:t>
          </a:r>
          <a:r>
            <a:rPr lang="en-GB" sz="2500" kern="1200" dirty="0" err="1"/>
            <a:t>distintos</a:t>
          </a:r>
          <a:r>
            <a:rPr lang="en-GB" sz="2500" kern="1200" dirty="0"/>
            <a:t> roles</a:t>
          </a:r>
          <a:endParaRPr lang="en-US" sz="2500" kern="1200" dirty="0"/>
        </a:p>
      </dsp:txBody>
      <dsp:txXfrm>
        <a:off x="938554" y="347"/>
        <a:ext cx="8280173" cy="812601"/>
      </dsp:txXfrm>
    </dsp:sp>
    <dsp:sp modelId="{91CF1573-37E4-4B4F-A2AB-6C154297C579}">
      <dsp:nvSpPr>
        <dsp:cNvPr id="0" name=""/>
        <dsp:cNvSpPr/>
      </dsp:nvSpPr>
      <dsp:spPr>
        <a:xfrm>
          <a:off x="0" y="1016099"/>
          <a:ext cx="9218728" cy="8126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AF513-79AE-43C9-82A9-970FE68D140E}">
      <dsp:nvSpPr>
        <dsp:cNvPr id="0" name=""/>
        <dsp:cNvSpPr/>
      </dsp:nvSpPr>
      <dsp:spPr>
        <a:xfrm>
          <a:off x="245811" y="1198934"/>
          <a:ext cx="446930" cy="446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1695-76BF-4C35-A2D4-B6F41C7784EB}">
      <dsp:nvSpPr>
        <dsp:cNvPr id="0" name=""/>
        <dsp:cNvSpPr/>
      </dsp:nvSpPr>
      <dsp:spPr>
        <a:xfrm>
          <a:off x="938554" y="1016099"/>
          <a:ext cx="8280173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00" tIns="86000" rIns="86000" bIns="86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Trabajar</a:t>
          </a:r>
          <a:r>
            <a:rPr lang="en-GB" sz="2500" kern="1200" dirty="0"/>
            <a:t> </a:t>
          </a:r>
          <a:r>
            <a:rPr lang="en-GB" sz="2500" kern="1200" dirty="0" err="1"/>
            <a:t>en</a:t>
          </a:r>
          <a:r>
            <a:rPr lang="en-GB" sz="2500" kern="1200" dirty="0"/>
            <a:t> </a:t>
          </a:r>
          <a:r>
            <a:rPr lang="en-GB" sz="2500" kern="1200" dirty="0" err="1"/>
            <a:t>iteraciones</a:t>
          </a:r>
          <a:r>
            <a:rPr lang="en-GB" sz="2500" kern="1200" dirty="0"/>
            <a:t> </a:t>
          </a:r>
          <a:r>
            <a:rPr lang="en-GB" sz="2500" kern="1200" dirty="0" err="1"/>
            <a:t>rápidas</a:t>
          </a:r>
          <a:r>
            <a:rPr lang="en-GB" sz="2500" kern="1200" dirty="0"/>
            <a:t> y </a:t>
          </a:r>
          <a:r>
            <a:rPr lang="en-GB" sz="2500" kern="1200" dirty="0" err="1"/>
            <a:t>pequeñas</a:t>
          </a:r>
          <a:endParaRPr lang="en-US" sz="2500" kern="1200" dirty="0"/>
        </a:p>
      </dsp:txBody>
      <dsp:txXfrm>
        <a:off x="938554" y="1016099"/>
        <a:ext cx="8280173" cy="812601"/>
      </dsp:txXfrm>
    </dsp:sp>
    <dsp:sp modelId="{3C942FAD-EF60-414E-A97B-8297B7C05C84}">
      <dsp:nvSpPr>
        <dsp:cNvPr id="0" name=""/>
        <dsp:cNvSpPr/>
      </dsp:nvSpPr>
      <dsp:spPr>
        <a:xfrm>
          <a:off x="0" y="2031851"/>
          <a:ext cx="9218728" cy="8126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6F54F-ED97-4312-A017-7E484284F12D}">
      <dsp:nvSpPr>
        <dsp:cNvPr id="0" name=""/>
        <dsp:cNvSpPr/>
      </dsp:nvSpPr>
      <dsp:spPr>
        <a:xfrm>
          <a:off x="245811" y="2214686"/>
          <a:ext cx="446930" cy="446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53EC3-7D85-4124-9A96-F37E00C6FEDC}">
      <dsp:nvSpPr>
        <dsp:cNvPr id="0" name=""/>
        <dsp:cNvSpPr/>
      </dsp:nvSpPr>
      <dsp:spPr>
        <a:xfrm>
          <a:off x="938554" y="2031851"/>
          <a:ext cx="8280173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00" tIns="86000" rIns="86000" bIns="86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Producir</a:t>
          </a:r>
          <a:r>
            <a:rPr lang="en-GB" sz="2500" kern="1200" dirty="0"/>
            <a:t> </a:t>
          </a:r>
          <a:r>
            <a:rPr lang="en-GB" sz="2500" kern="1200" dirty="0" err="1"/>
            <a:t>documentación</a:t>
          </a:r>
          <a:r>
            <a:rPr lang="en-GB" sz="2500" kern="1200" dirty="0"/>
            <a:t> del </a:t>
          </a:r>
          <a:r>
            <a:rPr lang="en-GB" sz="2500" kern="1200" dirty="0" err="1"/>
            <a:t>sistema</a:t>
          </a:r>
          <a:endParaRPr lang="en-US" sz="2500" kern="1200" dirty="0"/>
        </a:p>
      </dsp:txBody>
      <dsp:txXfrm>
        <a:off x="938554" y="2031851"/>
        <a:ext cx="8280173" cy="812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F909E-D2EA-0146-9DFF-A49B9198FD4D}">
      <dsp:nvSpPr>
        <dsp:cNvPr id="0" name=""/>
        <dsp:cNvSpPr/>
      </dsp:nvSpPr>
      <dsp:spPr>
        <a:xfrm>
          <a:off x="1174" y="335750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39014-ADA4-B04B-9572-3B861B41FDAE}">
      <dsp:nvSpPr>
        <dsp:cNvPr id="0" name=""/>
        <dsp:cNvSpPr/>
      </dsp:nvSpPr>
      <dsp:spPr>
        <a:xfrm>
          <a:off x="459068" y="770750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TDD</a:t>
          </a:r>
          <a:br>
            <a:rPr lang="en-US" sz="2400" kern="1200" dirty="0"/>
          </a:br>
          <a:br>
            <a:rPr lang="en-US" sz="2400" kern="1200" dirty="0"/>
          </a:br>
          <a:r>
            <a:rPr lang="en-GB" sz="2000" kern="1200" dirty="0" err="1"/>
            <a:t>funcionalidad</a:t>
          </a:r>
          <a:r>
            <a:rPr lang="en-GB" sz="2000" kern="1200" dirty="0"/>
            <a:t> </a:t>
          </a:r>
          <a:r>
            <a:rPr lang="en-GB" sz="2000" kern="1200" dirty="0" err="1"/>
            <a:t>técnica</a:t>
          </a:r>
          <a:br>
            <a:rPr lang="en-GB" sz="2000" kern="1200" dirty="0"/>
          </a:br>
          <a:br>
            <a:rPr lang="en-GB" sz="2000" kern="1200" dirty="0"/>
          </a:br>
          <a:r>
            <a:rPr lang="en-GB" sz="2000" kern="1200" dirty="0"/>
            <a:t> </a:t>
          </a:r>
          <a:r>
            <a:rPr lang="en-GB" sz="2000" kern="1200" dirty="0" err="1"/>
            <a:t>perspectiva</a:t>
          </a:r>
          <a:r>
            <a:rPr lang="en-GB" sz="2000" kern="1200" dirty="0"/>
            <a:t> del </a:t>
          </a:r>
          <a:r>
            <a:rPr lang="en-GB" sz="2000" kern="1200" dirty="0" err="1"/>
            <a:t>desarrollador</a:t>
          </a:r>
          <a:r>
            <a:rPr lang="en-GB" sz="2000" kern="1200" dirty="0"/>
            <a:t> </a:t>
          </a:r>
          <a:br>
            <a:rPr lang="en-GB" sz="2000" kern="1200" dirty="0"/>
          </a:br>
          <a:br>
            <a:rPr lang="en-GB" sz="2000" kern="1200" dirty="0"/>
          </a:br>
          <a:r>
            <a:rPr lang="en-GB" sz="2000" kern="1200" dirty="0" err="1"/>
            <a:t>lenguaje</a:t>
          </a:r>
          <a:r>
            <a:rPr lang="en-GB" sz="2000" kern="1200" dirty="0"/>
            <a:t> </a:t>
          </a:r>
          <a:r>
            <a:rPr lang="en-GB" sz="2000" kern="1200" dirty="0" err="1"/>
            <a:t>técnico</a:t>
          </a:r>
          <a:r>
            <a:rPr lang="en-GB" sz="2000" kern="1200" dirty="0"/>
            <a:t>.</a:t>
          </a:r>
          <a:br>
            <a:rPr lang="en-GB" sz="1800" kern="1200" dirty="0"/>
          </a:br>
          <a:endParaRPr lang="en-US" sz="1800" kern="1200" dirty="0"/>
        </a:p>
      </dsp:txBody>
      <dsp:txXfrm>
        <a:off x="535713" y="847395"/>
        <a:ext cx="3967760" cy="2463577"/>
      </dsp:txXfrm>
    </dsp:sp>
    <dsp:sp modelId="{F6360BBF-0E76-634F-B203-80396D06A77D}">
      <dsp:nvSpPr>
        <dsp:cNvPr id="0" name=""/>
        <dsp:cNvSpPr/>
      </dsp:nvSpPr>
      <dsp:spPr>
        <a:xfrm>
          <a:off x="5038013" y="335750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57751-F02E-1C4C-8726-1FA20C8BFB8F}">
      <dsp:nvSpPr>
        <dsp:cNvPr id="0" name=""/>
        <dsp:cNvSpPr/>
      </dsp:nvSpPr>
      <dsp:spPr>
        <a:xfrm>
          <a:off x="5495908" y="770750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BDD </a:t>
          </a:r>
          <a:r>
            <a:rPr lang="en-GB" sz="1800" kern="1200" dirty="0"/>
            <a:t>(</a:t>
          </a:r>
          <a:r>
            <a:rPr lang="en-GB" sz="1800" kern="1200" dirty="0" err="1"/>
            <a:t>extiende</a:t>
          </a:r>
          <a:r>
            <a:rPr lang="en-GB" sz="1800" kern="1200" dirty="0"/>
            <a:t> TDD)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GB" sz="2000" kern="1200" dirty="0"/>
          </a:br>
          <a:r>
            <a:rPr lang="en-GB" sz="2000" kern="1200" dirty="0" err="1"/>
            <a:t>funcionalidad</a:t>
          </a:r>
          <a:r>
            <a:rPr lang="en-GB" sz="2000" kern="1200" dirty="0"/>
            <a:t> del </a:t>
          </a:r>
          <a:r>
            <a:rPr lang="en-GB" sz="2000" kern="1200" dirty="0" err="1"/>
            <a:t>sistema</a:t>
          </a:r>
          <a:r>
            <a:rPr lang="en-GB" sz="2000" kern="1200" dirty="0"/>
            <a:t> </a:t>
          </a:r>
          <a:br>
            <a:rPr lang="en-GB" sz="2000" kern="1200" dirty="0"/>
          </a:br>
          <a:br>
            <a:rPr lang="en-GB" sz="2000" kern="1200" dirty="0"/>
          </a:br>
          <a:r>
            <a:rPr lang="en-GB" sz="2000" kern="1200" dirty="0" err="1"/>
            <a:t>perspectiva</a:t>
          </a:r>
          <a:r>
            <a:rPr lang="en-GB" sz="2000" kern="1200" dirty="0"/>
            <a:t> del </a:t>
          </a:r>
          <a:r>
            <a:rPr lang="en-GB" sz="2000" kern="1200" dirty="0" err="1"/>
            <a:t>usuario</a:t>
          </a:r>
          <a:br>
            <a:rPr lang="en-GB" sz="2000" kern="1200" dirty="0"/>
          </a:br>
          <a:br>
            <a:rPr lang="en-GB" sz="2000" kern="1200" dirty="0"/>
          </a:br>
          <a:r>
            <a:rPr lang="en-GB" sz="2000" kern="1200" dirty="0" err="1"/>
            <a:t>lenguaje</a:t>
          </a:r>
          <a:r>
            <a:rPr lang="en-GB" sz="2000" kern="1200" dirty="0"/>
            <a:t> natural </a:t>
          </a:r>
          <a:br>
            <a:rPr lang="en-GB" sz="2000" kern="1200" dirty="0"/>
          </a:br>
          <a:r>
            <a:rPr lang="en-GB" sz="1400" kern="1200" dirty="0"/>
            <a:t>(</a:t>
          </a:r>
          <a:r>
            <a:rPr lang="en-GB" sz="1400" kern="1200" dirty="0" err="1"/>
            <a:t>centrado</a:t>
          </a:r>
          <a:r>
            <a:rPr lang="en-GB" sz="1400" kern="1200" dirty="0"/>
            <a:t> </a:t>
          </a:r>
          <a:r>
            <a:rPr lang="en-GB" sz="1400" kern="1200" dirty="0" err="1"/>
            <a:t>en</a:t>
          </a:r>
          <a:r>
            <a:rPr lang="en-GB" sz="1400" kern="1200" dirty="0"/>
            <a:t> </a:t>
          </a:r>
          <a:r>
            <a:rPr lang="en-GB" sz="1400" kern="1200" dirty="0" err="1"/>
            <a:t>el</a:t>
          </a:r>
          <a:r>
            <a:rPr lang="en-GB" sz="1400" kern="1200" dirty="0"/>
            <a:t> </a:t>
          </a:r>
          <a:r>
            <a:rPr lang="en-GB" sz="1400" kern="1200" dirty="0" err="1"/>
            <a:t>dominio</a:t>
          </a:r>
          <a:r>
            <a:rPr lang="en-GB" sz="1400" kern="1200" dirty="0"/>
            <a:t> o DSL)</a:t>
          </a:r>
          <a:endParaRPr lang="en-US" sz="1400" kern="1200" dirty="0"/>
        </a:p>
      </dsp:txBody>
      <dsp:txXfrm>
        <a:off x="5572553" y="847395"/>
        <a:ext cx="3967760" cy="2463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A61AE-3B4D-7A46-8EB6-BAA04362D6C3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Cucumber es una herramienta que soporta BDD</a:t>
          </a:r>
          <a:endParaRPr lang="en-US" sz="2700" kern="1200"/>
        </a:p>
      </dsp:txBody>
      <dsp:txXfrm>
        <a:off x="35968" y="35968"/>
        <a:ext cx="6850257" cy="1156108"/>
      </dsp:txXfrm>
    </dsp:sp>
    <dsp:sp modelId="{3E0720C4-0852-4B4B-9184-77C8FC073A53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Utiliza </a:t>
          </a:r>
          <a:r>
            <a:rPr lang="en-GB" sz="2700" b="1" i="1" kern="1200"/>
            <a:t>Gherkin</a:t>
          </a:r>
          <a:r>
            <a:rPr lang="en-GB" sz="2700" kern="1200"/>
            <a:t>, un lenguaje para poder modelar los tests en lenguaje natural</a:t>
          </a:r>
          <a:endParaRPr lang="en-US" sz="2700" kern="1200"/>
        </a:p>
      </dsp:txBody>
      <dsp:txXfrm>
        <a:off x="757327" y="1468686"/>
        <a:ext cx="6583888" cy="1156108"/>
      </dsp:txXfrm>
    </dsp:sp>
    <dsp:sp modelId="{E84A8474-18EC-B845-88EB-0D0DFA31D92D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Se integra con multiples lenguajes y tectnologías (Java, Python, Ruby, C++ …)</a:t>
          </a:r>
          <a:endParaRPr lang="en-US" sz="2700" kern="1200"/>
        </a:p>
      </dsp:txBody>
      <dsp:txXfrm>
        <a:off x="1478687" y="2901405"/>
        <a:ext cx="6583888" cy="1156108"/>
      </dsp:txXfrm>
    </dsp:sp>
    <dsp:sp modelId="{D2243310-708E-2C4D-9D8B-8DF66CC89589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49D2F7CC-BB92-8F48-9129-83686C3A4C96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D8C2A-4DD5-6E4B-AC80-AE5A63C3FA88}" type="datetimeFigureOut">
              <a:rPr lang="en-ES" smtClean="0"/>
              <a:t>13/5/24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48234-313B-7E43-AF62-447A190425A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1768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48234-313B-7E43-AF62-447A190425AB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9654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48234-313B-7E43-AF62-447A190425AB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4125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48234-313B-7E43-AF62-447A190425AB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545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rs-cantabri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AF5CF-884A-ED04-D669-8F608B2D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608083"/>
            <a:ext cx="6960759" cy="2262459"/>
          </a:xfrm>
        </p:spPr>
        <p:txBody>
          <a:bodyPr>
            <a:normAutofit fontScale="90000"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BDD </a:t>
            </a:r>
            <a:br>
              <a:rPr lang="en-GB" sz="5600" dirty="0">
                <a:solidFill>
                  <a:srgbClr val="FFFFFF"/>
                </a:solidFill>
              </a:rPr>
            </a:br>
            <a:r>
              <a:rPr lang="en-GB" sz="3100" dirty="0">
                <a:solidFill>
                  <a:srgbClr val="FFFFFF"/>
                </a:solidFill>
              </a:rPr>
              <a:t>(</a:t>
            </a:r>
            <a:r>
              <a:rPr lang="en-GB" sz="3100" dirty="0" err="1">
                <a:solidFill>
                  <a:srgbClr val="FFFFFF"/>
                </a:solidFill>
              </a:rPr>
              <a:t>Behavior</a:t>
            </a:r>
            <a:r>
              <a:rPr lang="en-GB" sz="3100" dirty="0">
                <a:solidFill>
                  <a:srgbClr val="FFFFFF"/>
                </a:solidFill>
              </a:rPr>
              <a:t>-Driven Development) </a:t>
            </a:r>
            <a:br>
              <a:rPr lang="en-GB" sz="5600" dirty="0">
                <a:solidFill>
                  <a:srgbClr val="FFFFFF"/>
                </a:solidFill>
              </a:rPr>
            </a:br>
            <a:r>
              <a:rPr lang="en-ES" sz="5600" dirty="0">
                <a:solidFill>
                  <a:srgbClr val="FFFFFF"/>
                </a:solidFill>
              </a:rPr>
              <a:t>con Cucumber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297E7-D79A-318D-E6A5-122A7B76D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136" y="3962088"/>
            <a:ext cx="6634275" cy="1186108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P</a:t>
            </a:r>
            <a:r>
              <a:rPr lang="en-ES" dirty="0">
                <a:solidFill>
                  <a:srgbClr val="FFFFFF">
                    <a:alpha val="70000"/>
                  </a:srgbClr>
                </a:solidFill>
              </a:rPr>
              <a:t>or Manuel Caballero Rábago y Juan Manuel Lomas Fernández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08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9887DD-347D-9933-906C-72868139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BDD y </a:t>
            </a:r>
            <a:r>
              <a:rPr lang="en-US" dirty="0" err="1"/>
              <a:t>metodologías</a:t>
            </a:r>
            <a:r>
              <a:rPr lang="en-US" dirty="0"/>
              <a:t> </a:t>
            </a:r>
            <a:r>
              <a:rPr lang="en-US" dirty="0" err="1"/>
              <a:t>ágiles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4FA6-887C-EDCC-BBDF-39833DF39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662100" cy="33321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Mejora</a:t>
            </a:r>
            <a:r>
              <a:rPr lang="en-US" dirty="0"/>
              <a:t> y </a:t>
            </a:r>
            <a:r>
              <a:rPr lang="en-US" dirty="0" err="1"/>
              <a:t>refuerza</a:t>
            </a:r>
            <a:r>
              <a:rPr lang="en-US" dirty="0"/>
              <a:t> la </a:t>
            </a:r>
            <a:r>
              <a:rPr lang="en-US" dirty="0" err="1"/>
              <a:t>metodología</a:t>
            </a:r>
            <a:r>
              <a:rPr lang="en-US" dirty="0"/>
              <a:t> </a:t>
            </a:r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prácticas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Descubrimiento</a:t>
            </a:r>
            <a:r>
              <a:rPr lang="en-US" dirty="0"/>
              <a:t>: Lo que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hacer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Formulación</a:t>
            </a:r>
            <a:r>
              <a:rPr lang="en-US" dirty="0"/>
              <a:t>: Lo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hacer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Automatización</a:t>
            </a:r>
            <a:r>
              <a:rPr lang="en-US" dirty="0"/>
              <a:t>: Lo que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hace</a:t>
            </a:r>
            <a:endParaRPr lang="en-US" dirty="0"/>
          </a:p>
        </p:txBody>
      </p:sp>
      <p:pic>
        <p:nvPicPr>
          <p:cNvPr id="6" name="Content Placeholder 5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636CFD84-DBA2-19A6-2B23-1F61C49135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47952" y="1930400"/>
            <a:ext cx="3680078" cy="3238468"/>
          </a:xfrm>
          <a:prstGeom prst="rect">
            <a:avLst/>
          </a:prstGeo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9D7B401-5E0A-2482-342A-BE0069D3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502" y="5492715"/>
            <a:ext cx="5434048" cy="8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1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61CD-3219-EE05-156D-9B5D82ED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Y ahora, ¿q</a:t>
            </a:r>
            <a:r>
              <a:rPr lang="en-GB" dirty="0"/>
              <a:t>u</a:t>
            </a:r>
            <a:r>
              <a:rPr lang="en-ES" dirty="0"/>
              <a:t>ién hace qué?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4B13-A350-91B3-275B-67911B7466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ES" dirty="0"/>
              <a:t>Los Tres Amigos (</a:t>
            </a:r>
            <a:r>
              <a:rPr lang="en-GB" i="1" dirty="0"/>
              <a:t>The Three Amigos</a:t>
            </a:r>
            <a:r>
              <a:rPr lang="en-ES" dirty="0"/>
              <a:t>)</a:t>
            </a:r>
            <a:br>
              <a:rPr lang="en-ES" dirty="0"/>
            </a:br>
            <a:endParaRPr lang="en-ES" dirty="0"/>
          </a:p>
          <a:p>
            <a:r>
              <a:rPr lang="en-GB" dirty="0" err="1"/>
              <a:t>Negocio</a:t>
            </a:r>
            <a:r>
              <a:rPr lang="en-GB" dirty="0"/>
              <a:t> – </a:t>
            </a:r>
            <a:r>
              <a:rPr lang="en-GB" dirty="0" err="1"/>
              <a:t>qué</a:t>
            </a:r>
            <a:r>
              <a:rPr lang="en-GB" dirty="0"/>
              <a:t> hay que </a:t>
            </a:r>
            <a:r>
              <a:rPr lang="en-GB" dirty="0" err="1"/>
              <a:t>hacer</a:t>
            </a:r>
            <a:r>
              <a:rPr lang="en-GB" dirty="0"/>
              <a:t>  </a:t>
            </a:r>
            <a:br>
              <a:rPr lang="en-GB" dirty="0"/>
            </a:br>
            <a:r>
              <a:rPr lang="en-GB" i="1" dirty="0"/>
              <a:t>(BA y/o PO)</a:t>
            </a:r>
            <a:br>
              <a:rPr lang="en-GB" dirty="0"/>
            </a:br>
            <a:endParaRPr lang="en-GB" dirty="0"/>
          </a:p>
          <a:p>
            <a:r>
              <a:rPr lang="en-GB" dirty="0"/>
              <a:t>QA tester -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puede</a:t>
            </a:r>
            <a:r>
              <a:rPr lang="en-GB" dirty="0"/>
              <a:t> pasar </a:t>
            </a:r>
            <a:br>
              <a:rPr lang="en-GB" dirty="0"/>
            </a:br>
            <a:r>
              <a:rPr lang="en-GB" i="1" dirty="0"/>
              <a:t>(QA)</a:t>
            </a:r>
            <a:br>
              <a:rPr lang="en-GB" dirty="0"/>
            </a:br>
            <a:endParaRPr lang="en-GB" dirty="0"/>
          </a:p>
          <a:p>
            <a:r>
              <a:rPr lang="en-GB" dirty="0"/>
              <a:t>Desarrollo – </a:t>
            </a:r>
            <a:r>
              <a:rPr lang="en-GB" dirty="0" err="1"/>
              <a:t>cómo</a:t>
            </a:r>
            <a:r>
              <a:rPr lang="en-GB" dirty="0"/>
              <a:t> hay que </a:t>
            </a:r>
            <a:r>
              <a:rPr lang="en-GB" dirty="0" err="1"/>
              <a:t>harcelo</a:t>
            </a:r>
            <a:r>
              <a:rPr lang="en-GB" dirty="0"/>
              <a:t> </a:t>
            </a:r>
            <a:r>
              <a:rPr lang="en-GB" i="1" dirty="0"/>
              <a:t>(DEV)</a:t>
            </a:r>
            <a:endParaRPr lang="en-ES" i="1" dirty="0"/>
          </a:p>
          <a:p>
            <a:endParaRPr lang="en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CAF36-9DED-4801-DE33-1817ECC9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531109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ES" dirty="0"/>
              <a:t>Ejemplo de tareas por rol</a:t>
            </a:r>
            <a:br>
              <a:rPr lang="en-ES" dirty="0"/>
            </a:br>
            <a:endParaRPr lang="en-ES" dirty="0"/>
          </a:p>
          <a:p>
            <a:r>
              <a:rPr lang="en-ES" dirty="0"/>
              <a:t>Requisitos e historias de usuario </a:t>
            </a:r>
            <a:br>
              <a:rPr lang="en-ES" dirty="0"/>
            </a:br>
            <a:r>
              <a:rPr lang="en-ES" dirty="0"/>
              <a:t>(PO, BA)</a:t>
            </a:r>
            <a:br>
              <a:rPr lang="en-ES" dirty="0"/>
            </a:br>
            <a:endParaRPr lang="en-ES" dirty="0"/>
          </a:p>
          <a:p>
            <a:r>
              <a:rPr lang="en-ES" dirty="0"/>
              <a:t>Escritura de ficheros de características </a:t>
            </a:r>
            <a:br>
              <a:rPr lang="en-ES" dirty="0"/>
            </a:br>
            <a:r>
              <a:rPr lang="en-ES" dirty="0"/>
              <a:t>(PO, BA, QA y DEV)</a:t>
            </a:r>
            <a:br>
              <a:rPr lang="en-ES" dirty="0"/>
            </a:br>
            <a:endParaRPr lang="en-ES" dirty="0"/>
          </a:p>
          <a:p>
            <a:r>
              <a:rPr lang="en-ES" dirty="0"/>
              <a:t>Revisión y refinamiento </a:t>
            </a:r>
            <a:br>
              <a:rPr lang="en-ES" dirty="0"/>
            </a:br>
            <a:r>
              <a:rPr lang="en-ES" dirty="0"/>
              <a:t>(PO, BA, QA y DEV)</a:t>
            </a:r>
            <a:br>
              <a:rPr lang="en-ES" dirty="0"/>
            </a:br>
            <a:endParaRPr lang="en-ES" dirty="0"/>
          </a:p>
          <a:p>
            <a:r>
              <a:rPr lang="en-ES" dirty="0"/>
              <a:t>Desarrollo e implementación de pruebas (QA, DEV)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45918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0934-EE52-74B4-A9BB-E0DB5126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BDD en 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150F-614D-C56F-9036-5009E10F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Presentamos un ejemplo sencillo, completo y funcional, con todo lo explicado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50053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AF5CF-884A-ED04-D669-8F608B2D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s-ES" sz="6000" dirty="0">
                <a:solidFill>
                  <a:srgbClr val="FFFFFF"/>
                </a:solidFill>
              </a:rPr>
              <a:t>Gracias</a:t>
            </a:r>
            <a:endParaRPr lang="en-E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297E7-D79A-318D-E6A5-122A7B76D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136" y="3962088"/>
            <a:ext cx="6324564" cy="118610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ES" sz="2000" dirty="0">
                <a:solidFill>
                  <a:srgbClr val="FFFFFF">
                    <a:alpha val="70000"/>
                  </a:srgbClr>
                </a:solidFill>
              </a:rPr>
              <a:t>Todos los ejemplos incluidos en esta charla, estarán disponibles en un repositorio público en el GitHub de </a:t>
            </a:r>
            <a:r>
              <a:rPr lang="en-ES" sz="2000" b="1" dirty="0">
                <a:solidFill>
                  <a:srgbClr val="FFFFFF">
                    <a:alpha val="70000"/>
                  </a:srgbClr>
                </a:solidFill>
              </a:rPr>
              <a:t>Coders Cantabria</a:t>
            </a:r>
            <a:r>
              <a:rPr lang="en-ES" sz="2000" dirty="0">
                <a:solidFill>
                  <a:srgbClr val="FFFFFF">
                    <a:alpha val="70000"/>
                  </a:srgbClr>
                </a:solidFill>
              </a:rPr>
              <a:t> ( </a:t>
            </a:r>
            <a:r>
              <a:rPr lang="en-GB" sz="2000" b="1" i="1" dirty="0">
                <a:solidFill>
                  <a:schemeClr val="tx1">
                    <a:alpha val="7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coders-cantabria</a:t>
            </a:r>
            <a:r>
              <a:rPr lang="en-GB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ES" sz="2000" dirty="0">
                <a:solidFill>
                  <a:srgbClr val="FFFFFF">
                    <a:alpha val="70000"/>
                  </a:srgbClr>
                </a:solidFill>
              </a:rPr>
              <a:t>), incluida esta presentación.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FF2C0-2E62-EEE8-740F-0BA08D9D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ES" sz="4400"/>
              <a:t>Qué es BDD?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BB4A184-AB31-8E9F-F182-D875054B5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493655"/>
              </p:ext>
            </p:extLst>
          </p:nvPr>
        </p:nvGraphicFramePr>
        <p:xfrm>
          <a:off x="5707128" y="3048000"/>
          <a:ext cx="5614824" cy="3708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0D022F-6E18-8C35-7609-65BA3BBC6813}"/>
              </a:ext>
            </a:extLst>
          </p:cNvPr>
          <p:cNvSpPr txBox="1"/>
          <p:nvPr/>
        </p:nvSpPr>
        <p:spPr>
          <a:xfrm>
            <a:off x="5707128" y="699968"/>
            <a:ext cx="5614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ES" b="1" i="1" dirty="0">
                <a:solidFill>
                  <a:schemeClr val="bg1">
                    <a:lumMod val="95000"/>
                  </a:schemeClr>
                </a:solidFill>
              </a:rPr>
              <a:t>Behavior-Driven Development </a:t>
            </a:r>
            <a:r>
              <a:rPr lang="en-ES" dirty="0">
                <a:solidFill>
                  <a:schemeClr val="bg1">
                    <a:lumMod val="95000"/>
                  </a:schemeClr>
                </a:solidFill>
              </a:rPr>
              <a:t>es una metodología de equipo, que fomenta la colaboración y el entendimiento entre los diferentes stakeholders (técnicos o no) directamente involucrados en el proceso de desarrollo, para definir entre todos y con un lenguaje común, cómo ha de comportarse un sistema.</a:t>
            </a:r>
          </a:p>
        </p:txBody>
      </p:sp>
    </p:spTree>
    <p:extLst>
      <p:ext uri="{BB962C8B-B14F-4D97-AF65-F5344CB8AC3E}">
        <p14:creationId xmlns:p14="http://schemas.microsoft.com/office/powerpoint/2010/main" val="201919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FF2C0-2E62-EEE8-740F-0BA08D9D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ES" dirty="0"/>
              <a:t>Por qué utilizar BDD?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graphicFrame>
        <p:nvGraphicFramePr>
          <p:cNvPr id="19" name="Content Placeholder 15">
            <a:extLst>
              <a:ext uri="{FF2B5EF4-FFF2-40B4-BE49-F238E27FC236}">
                <a16:creationId xmlns:a16="http://schemas.microsoft.com/office/drawing/2014/main" id="{FF009EE2-A0BB-0CE2-CCE7-2992270F6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66497"/>
              </p:ext>
            </p:extLst>
          </p:nvPr>
        </p:nvGraphicFramePr>
        <p:xfrm>
          <a:off x="1286934" y="3197225"/>
          <a:ext cx="9218728" cy="2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E705F1D-AE71-44C8-2BC3-D36BC33291F8}"/>
              </a:ext>
            </a:extLst>
          </p:cNvPr>
          <p:cNvSpPr txBox="1"/>
          <p:nvPr/>
        </p:nvSpPr>
        <p:spPr>
          <a:xfrm>
            <a:off x="1286933" y="238125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 err="1"/>
              <a:t>Trabajando</a:t>
            </a:r>
            <a:r>
              <a:rPr lang="en-GB" dirty="0"/>
              <a:t> con BDD </a:t>
            </a:r>
            <a:r>
              <a:rPr lang="en-GB" dirty="0" err="1"/>
              <a:t>conseguimos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13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FF2C0-2E62-EEE8-740F-0BA08D9D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ES" dirty="0"/>
              <a:t>BDD y TDD, compatibles?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C76A62-76DD-5A91-D385-C80D68FA6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07106"/>
              </p:ext>
            </p:extLst>
          </p:nvPr>
        </p:nvGraphicFramePr>
        <p:xfrm>
          <a:off x="1286933" y="2318657"/>
          <a:ext cx="9618133" cy="3723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992347-C474-864D-AE9F-C3FF7DB4C79E}"/>
              </a:ext>
            </a:extLst>
          </p:cNvPr>
          <p:cNvSpPr txBox="1"/>
          <p:nvPr/>
        </p:nvSpPr>
        <p:spPr>
          <a:xfrm>
            <a:off x="1286932" y="1949325"/>
            <a:ext cx="961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ES" dirty="0"/>
              <a:t>Enfoques diferentes, pero perfectamente utilizables en un mismo proyecto.</a:t>
            </a:r>
          </a:p>
        </p:txBody>
      </p:sp>
    </p:spTree>
    <p:extLst>
      <p:ext uri="{BB962C8B-B14F-4D97-AF65-F5344CB8AC3E}">
        <p14:creationId xmlns:p14="http://schemas.microsoft.com/office/powerpoint/2010/main" val="217125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FF2C0-2E62-EEE8-740F-0BA08D9D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ES"/>
              <a:t>Introducción a Cucumber</a:t>
            </a:r>
            <a:endParaRPr lang="en-ES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BDFDF4B-E154-572E-3649-6EA1C0389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61869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830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8BF4-AD2E-15BF-B926-D9DE59A1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ES" sz="3600" dirty="0"/>
              <a:t>Qué es Gherkin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95CB0CC7-79AC-E7F7-61F0-C50724BDF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875" y="1203980"/>
            <a:ext cx="4672561" cy="4078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BC5E8-7FEE-6817-2863-39B8CFD5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4390759" cy="3504461"/>
          </a:xfrm>
        </p:spPr>
        <p:txBody>
          <a:bodyPr>
            <a:noAutofit/>
          </a:bodyPr>
          <a:lstStyle/>
          <a:p>
            <a:r>
              <a:rPr lang="en-GB" sz="1800" dirty="0"/>
              <a:t>Gherkin </a:t>
            </a:r>
            <a:r>
              <a:rPr lang="en-GB" sz="1800" dirty="0" err="1"/>
              <a:t>sirve</a:t>
            </a:r>
            <a:r>
              <a:rPr lang="en-GB" sz="1800" dirty="0"/>
              <a:t> para </a:t>
            </a:r>
            <a:r>
              <a:rPr lang="en-GB" sz="1800" dirty="0" err="1"/>
              <a:t>múltiples</a:t>
            </a:r>
            <a:r>
              <a:rPr lang="en-GB" sz="1800" dirty="0"/>
              <a:t> </a:t>
            </a:r>
            <a:r>
              <a:rPr lang="en-GB" sz="1800" dirty="0" err="1"/>
              <a:t>propósitos</a:t>
            </a:r>
            <a:br>
              <a:rPr lang="en-GB" sz="1800" dirty="0"/>
            </a:br>
            <a:endParaRPr lang="en-GB" sz="1800" dirty="0"/>
          </a:p>
          <a:p>
            <a:pPr marL="342900" indent="-342900">
              <a:buFont typeface="Wingdings 3" charset="2"/>
              <a:buChar char=""/>
            </a:pPr>
            <a:r>
              <a:rPr lang="en-GB" sz="1800" dirty="0" err="1"/>
              <a:t>Especificación</a:t>
            </a:r>
            <a:r>
              <a:rPr lang="en-GB" sz="1800" dirty="0"/>
              <a:t> </a:t>
            </a:r>
            <a:r>
              <a:rPr lang="en-GB" sz="1800" dirty="0" err="1"/>
              <a:t>ejecutable</a:t>
            </a:r>
            <a:r>
              <a:rPr lang="en-GB" sz="1800" dirty="0"/>
              <a:t> no </a:t>
            </a:r>
            <a:r>
              <a:rPr lang="en-GB" sz="1800" dirty="0" err="1"/>
              <a:t>ambigua</a:t>
            </a:r>
            <a:br>
              <a:rPr lang="en-GB" sz="1800" dirty="0"/>
            </a:br>
            <a:endParaRPr lang="en-GB" sz="1800" dirty="0"/>
          </a:p>
          <a:p>
            <a:pPr marL="342900" indent="-342900">
              <a:buFont typeface="Wingdings 3" charset="2"/>
              <a:buChar char=""/>
            </a:pPr>
            <a:r>
              <a:rPr lang="en-GB" sz="1800" dirty="0" err="1"/>
              <a:t>Pruebas</a:t>
            </a:r>
            <a:r>
              <a:rPr lang="en-GB" sz="1800" dirty="0"/>
              <a:t> </a:t>
            </a:r>
            <a:r>
              <a:rPr lang="en-GB" sz="1800" dirty="0" err="1"/>
              <a:t>automatizadas</a:t>
            </a:r>
            <a:r>
              <a:rPr lang="en-GB" sz="1800" dirty="0"/>
              <a:t> con Cucumber</a:t>
            </a:r>
            <a:br>
              <a:rPr lang="en-GB" sz="1800" dirty="0"/>
            </a:br>
            <a:endParaRPr lang="en-GB" sz="1800" dirty="0"/>
          </a:p>
          <a:p>
            <a:pPr marL="342900" indent="-342900">
              <a:buFont typeface="Wingdings 3" charset="2"/>
              <a:buChar char=""/>
            </a:pPr>
            <a:r>
              <a:rPr lang="en-GB" sz="1800" dirty="0" err="1"/>
              <a:t>Documentar</a:t>
            </a:r>
            <a:r>
              <a:rPr lang="en-GB" sz="1800" dirty="0"/>
              <a:t> </a:t>
            </a:r>
            <a:r>
              <a:rPr lang="en-GB" sz="1800" dirty="0" err="1"/>
              <a:t>cómo</a:t>
            </a:r>
            <a:r>
              <a:rPr lang="en-GB" sz="1800" dirty="0"/>
              <a:t> se </a:t>
            </a:r>
            <a:r>
              <a:rPr lang="en-GB" sz="1800" dirty="0" err="1"/>
              <a:t>comporta</a:t>
            </a:r>
            <a:r>
              <a:rPr lang="en-GB" sz="1800" dirty="0"/>
              <a:t> </a:t>
            </a:r>
            <a:r>
              <a:rPr lang="en-GB" sz="1800" dirty="0" err="1"/>
              <a:t>realmente</a:t>
            </a:r>
            <a:r>
              <a:rPr lang="en-GB" sz="1800" dirty="0"/>
              <a:t> </a:t>
            </a:r>
            <a:r>
              <a:rPr lang="en-GB" sz="1800" dirty="0" err="1"/>
              <a:t>el</a:t>
            </a:r>
            <a:r>
              <a:rPr lang="en-GB" sz="1800" dirty="0"/>
              <a:t> </a:t>
            </a:r>
            <a:r>
              <a:rPr lang="en-GB" sz="1800" dirty="0" err="1"/>
              <a:t>sistema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624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ECBE9-1C1B-6477-F748-5921A51B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Archivos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características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1C449-B171-295E-9568-279797F5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293145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sz="1800" dirty="0" err="1">
                <a:solidFill>
                  <a:schemeClr val="bg1"/>
                </a:solidFill>
              </a:rPr>
              <a:t>Funcionalidad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</a:rPr>
              <a:t>(o </a:t>
            </a:r>
            <a:r>
              <a:rPr lang="en-US" sz="1600" i="1" dirty="0" err="1">
                <a:solidFill>
                  <a:schemeClr val="bg1"/>
                </a:solidFill>
              </a:rPr>
              <a:t>caso</a:t>
            </a:r>
            <a:r>
              <a:rPr lang="en-US" sz="1600" i="1" dirty="0">
                <a:solidFill>
                  <a:schemeClr val="bg1"/>
                </a:solidFill>
              </a:rPr>
              <a:t> de </a:t>
            </a:r>
            <a:r>
              <a:rPr lang="en-US" sz="1600" i="1" dirty="0" err="1">
                <a:solidFill>
                  <a:schemeClr val="bg1"/>
                </a:solidFill>
              </a:rPr>
              <a:t>uso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sz="1800" dirty="0" err="1">
                <a:solidFill>
                  <a:schemeClr val="bg1"/>
                </a:solidFill>
              </a:rPr>
              <a:t>Descripción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sz="1800" dirty="0" err="1">
                <a:solidFill>
                  <a:schemeClr val="bg1"/>
                </a:solidFill>
              </a:rPr>
              <a:t>Escenarios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sz="1800" dirty="0">
                <a:solidFill>
                  <a:schemeClr val="bg1"/>
                </a:solidFill>
              </a:rPr>
              <a:t>Pasos </a:t>
            </a:r>
            <a:r>
              <a:rPr lang="en-US" sz="1600" i="1" dirty="0">
                <a:solidFill>
                  <a:schemeClr val="bg1"/>
                </a:solidFill>
              </a:rPr>
              <a:t>(</a:t>
            </a:r>
            <a:r>
              <a:rPr lang="en-US" sz="1600" i="1" dirty="0" err="1">
                <a:solidFill>
                  <a:schemeClr val="bg1"/>
                </a:solidFill>
              </a:rPr>
              <a:t>sintaxis</a:t>
            </a:r>
            <a:r>
              <a:rPr lang="en-US" sz="1600" i="1" dirty="0">
                <a:solidFill>
                  <a:schemeClr val="bg1"/>
                </a:solidFill>
              </a:rPr>
              <a:t> Given–When-Then)</a:t>
            </a:r>
          </a:p>
          <a:p>
            <a:pPr marL="342900" indent="-342900">
              <a:buFont typeface="Wingdings 3" charset="2"/>
              <a:buChar char="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sz="1800" dirty="0" err="1">
                <a:solidFill>
                  <a:schemeClr val="bg1"/>
                </a:solidFill>
              </a:rPr>
              <a:t>Fichero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i="1" dirty="0">
                <a:solidFill>
                  <a:schemeClr val="bg1"/>
                </a:solidFill>
              </a:rPr>
              <a:t>.feature</a:t>
            </a:r>
          </a:p>
        </p:txBody>
      </p:sp>
      <p:pic>
        <p:nvPicPr>
          <p:cNvPr id="10" name="Content Placeholder 9" descr="A screenshot of a white screen&#10;&#10;Description automatically generated">
            <a:extLst>
              <a:ext uri="{FF2B5EF4-FFF2-40B4-BE49-F238E27FC236}">
                <a16:creationId xmlns:a16="http://schemas.microsoft.com/office/drawing/2014/main" id="{E8CDE305-AE12-085F-C1FC-50A7ACC72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358913"/>
            <a:ext cx="5143500" cy="4127658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E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ECBE9-1C1B-6477-F748-5921A51B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Escenarios</a:t>
            </a:r>
            <a:r>
              <a:rPr lang="en-US" sz="3600" dirty="0">
                <a:solidFill>
                  <a:schemeClr val="bg1"/>
                </a:solidFill>
              </a:rPr>
              <a:t> y pasos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1C449-B171-295E-9568-279797F5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009" y="2293145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Conexión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 entre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archivos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características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código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 Java</a:t>
            </a:r>
            <a:br>
              <a:rPr lang="en-GB" sz="1800" dirty="0">
                <a:solidFill>
                  <a:schemeClr val="bg1">
                    <a:lumMod val="95000"/>
                  </a:schemeClr>
                </a:solidFill>
              </a:rPr>
            </a:br>
            <a:endParaRPr lang="en-E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Soporta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expresiones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regulares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propias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 de Cucumber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Content Placeholder 5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21B3E063-3F7E-543A-C48B-EC16AA96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40" y="2099873"/>
            <a:ext cx="6381538" cy="1173287"/>
          </a:xfrm>
          <a:prstGeom prst="rect">
            <a:avLst/>
          </a:prstGeom>
        </p:spPr>
      </p:pic>
      <p:pic>
        <p:nvPicPr>
          <p:cNvPr id="5" name="Content Placeholder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DA3432D-8CB3-0378-5D3F-08B5ACAF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683" y="3988733"/>
            <a:ext cx="3543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5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0A16AD9-BCE2-336C-3E6A-863D77E9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/>
              <a:t>Para </a:t>
            </a:r>
            <a:r>
              <a:rPr lang="en-GB" dirty="0" err="1"/>
              <a:t>integrar</a:t>
            </a:r>
            <a:r>
              <a:rPr lang="en-GB" dirty="0"/>
              <a:t> Cucumber con </a:t>
            </a:r>
            <a:r>
              <a:rPr lang="en-GB" dirty="0" err="1"/>
              <a:t>SpringBoot</a:t>
            </a:r>
            <a:r>
              <a:rPr lang="en-GB" dirty="0"/>
              <a:t>, </a:t>
            </a:r>
            <a:r>
              <a:rPr lang="en-GB" dirty="0" err="1"/>
              <a:t>seguimos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 </a:t>
            </a:r>
            <a:r>
              <a:rPr lang="en-GB" dirty="0" err="1"/>
              <a:t>sencillos</a:t>
            </a:r>
            <a:r>
              <a:rPr lang="en-GB" dirty="0"/>
              <a:t> pasos:</a:t>
            </a: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GB" dirty="0" err="1"/>
              <a:t>Agregar</a:t>
            </a:r>
            <a:r>
              <a:rPr lang="en-GB" dirty="0"/>
              <a:t> las </a:t>
            </a:r>
            <a:r>
              <a:rPr lang="en-GB" dirty="0" err="1"/>
              <a:t>dependencias</a:t>
            </a:r>
            <a:r>
              <a:rPr lang="en-GB" dirty="0"/>
              <a:t> </a:t>
            </a:r>
            <a:br>
              <a:rPr lang="en-GB" dirty="0"/>
            </a:br>
            <a:r>
              <a:rPr lang="en-GB" i="1" dirty="0"/>
              <a:t>(cucumber-java, cucumber-</a:t>
            </a:r>
            <a:r>
              <a:rPr lang="en-GB" i="1" dirty="0" err="1"/>
              <a:t>junit</a:t>
            </a:r>
            <a:r>
              <a:rPr lang="en-GB" i="1" dirty="0"/>
              <a:t> y cucumber-spring)</a:t>
            </a: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GB" dirty="0" err="1"/>
              <a:t>Configurar</a:t>
            </a:r>
            <a:r>
              <a:rPr lang="en-GB" dirty="0"/>
              <a:t> Cucumber con </a:t>
            </a:r>
            <a:r>
              <a:rPr lang="en-GB" dirty="0" err="1"/>
              <a:t>SpringBoot</a:t>
            </a:r>
            <a:r>
              <a:rPr lang="en-GB" dirty="0"/>
              <a:t> </a:t>
            </a:r>
            <a:br>
              <a:rPr lang="en-GB" dirty="0"/>
            </a:br>
            <a:r>
              <a:rPr lang="en-GB" i="1" dirty="0"/>
              <a:t>(</a:t>
            </a:r>
            <a:r>
              <a:rPr lang="en-GB" i="1" dirty="0" err="1"/>
              <a:t>anotaciones</a:t>
            </a:r>
            <a:r>
              <a:rPr lang="en-GB" i="1" dirty="0"/>
              <a:t> @</a:t>
            </a:r>
            <a:r>
              <a:rPr lang="en-GB" i="1" dirty="0" err="1"/>
              <a:t>SpringBootTest</a:t>
            </a:r>
            <a:r>
              <a:rPr lang="en-GB" i="1" dirty="0"/>
              <a:t> y @</a:t>
            </a:r>
            <a:r>
              <a:rPr lang="en-GB" i="1" dirty="0" err="1"/>
              <a:t>CucumberContextConfiguration</a:t>
            </a:r>
            <a:r>
              <a:rPr lang="en-GB" i="1" dirty="0"/>
              <a:t>)</a:t>
            </a: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GB" dirty="0" err="1"/>
              <a:t>Establecer</a:t>
            </a:r>
            <a:r>
              <a:rPr lang="en-GB" dirty="0"/>
              <a:t> la </a:t>
            </a:r>
            <a:r>
              <a:rPr lang="en-GB" dirty="0" err="1"/>
              <a:t>estructura</a:t>
            </a:r>
            <a:r>
              <a:rPr lang="en-GB" dirty="0"/>
              <a:t> de </a:t>
            </a:r>
            <a:r>
              <a:rPr lang="en-GB" dirty="0" err="1"/>
              <a:t>directorios</a:t>
            </a:r>
            <a:r>
              <a:rPr lang="en-GB" dirty="0"/>
              <a:t> y </a:t>
            </a:r>
            <a:r>
              <a:rPr lang="en-GB" dirty="0" err="1"/>
              <a:t>ficheros</a:t>
            </a:r>
            <a:r>
              <a:rPr lang="en-GB" dirty="0"/>
              <a:t> para </a:t>
            </a:r>
            <a:r>
              <a:rPr lang="en-GB" dirty="0" err="1"/>
              <a:t>los</a:t>
            </a:r>
            <a:r>
              <a:rPr lang="en-GB" dirty="0"/>
              <a:t> tests</a:t>
            </a:r>
            <a:br>
              <a:rPr lang="en-GB" dirty="0"/>
            </a:br>
            <a:r>
              <a:rPr lang="en-GB" i="1" dirty="0"/>
              <a:t>(</a:t>
            </a:r>
            <a:r>
              <a:rPr lang="en-GB" i="1" dirty="0" err="1"/>
              <a:t>ficheros</a:t>
            </a:r>
            <a:r>
              <a:rPr lang="en-GB" i="1" dirty="0"/>
              <a:t> .properties, .feature y tests)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ES" dirty="0"/>
            </a:br>
            <a:r>
              <a:rPr lang="en-ES" dirty="0"/>
              <a:t>En el repositorio de la charla, se incluye un ejemplo.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3E60D-9444-D227-476E-361E68C5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ES">
                <a:solidFill>
                  <a:schemeClr val="bg1"/>
                </a:solidFill>
              </a:rPr>
              <a:t>Configurando Cucumber con Spring Boot</a:t>
            </a:r>
          </a:p>
        </p:txBody>
      </p:sp>
    </p:spTree>
    <p:extLst>
      <p:ext uri="{BB962C8B-B14F-4D97-AF65-F5344CB8AC3E}">
        <p14:creationId xmlns:p14="http://schemas.microsoft.com/office/powerpoint/2010/main" val="2822557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2986</TotalTime>
  <Words>553</Words>
  <Application>Microsoft Macintosh PowerPoint</Application>
  <PresentationFormat>Widescreen</PresentationFormat>
  <Paragraphs>76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Trebuchet MS</vt:lpstr>
      <vt:lpstr>Wingdings 3</vt:lpstr>
      <vt:lpstr>Facet</vt:lpstr>
      <vt:lpstr>BDD  (Behavior-Driven Development)  con Cucumber</vt:lpstr>
      <vt:lpstr>Qué es BDD?</vt:lpstr>
      <vt:lpstr>Por qué utilizar BDD?</vt:lpstr>
      <vt:lpstr>BDD y TDD, compatibles?</vt:lpstr>
      <vt:lpstr>Introducción a Cucumber</vt:lpstr>
      <vt:lpstr>Qué es Gherkin</vt:lpstr>
      <vt:lpstr>Archivos de características</vt:lpstr>
      <vt:lpstr>Escenarios y pasos</vt:lpstr>
      <vt:lpstr>Configurando Cucumber con Spring Boot</vt:lpstr>
      <vt:lpstr>BDD y metodologías ágiles</vt:lpstr>
      <vt:lpstr>Y ahora, ¿quién hace qué?</vt:lpstr>
      <vt:lpstr>BDD en acción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Behavior-Driven Development con Cucumber</dc:title>
  <dc:creator>Juan Manuel Lomas Fernandez</dc:creator>
  <cp:lastModifiedBy>Juan Manuel Lomas Fernandez</cp:lastModifiedBy>
  <cp:revision>115</cp:revision>
  <dcterms:created xsi:type="dcterms:W3CDTF">2024-05-10T06:04:06Z</dcterms:created>
  <dcterms:modified xsi:type="dcterms:W3CDTF">2024-05-15T07:03:23Z</dcterms:modified>
</cp:coreProperties>
</file>