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  <p:sldId id="267" r:id="rId12"/>
    <p:sldId id="272" r:id="rId13"/>
    <p:sldId id="273" r:id="rId14"/>
    <p:sldId id="268" r:id="rId15"/>
    <p:sldId id="269" r:id="rId16"/>
    <p:sldId id="270" r:id="rId17"/>
    <p:sldId id="271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82AF-1767-48FD-BCE9-1CF4DDD6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B021-0F1F-4F1C-A9D6-E8BA092B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7838-39E4-476E-BD00-0C664F8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3CDBC-B156-4328-94C6-770997B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E93C-4DB2-43AB-9E80-BE0B20AB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451-6040-4AFF-8209-0D62E929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721C9-24BF-4BFF-8636-76DA8A80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D796-CAFA-47AD-8436-5D1A4B6B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9868-FA08-47E9-A5BF-7DF0D726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DFBE-75AE-4746-A20B-86E8E8A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1EA-978E-4812-AD57-9B162CA88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AFCF-DA01-403B-8ECE-93E74A5A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79B9-F59F-4B0C-9F6C-66E13FAA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CAF3-2CA5-4414-BF5B-C697E97F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B716-4877-47B7-BB31-C5404DE5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4A2-0395-4675-B924-0237AB62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2408-5909-427A-8AA0-F8866721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29AB-3D5F-4FD1-967E-65928E82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F0CD-8425-44BD-9762-F460A3D6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648E-2EB5-4F75-BF87-2BCE2AD0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C40D-FFF0-4820-B559-612E00B6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29E8F-4080-4852-B571-D01907ED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F395-87B0-4C98-9017-D33C6A25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D7C1-744C-4FA3-840F-8EEA604F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64EA-E9B2-41B0-B227-F6535FFD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F9E5-BDA1-42F5-A888-483D9A0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33C4-BC2F-48B9-A0CA-67EA7308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3056-C6C0-4F2B-BC16-325AC54C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0076-8AC5-4F1A-8533-CBFC237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A6B1-7778-4458-99FF-333ADE7F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58AC-61F0-41F1-9CAA-6A91448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6A3F-9E5E-49C5-B16A-55E91CBE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3C75-42B1-4D1A-AC73-71B2379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9E59-8B40-43FE-8CC0-1E11A107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55053-10DD-4B5E-A4FA-0D1AE6D65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CC216-0749-4217-BF35-C4996B328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65E12-9534-425E-82D3-5A28EA49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A9785-C685-487B-80A5-3EE256D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C9616-3B01-4C78-87AA-7FD154E5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95BD-9345-487D-ACF4-951FAD4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C8309-9A23-412D-863B-455F521C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73FEE-DC26-4621-862C-4D895478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4AE5-5B7C-42A3-834C-071D5B22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5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2A7F-A715-4DED-AA93-FFCAFF61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35F32-F77A-4D69-A62F-F43AD14F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FB847-8606-4298-B959-663DD9AB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0610-236B-45E5-8E7D-828CCF6D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54E7-8938-441C-B2F2-6026CA6C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BF16-973F-4684-9026-8C5E694B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61BB-A387-4A53-BE3A-FE35B12F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CD064-424C-4A4D-8906-591CCC6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48BC-1A02-438A-97FE-4AE432E3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69D1-C2FE-4443-8D42-C48E477B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E624-516A-4456-8D3F-88D0AD4A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0A26-668B-4467-965C-161BC704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54C7-25D7-408C-AC20-AF50EED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D956-F1DE-44FB-B65C-CD95F8A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56753-1D34-4546-8EC0-2DFDB51B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01753-EB3C-44D3-A6F7-D54801C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645D-8D24-4B36-9F46-C6534369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81C9-E127-4F6A-938A-EEAE12C36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C105-94E7-40D4-9E2C-021F07837A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481F-76DC-46E4-BCAD-E6CCC77CB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72B0-8067-48CF-B0F8-67577E19D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A04A-5F83-40DC-80EB-A0598309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0FD716F-F2D3-45B7-B373-F13D11656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CC75F-F5A4-4385-A733-9026C97E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29254"/>
            <a:ext cx="914479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802-83E0-4334-826F-BFE7ACAC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2C4-1156-4C22-AE02-E5970A56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4CE96-BCAE-487D-B0FB-2D09B669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29254"/>
            <a:ext cx="914479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A4FE-BB48-45F1-A06F-A964C61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5BF7-C05E-4CBB-A35D-D6C367ED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8CF36-6783-4D02-9D96-4E21DA38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97"/>
            <a:ext cx="12192000" cy="63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89AC-3F9E-42E2-9D10-629AA38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range – domatia – no effect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BC65-DEB3-41D6-9029-928148B5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9816D-1617-46C8-BFB8-996333AD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94" y="1471613"/>
            <a:ext cx="5905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9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89AC-3F9E-42E2-9D10-629AA38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range – seed dispersal – positive effect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65B6C-1D28-49D3-ACC6-2BE32D31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47" y="1825625"/>
            <a:ext cx="5234906" cy="4351338"/>
          </a:xfrm>
        </p:spPr>
      </p:pic>
    </p:spTree>
    <p:extLst>
      <p:ext uri="{BB962C8B-B14F-4D97-AF65-F5344CB8AC3E}">
        <p14:creationId xmlns:p14="http://schemas.microsoft.com/office/powerpoint/2010/main" val="302890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B4A7-A11B-491E-8CA0-14DFCC8B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2E53-7B9D-4EA8-9FE2-57B8303D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25BA3-B0B4-4E36-BCE2-1A0C87B6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97"/>
            <a:ext cx="12192000" cy="63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F4E-EE3A-40FC-B318-65145D83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Introduced range – EFNs – positive effect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FDE8-5579-4365-9671-BA35944B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92BB6-74FE-44CF-A9EA-D5D93510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606811"/>
            <a:ext cx="5314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3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F4E-EE3A-40FC-B318-65145D83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Introduced range – domatia – no effect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FDE8-5579-4365-9671-BA35944B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00A84-5F83-4F06-81E9-74EE291E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528762"/>
            <a:ext cx="5419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F4E-EE3A-40FC-B318-65145D83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Introduced range – seed dispersal – no effect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FDE8-5579-4365-9671-BA35944B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49814-5C39-42A9-BACD-1F49BA8E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690688"/>
            <a:ext cx="5324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C45-C48C-40D1-A404-02C8D661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A1D3-DD46-4942-A554-9533CE7F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range size, generalization specialization and their costs and benefits</a:t>
            </a:r>
          </a:p>
          <a:p>
            <a:r>
              <a:rPr lang="en-US" dirty="0"/>
              <a:t>Discussion: Native vs. invaded range size differences, phylogenetic signal in plant and ant mutualisms, reciprocal effects in ant and plant partners, the role of specialization, human uses (legumes)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0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5A28-AE13-4FFA-80D0-F3E9EA6C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6B25-1CE2-4223-80D7-7311E099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39E0C-E2BD-46EF-BDF4-1BBD0375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6464-FD8B-4016-8654-BFB467E2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7344-CA3C-4AEF-A013-EE5960AE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56EA0-761B-435F-93C4-A608DBDA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29254"/>
            <a:ext cx="914479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EC8C49-CA47-4C76-97CA-9E203444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30554"/>
            <a:ext cx="9582150" cy="54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7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C2F-7A00-4E28-88E6-F0F4442F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BE6D-6960-4BBB-8E8D-9BEA05FE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47B1-3B2B-45A0-B2DA-7AD41B72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29254"/>
            <a:ext cx="914479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AE33-C7CA-42F6-81A3-3B0AC748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25BF-B721-4FF6-9A45-C5DC79DB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FB6E-DF00-4E31-BE76-3AA60522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47650"/>
            <a:ext cx="11410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87E8-C1B1-443D-851E-E5BDC746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2CF7-76EF-4535-8146-B730D912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FF68B-DBE5-4D82-8A23-19811A28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956"/>
            <a:ext cx="12192000" cy="6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710A-6B94-47AD-A6AD-F9DD14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34E8-CBAF-48EB-AF2F-CBA4C8E0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3ED50-5065-495D-ABD8-6951C7E6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22237"/>
            <a:ext cx="11906250" cy="58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5942-864B-428E-8C41-C733900E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F115-1ECF-48C1-85CA-40D8803C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BF95-FA1D-4140-A14B-2C109CBF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29254"/>
            <a:ext cx="914479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9E2-73A9-4077-BAC8-2E6015A1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C918-54AE-4089-8F68-02245379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86946-9605-4CB4-93C4-31BC020B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86"/>
            <a:ext cx="12192000" cy="62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510-4794-4A4D-B3EC-CAA41E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63E7-D248-4F68-B4C7-551831D5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B4695-7BBB-4DFA-A282-6301CF39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7175"/>
            <a:ext cx="11201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87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Native range – domatia – no effect</vt:lpstr>
      <vt:lpstr>Native range – seed dispersal – positive effect</vt:lpstr>
      <vt:lpstr>PowerPoint Presentation</vt:lpstr>
      <vt:lpstr>Introduced range – EFNs – positive effect</vt:lpstr>
      <vt:lpstr>Introduced range – domatia – no effect</vt:lpstr>
      <vt:lpstr>Introduced range – seed dispersal – no effect</vt:lpstr>
      <vt:lpstr>Paper 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Nathan</dc:creator>
  <cp:lastModifiedBy>Pooja Nathan</cp:lastModifiedBy>
  <cp:revision>17</cp:revision>
  <dcterms:created xsi:type="dcterms:W3CDTF">2022-01-13T10:00:37Z</dcterms:created>
  <dcterms:modified xsi:type="dcterms:W3CDTF">2022-01-14T18:08:21Z</dcterms:modified>
</cp:coreProperties>
</file>