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y="6858000" cx="12192000"/>
  <p:notesSz cx="6858000" cy="9144000"/>
  <p:embeddedFontLst>
    <p:embeddedFont>
      <p:font typeface="Gill Sans"/>
      <p:regular r:id="rId31"/>
      <p:bold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683">
          <p15:clr>
            <a:srgbClr val="A4A3A4"/>
          </p15:clr>
        </p15:guide>
      </p15:sldGuideLst>
    </p:ext>
    <p:ext uri="http://customooxmlschemas.google.com/">
      <go:slidesCustomData xmlns:go="http://customooxmlschemas.google.com/" r:id="rId33" roundtripDataSignature="AMtx7mjkOeWVeN5CFAtPLtQhn5Q1+d4AC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683"/>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GillSans-regular.fntdata"/><Relationship Id="rId30" Type="http://schemas.openxmlformats.org/officeDocument/2006/relationships/slide" Target="slides/slide25.xml"/><Relationship Id="rId11" Type="http://schemas.openxmlformats.org/officeDocument/2006/relationships/slide" Target="slides/slide6.xml"/><Relationship Id="rId33" Type="http://customschemas.google.com/relationships/presentationmetadata" Target="metadata"/><Relationship Id="rId10" Type="http://schemas.openxmlformats.org/officeDocument/2006/relationships/slide" Target="slides/slide5.xml"/><Relationship Id="rId32" Type="http://schemas.openxmlformats.org/officeDocument/2006/relationships/font" Target="fonts/GillSans-bold.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5" name="Google Shape;135;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80" name="Google Shape;280;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99" name="Google Shape;299;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22" name="Google Shape;322;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40" name="Google Shape;340;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47" name="Google Shape;347;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57" name="Google Shape;357;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77" name="Google Shape;377;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94" name="Google Shape;394;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12" name="Google Shape;412;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31" name="Google Shape;431;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5" name="Google Shape;145;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48" name="Google Shape;448;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5" name="Shape 465"/>
        <p:cNvGrpSpPr/>
        <p:nvPr/>
      </p:nvGrpSpPr>
      <p:grpSpPr>
        <a:xfrm>
          <a:off x="0" y="0"/>
          <a:ext cx="0" cy="0"/>
          <a:chOff x="0" y="0"/>
          <a:chExt cx="0" cy="0"/>
        </a:xfrm>
      </p:grpSpPr>
      <p:sp>
        <p:nvSpPr>
          <p:cNvPr id="466" name="Google Shape;466;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67" name="Google Shape;467;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2" name="Shape 472"/>
        <p:cNvGrpSpPr/>
        <p:nvPr/>
      </p:nvGrpSpPr>
      <p:grpSpPr>
        <a:xfrm>
          <a:off x="0" y="0"/>
          <a:ext cx="0" cy="0"/>
          <a:chOff x="0" y="0"/>
          <a:chExt cx="0" cy="0"/>
        </a:xfrm>
      </p:grpSpPr>
      <p:sp>
        <p:nvSpPr>
          <p:cNvPr id="473" name="Google Shape;473;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74" name="Google Shape;474;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1" name="Shape 481"/>
        <p:cNvGrpSpPr/>
        <p:nvPr/>
      </p:nvGrpSpPr>
      <p:grpSpPr>
        <a:xfrm>
          <a:off x="0" y="0"/>
          <a:ext cx="0" cy="0"/>
          <a:chOff x="0" y="0"/>
          <a:chExt cx="0" cy="0"/>
        </a:xfrm>
      </p:grpSpPr>
      <p:sp>
        <p:nvSpPr>
          <p:cNvPr id="482" name="Google Shape;482;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83" name="Google Shape;483;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9" name="Shape 489"/>
        <p:cNvGrpSpPr/>
        <p:nvPr/>
      </p:nvGrpSpPr>
      <p:grpSpPr>
        <a:xfrm>
          <a:off x="0" y="0"/>
          <a:ext cx="0" cy="0"/>
          <a:chOff x="0" y="0"/>
          <a:chExt cx="0" cy="0"/>
        </a:xfrm>
      </p:grpSpPr>
      <p:sp>
        <p:nvSpPr>
          <p:cNvPr id="490" name="Google Shape;490;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91" name="Google Shape;491;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3" name="Shape 503"/>
        <p:cNvGrpSpPr/>
        <p:nvPr/>
      </p:nvGrpSpPr>
      <p:grpSpPr>
        <a:xfrm>
          <a:off x="0" y="0"/>
          <a:ext cx="0" cy="0"/>
          <a:chOff x="0" y="0"/>
          <a:chExt cx="0" cy="0"/>
        </a:xfrm>
      </p:grpSpPr>
      <p:sp>
        <p:nvSpPr>
          <p:cNvPr id="504" name="Google Shape;504;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05" name="Google Shape;505;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2" name="Google Shape;162;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9" name="Google Shape;179;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6" name="Google Shape;196;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3" name="Google Shape;213;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3" name="Google Shape;233;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4" name="Google Shape;244;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62" name="Google Shape;262;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0" name="Shape 20"/>
        <p:cNvGrpSpPr/>
        <p:nvPr/>
      </p:nvGrpSpPr>
      <p:grpSpPr>
        <a:xfrm>
          <a:off x="0" y="0"/>
          <a:ext cx="0" cy="0"/>
          <a:chOff x="0" y="0"/>
          <a:chExt cx="0" cy="0"/>
        </a:xfrm>
      </p:grpSpPr>
      <p:sp>
        <p:nvSpPr>
          <p:cNvPr id="21" name="Google Shape;21;p27"/>
          <p:cNvSpPr txBox="1"/>
          <p:nvPr>
            <p:ph type="ctrTitle"/>
          </p:nvPr>
        </p:nvSpPr>
        <p:spPr>
          <a:xfrm>
            <a:off x="457200" y="668049"/>
            <a:ext cx="7626795" cy="2841914"/>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5400"/>
              <a:buFont typeface="Gill Sans"/>
              <a:buNone/>
              <a:defRPr sz="5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27"/>
          <p:cNvSpPr txBox="1"/>
          <p:nvPr>
            <p:ph idx="1" type="subTitle"/>
          </p:nvPr>
        </p:nvSpPr>
        <p:spPr>
          <a:xfrm>
            <a:off x="457200" y="3602038"/>
            <a:ext cx="7626795" cy="2501728"/>
          </a:xfrm>
          <a:prstGeom prst="rect">
            <a:avLst/>
          </a:prstGeom>
          <a:noFill/>
          <a:ln>
            <a:noFill/>
          </a:ln>
        </p:spPr>
        <p:txBody>
          <a:bodyPr anchorCtr="0" anchor="t" bIns="45700" lIns="91425" spcFirstLastPara="1" rIns="91425" wrap="square" tIns="45700">
            <a:normAutofit/>
          </a:bodyPr>
          <a:lstStyle>
            <a:lvl1pPr lvl="0" algn="l">
              <a:lnSpc>
                <a:spcPct val="90000"/>
              </a:lnSpc>
              <a:spcBef>
                <a:spcPts val="1000"/>
              </a:spcBef>
              <a:spcAft>
                <a:spcPts val="0"/>
              </a:spcAft>
              <a:buClr>
                <a:schemeClr val="lt1"/>
              </a:buClr>
              <a:buSzPts val="2400"/>
              <a:buNone/>
              <a:defRPr sz="24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p:txBody>
      </p:sp>
      <p:sp>
        <p:nvSpPr>
          <p:cNvPr id="23" name="Google Shape;23;p27"/>
          <p:cNvSpPr txBox="1"/>
          <p:nvPr>
            <p:ph idx="10" type="dt"/>
          </p:nvPr>
        </p:nvSpPr>
        <p:spPr>
          <a:xfrm>
            <a:off x="457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27"/>
          <p:cNvSpPr txBox="1"/>
          <p:nvPr>
            <p:ph idx="11" type="ftr"/>
          </p:nvPr>
        </p:nvSpPr>
        <p:spPr>
          <a:xfrm>
            <a:off x="457200" y="155448"/>
            <a:ext cx="411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27"/>
          <p:cNvSpPr txBox="1"/>
          <p:nvPr>
            <p:ph idx="12" type="sldNum"/>
          </p:nvPr>
        </p:nvSpPr>
        <p:spPr>
          <a:xfrm>
            <a:off x="10954512" y="6355080"/>
            <a:ext cx="795528" cy="36576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Gill Sans"/>
                <a:ea typeface="Gill Sans"/>
                <a:cs typeface="Gill Sans"/>
                <a:sym typeface="Gill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Gill Sans"/>
                <a:ea typeface="Gill Sans"/>
                <a:cs typeface="Gill Sans"/>
                <a:sym typeface="Gill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Gill Sans"/>
                <a:ea typeface="Gill Sans"/>
                <a:cs typeface="Gill Sans"/>
                <a:sym typeface="Gill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Gill Sans"/>
                <a:ea typeface="Gill Sans"/>
                <a:cs typeface="Gill Sans"/>
                <a:sym typeface="Gill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Gill Sans"/>
                <a:ea typeface="Gill Sans"/>
                <a:cs typeface="Gill Sans"/>
                <a:sym typeface="Gill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Gill Sans"/>
                <a:ea typeface="Gill Sans"/>
                <a:cs typeface="Gill Sans"/>
                <a:sym typeface="Gill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Gill Sans"/>
                <a:ea typeface="Gill Sans"/>
                <a:cs typeface="Gill Sans"/>
                <a:sym typeface="Gill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Gill Sans"/>
                <a:ea typeface="Gill Sans"/>
                <a:cs typeface="Gill Sans"/>
                <a:sym typeface="Gill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11" name="Shape 111"/>
        <p:cNvGrpSpPr/>
        <p:nvPr/>
      </p:nvGrpSpPr>
      <p:grpSpPr>
        <a:xfrm>
          <a:off x="0" y="0"/>
          <a:ext cx="0" cy="0"/>
          <a:chOff x="0" y="0"/>
          <a:chExt cx="0" cy="0"/>
        </a:xfrm>
      </p:grpSpPr>
      <p:sp>
        <p:nvSpPr>
          <p:cNvPr id="112" name="Google Shape;112;p36"/>
          <p:cNvSpPr txBox="1"/>
          <p:nvPr>
            <p:ph type="title"/>
          </p:nvPr>
        </p:nvSpPr>
        <p:spPr>
          <a:xfrm>
            <a:off x="457200" y="668049"/>
            <a:ext cx="7685037" cy="1325563"/>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3" name="Google Shape;113;p36"/>
          <p:cNvSpPr txBox="1"/>
          <p:nvPr>
            <p:ph idx="1" type="body"/>
          </p:nvPr>
        </p:nvSpPr>
        <p:spPr>
          <a:xfrm rot="5400000">
            <a:off x="2259593" y="294320"/>
            <a:ext cx="4080250" cy="7685037"/>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14" name="Google Shape;114;p36"/>
          <p:cNvSpPr txBox="1"/>
          <p:nvPr>
            <p:ph idx="10" type="dt"/>
          </p:nvPr>
        </p:nvSpPr>
        <p:spPr>
          <a:xfrm>
            <a:off x="457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5" name="Google Shape;115;p36"/>
          <p:cNvSpPr txBox="1"/>
          <p:nvPr>
            <p:ph idx="11" type="ftr"/>
          </p:nvPr>
        </p:nvSpPr>
        <p:spPr>
          <a:xfrm>
            <a:off x="457200" y="155448"/>
            <a:ext cx="411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6" name="Google Shape;116;p36"/>
          <p:cNvSpPr txBox="1"/>
          <p:nvPr>
            <p:ph idx="12" type="sldNum"/>
          </p:nvPr>
        </p:nvSpPr>
        <p:spPr>
          <a:xfrm>
            <a:off x="10954512" y="6355080"/>
            <a:ext cx="795528" cy="36576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Gill Sans"/>
                <a:ea typeface="Gill Sans"/>
                <a:cs typeface="Gill Sans"/>
                <a:sym typeface="Gill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Gill Sans"/>
                <a:ea typeface="Gill Sans"/>
                <a:cs typeface="Gill Sans"/>
                <a:sym typeface="Gill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Gill Sans"/>
                <a:ea typeface="Gill Sans"/>
                <a:cs typeface="Gill Sans"/>
                <a:sym typeface="Gill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Gill Sans"/>
                <a:ea typeface="Gill Sans"/>
                <a:cs typeface="Gill Sans"/>
                <a:sym typeface="Gill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Gill Sans"/>
                <a:ea typeface="Gill Sans"/>
                <a:cs typeface="Gill Sans"/>
                <a:sym typeface="Gill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Gill Sans"/>
                <a:ea typeface="Gill Sans"/>
                <a:cs typeface="Gill Sans"/>
                <a:sym typeface="Gill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Gill Sans"/>
                <a:ea typeface="Gill Sans"/>
                <a:cs typeface="Gill Sans"/>
                <a:sym typeface="Gill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Gill Sans"/>
                <a:ea typeface="Gill Sans"/>
                <a:cs typeface="Gill Sans"/>
                <a:sym typeface="Gill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117" name="Shape 117"/>
        <p:cNvGrpSpPr/>
        <p:nvPr/>
      </p:nvGrpSpPr>
      <p:grpSpPr>
        <a:xfrm>
          <a:off x="0" y="0"/>
          <a:ext cx="0" cy="0"/>
          <a:chOff x="0" y="0"/>
          <a:chExt cx="0" cy="0"/>
        </a:xfrm>
      </p:grpSpPr>
      <p:sp>
        <p:nvSpPr>
          <p:cNvPr id="118" name="Google Shape;118;p37"/>
          <p:cNvSpPr/>
          <p:nvPr/>
        </p:nvSpPr>
        <p:spPr>
          <a:xfrm>
            <a:off x="0" y="0"/>
            <a:ext cx="12188952" cy="6858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119" name="Google Shape;119;p37"/>
          <p:cNvSpPr/>
          <p:nvPr/>
        </p:nvSpPr>
        <p:spPr>
          <a:xfrm>
            <a:off x="0" y="0"/>
            <a:ext cx="12188952" cy="6858000"/>
          </a:xfrm>
          <a:prstGeom prst="rect">
            <a:avLst/>
          </a:prstGeom>
          <a:solidFill>
            <a:srgbClr val="816148">
              <a:alpha val="400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816148"/>
              </a:solidFill>
              <a:latin typeface="Gill Sans"/>
              <a:ea typeface="Gill Sans"/>
              <a:cs typeface="Gill Sans"/>
              <a:sym typeface="Gill Sans"/>
            </a:endParaRPr>
          </a:p>
        </p:txBody>
      </p:sp>
      <p:grpSp>
        <p:nvGrpSpPr>
          <p:cNvPr id="120" name="Google Shape;120;p37"/>
          <p:cNvGrpSpPr/>
          <p:nvPr/>
        </p:nvGrpSpPr>
        <p:grpSpPr>
          <a:xfrm>
            <a:off x="10300855" y="0"/>
            <a:ext cx="1891145" cy="5600700"/>
            <a:chOff x="10300855" y="0"/>
            <a:chExt cx="1891145" cy="5600700"/>
          </a:xfrm>
        </p:grpSpPr>
        <p:sp>
          <p:nvSpPr>
            <p:cNvPr id="121" name="Google Shape;121;p37"/>
            <p:cNvSpPr/>
            <p:nvPr/>
          </p:nvSpPr>
          <p:spPr>
            <a:xfrm>
              <a:off x="11783194" y="2943021"/>
              <a:ext cx="246527" cy="246527"/>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122" name="Google Shape;122;p37"/>
            <p:cNvSpPr/>
            <p:nvPr/>
          </p:nvSpPr>
          <p:spPr>
            <a:xfrm>
              <a:off x="10330568" y="2199078"/>
              <a:ext cx="1195288" cy="1195289"/>
            </a:xfrm>
            <a:custGeom>
              <a:rect b="b" l="l" r="r" t="t"/>
              <a:pathLst>
                <a:path extrusionOk="0" h="6861545" w="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rgbClr val="4367A6">
                <a:alpha val="64313"/>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123" name="Google Shape;123;p37"/>
            <p:cNvSpPr/>
            <p:nvPr/>
          </p:nvSpPr>
          <p:spPr>
            <a:xfrm flipH="1" rot="10800000">
              <a:off x="11151383" y="4336822"/>
              <a:ext cx="1040617" cy="1263878"/>
            </a:xfrm>
            <a:custGeom>
              <a:rect b="b" l="l" r="r" t="t"/>
              <a:pathLst>
                <a:path extrusionOk="0" h="1360088" w="1119832">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solidFill>
              <a:srgbClr val="4367A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124" name="Google Shape;124;p37"/>
            <p:cNvSpPr/>
            <p:nvPr/>
          </p:nvSpPr>
          <p:spPr>
            <a:xfrm>
              <a:off x="11638492" y="2767655"/>
              <a:ext cx="553508" cy="1567713"/>
            </a:xfrm>
            <a:custGeom>
              <a:rect b="b" l="l" r="r" t="t"/>
              <a:pathLst>
                <a:path extrusionOk="0" h="1733435" w="612019">
                  <a:moveTo>
                    <a:pt x="612019" y="0"/>
                  </a:moveTo>
                  <a:lnTo>
                    <a:pt x="612019" y="1733435"/>
                  </a:lnTo>
                  <a:lnTo>
                    <a:pt x="180103" y="1301519"/>
                  </a:lnTo>
                  <a:cubicBezTo>
                    <a:pt x="-60034" y="1061382"/>
                    <a:pt x="-60034" y="672053"/>
                    <a:pt x="180103" y="431916"/>
                  </a:cubicBezTo>
                  <a:close/>
                </a:path>
              </a:pathLst>
            </a:custGeom>
            <a:solidFill>
              <a:srgbClr val="AABCDC">
                <a:alpha val="600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125" name="Google Shape;125;p37"/>
            <p:cNvSpPr/>
            <p:nvPr/>
          </p:nvSpPr>
          <p:spPr>
            <a:xfrm flipH="1">
              <a:off x="10300855" y="0"/>
              <a:ext cx="1891145" cy="1891145"/>
            </a:xfrm>
            <a:custGeom>
              <a:rect b="b" l="l" r="r" t="t"/>
              <a:pathLst>
                <a:path extrusionOk="0" h="6861545" w="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alpha val="60000"/>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126" name="Google Shape;126;p37"/>
            <p:cNvSpPr/>
            <p:nvPr/>
          </p:nvSpPr>
          <p:spPr>
            <a:xfrm flipH="1">
              <a:off x="10424367" y="122795"/>
              <a:ext cx="1644119" cy="1644119"/>
            </a:xfrm>
            <a:custGeom>
              <a:rect b="b" l="l" r="r" t="t"/>
              <a:pathLst>
                <a:path extrusionOk="0" h="6861545" w="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rgbClr val="4367A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grpSp>
      <p:sp>
        <p:nvSpPr>
          <p:cNvPr id="127" name="Google Shape;127;p37"/>
          <p:cNvSpPr/>
          <p:nvPr/>
        </p:nvSpPr>
        <p:spPr>
          <a:xfrm>
            <a:off x="3048" y="0"/>
            <a:ext cx="12188952" cy="6858000"/>
          </a:xfrm>
          <a:prstGeom prst="rect">
            <a:avLst/>
          </a:prstGeom>
          <a:blipFill rotWithShape="1">
            <a:blip r:embed="rId2">
              <a:alphaModFix amt="6000"/>
            </a:blip>
            <a:tile algn="tl" flip="none" tx="0" sx="100000" ty="0" sy="100000"/>
          </a:blip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128" name="Google Shape;128;p37"/>
          <p:cNvSpPr txBox="1"/>
          <p:nvPr>
            <p:ph type="title"/>
          </p:nvPr>
        </p:nvSpPr>
        <p:spPr>
          <a:xfrm rot="5400000">
            <a:off x="5866305" y="2108056"/>
            <a:ext cx="5508913" cy="26289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9" name="Google Shape;129;p37"/>
          <p:cNvSpPr txBox="1"/>
          <p:nvPr>
            <p:ph idx="1" type="body"/>
          </p:nvPr>
        </p:nvSpPr>
        <p:spPr>
          <a:xfrm rot="5400000">
            <a:off x="1047293" y="77957"/>
            <a:ext cx="5508913" cy="668909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30" name="Google Shape;130;p37"/>
          <p:cNvSpPr txBox="1"/>
          <p:nvPr>
            <p:ph idx="10" type="dt"/>
          </p:nvPr>
        </p:nvSpPr>
        <p:spPr>
          <a:xfrm>
            <a:off x="457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1" name="Google Shape;131;p37"/>
          <p:cNvSpPr txBox="1"/>
          <p:nvPr>
            <p:ph idx="11" type="ftr"/>
          </p:nvPr>
        </p:nvSpPr>
        <p:spPr>
          <a:xfrm>
            <a:off x="457200" y="155448"/>
            <a:ext cx="411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2" name="Google Shape;132;p37"/>
          <p:cNvSpPr txBox="1"/>
          <p:nvPr>
            <p:ph idx="12" type="sldNum"/>
          </p:nvPr>
        </p:nvSpPr>
        <p:spPr>
          <a:xfrm>
            <a:off x="10954512" y="6355080"/>
            <a:ext cx="795528" cy="36576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Gill Sans"/>
                <a:ea typeface="Gill Sans"/>
                <a:cs typeface="Gill Sans"/>
                <a:sym typeface="Gill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Gill Sans"/>
                <a:ea typeface="Gill Sans"/>
                <a:cs typeface="Gill Sans"/>
                <a:sym typeface="Gill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Gill Sans"/>
                <a:ea typeface="Gill Sans"/>
                <a:cs typeface="Gill Sans"/>
                <a:sym typeface="Gill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Gill Sans"/>
                <a:ea typeface="Gill Sans"/>
                <a:cs typeface="Gill Sans"/>
                <a:sym typeface="Gill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Gill Sans"/>
                <a:ea typeface="Gill Sans"/>
                <a:cs typeface="Gill Sans"/>
                <a:sym typeface="Gill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Gill Sans"/>
                <a:ea typeface="Gill Sans"/>
                <a:cs typeface="Gill Sans"/>
                <a:sym typeface="Gill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Gill Sans"/>
                <a:ea typeface="Gill Sans"/>
                <a:cs typeface="Gill Sans"/>
                <a:sym typeface="Gill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Gill Sans"/>
                <a:ea typeface="Gill Sans"/>
                <a:cs typeface="Gill Sans"/>
                <a:sym typeface="Gill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6" name="Shape 26"/>
        <p:cNvGrpSpPr/>
        <p:nvPr/>
      </p:nvGrpSpPr>
      <p:grpSpPr>
        <a:xfrm>
          <a:off x="0" y="0"/>
          <a:ext cx="0" cy="0"/>
          <a:chOff x="0" y="0"/>
          <a:chExt cx="0" cy="0"/>
        </a:xfrm>
      </p:grpSpPr>
      <p:sp>
        <p:nvSpPr>
          <p:cNvPr id="27" name="Google Shape;27;p28"/>
          <p:cNvSpPr txBox="1"/>
          <p:nvPr>
            <p:ph type="title"/>
          </p:nvPr>
        </p:nvSpPr>
        <p:spPr>
          <a:xfrm>
            <a:off x="457200" y="668049"/>
            <a:ext cx="7685037" cy="1325563"/>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28"/>
          <p:cNvSpPr txBox="1"/>
          <p:nvPr>
            <p:ph idx="1" type="body"/>
          </p:nvPr>
        </p:nvSpPr>
        <p:spPr>
          <a:xfrm>
            <a:off x="457200" y="2096713"/>
            <a:ext cx="7685037" cy="408025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29" name="Google Shape;29;p28"/>
          <p:cNvSpPr txBox="1"/>
          <p:nvPr>
            <p:ph idx="10" type="dt"/>
          </p:nvPr>
        </p:nvSpPr>
        <p:spPr>
          <a:xfrm>
            <a:off x="457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28"/>
          <p:cNvSpPr txBox="1"/>
          <p:nvPr>
            <p:ph idx="11" type="ftr"/>
          </p:nvPr>
        </p:nvSpPr>
        <p:spPr>
          <a:xfrm>
            <a:off x="457200" y="155448"/>
            <a:ext cx="411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28"/>
          <p:cNvSpPr txBox="1"/>
          <p:nvPr>
            <p:ph idx="12" type="sldNum"/>
          </p:nvPr>
        </p:nvSpPr>
        <p:spPr>
          <a:xfrm>
            <a:off x="10954512" y="6355080"/>
            <a:ext cx="795528" cy="36576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Gill Sans"/>
                <a:ea typeface="Gill Sans"/>
                <a:cs typeface="Gill Sans"/>
                <a:sym typeface="Gill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Gill Sans"/>
                <a:ea typeface="Gill Sans"/>
                <a:cs typeface="Gill Sans"/>
                <a:sym typeface="Gill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Gill Sans"/>
                <a:ea typeface="Gill Sans"/>
                <a:cs typeface="Gill Sans"/>
                <a:sym typeface="Gill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Gill Sans"/>
                <a:ea typeface="Gill Sans"/>
                <a:cs typeface="Gill Sans"/>
                <a:sym typeface="Gill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Gill Sans"/>
                <a:ea typeface="Gill Sans"/>
                <a:cs typeface="Gill Sans"/>
                <a:sym typeface="Gill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Gill Sans"/>
                <a:ea typeface="Gill Sans"/>
                <a:cs typeface="Gill Sans"/>
                <a:sym typeface="Gill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Gill Sans"/>
                <a:ea typeface="Gill Sans"/>
                <a:cs typeface="Gill Sans"/>
                <a:sym typeface="Gill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Gill Sans"/>
                <a:ea typeface="Gill Sans"/>
                <a:cs typeface="Gill Sans"/>
                <a:sym typeface="Gill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2" name="Shape 32"/>
        <p:cNvGrpSpPr/>
        <p:nvPr/>
      </p:nvGrpSpPr>
      <p:grpSpPr>
        <a:xfrm>
          <a:off x="0" y="0"/>
          <a:ext cx="0" cy="0"/>
          <a:chOff x="0" y="0"/>
          <a:chExt cx="0" cy="0"/>
        </a:xfrm>
      </p:grpSpPr>
      <p:sp>
        <p:nvSpPr>
          <p:cNvPr id="33" name="Google Shape;33;p29"/>
          <p:cNvSpPr txBox="1"/>
          <p:nvPr>
            <p:ph type="title"/>
          </p:nvPr>
        </p:nvSpPr>
        <p:spPr>
          <a:xfrm>
            <a:off x="457200" y="668050"/>
            <a:ext cx="7673389" cy="3816588"/>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5400"/>
              <a:buFont typeface="Gill Sans"/>
              <a:buNone/>
              <a:defRPr sz="5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29"/>
          <p:cNvSpPr txBox="1"/>
          <p:nvPr>
            <p:ph idx="1" type="body"/>
          </p:nvPr>
        </p:nvSpPr>
        <p:spPr>
          <a:xfrm>
            <a:off x="457200" y="4589463"/>
            <a:ext cx="7673389"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2400"/>
              <a:buNone/>
              <a:defRPr sz="2400">
                <a:solidFill>
                  <a:schemeClr val="lt1"/>
                </a:solidFill>
              </a:defRPr>
            </a:lvl1pPr>
            <a:lvl2pPr indent="-228600" lvl="1" marL="914400" algn="l">
              <a:lnSpc>
                <a:spcPct val="90000"/>
              </a:lnSpc>
              <a:spcBef>
                <a:spcPts val="500"/>
              </a:spcBef>
              <a:spcAft>
                <a:spcPts val="0"/>
              </a:spcAft>
              <a:buClr>
                <a:schemeClr val="lt1"/>
              </a:buClr>
              <a:buSzPts val="2000"/>
              <a:buNone/>
              <a:defRPr sz="2000">
                <a:solidFill>
                  <a:schemeClr val="lt1"/>
                </a:solidFill>
              </a:defRPr>
            </a:lvl2pPr>
            <a:lvl3pPr indent="-228600" lvl="2" marL="1371600" algn="l">
              <a:lnSpc>
                <a:spcPct val="90000"/>
              </a:lnSpc>
              <a:spcBef>
                <a:spcPts val="500"/>
              </a:spcBef>
              <a:spcAft>
                <a:spcPts val="0"/>
              </a:spcAft>
              <a:buClr>
                <a:schemeClr val="lt1"/>
              </a:buClr>
              <a:buSzPts val="1800"/>
              <a:buNone/>
              <a:defRPr sz="1800">
                <a:solidFill>
                  <a:schemeClr val="lt1"/>
                </a:solidFill>
              </a:defRPr>
            </a:lvl3pPr>
            <a:lvl4pPr indent="-228600" lvl="3" marL="1828800" algn="l">
              <a:lnSpc>
                <a:spcPct val="90000"/>
              </a:lnSpc>
              <a:spcBef>
                <a:spcPts val="500"/>
              </a:spcBef>
              <a:spcAft>
                <a:spcPts val="0"/>
              </a:spcAft>
              <a:buClr>
                <a:schemeClr val="lt1"/>
              </a:buClr>
              <a:buSzPts val="1600"/>
              <a:buNone/>
              <a:defRPr sz="1600">
                <a:solidFill>
                  <a:schemeClr val="lt1"/>
                </a:solidFill>
              </a:defRPr>
            </a:lvl4pPr>
            <a:lvl5pPr indent="-228600" lvl="4" marL="2286000" algn="l">
              <a:lnSpc>
                <a:spcPct val="90000"/>
              </a:lnSpc>
              <a:spcBef>
                <a:spcPts val="500"/>
              </a:spcBef>
              <a:spcAft>
                <a:spcPts val="0"/>
              </a:spcAft>
              <a:buClr>
                <a:schemeClr val="lt1"/>
              </a:buClr>
              <a:buSzPts val="1600"/>
              <a:buNone/>
              <a:defRPr sz="1600">
                <a:solidFill>
                  <a:schemeClr val="lt1"/>
                </a:solidFill>
              </a:defRPr>
            </a:lvl5pPr>
            <a:lvl6pPr indent="-228600" lvl="5" marL="2743200" algn="l">
              <a:lnSpc>
                <a:spcPct val="90000"/>
              </a:lnSpc>
              <a:spcBef>
                <a:spcPts val="500"/>
              </a:spcBef>
              <a:spcAft>
                <a:spcPts val="0"/>
              </a:spcAft>
              <a:buClr>
                <a:schemeClr val="lt1"/>
              </a:buClr>
              <a:buSzPts val="1600"/>
              <a:buNone/>
              <a:defRPr sz="1600">
                <a:solidFill>
                  <a:schemeClr val="lt1"/>
                </a:solidFill>
              </a:defRPr>
            </a:lvl6pPr>
            <a:lvl7pPr indent="-228600" lvl="6" marL="3200400" algn="l">
              <a:lnSpc>
                <a:spcPct val="90000"/>
              </a:lnSpc>
              <a:spcBef>
                <a:spcPts val="500"/>
              </a:spcBef>
              <a:spcAft>
                <a:spcPts val="0"/>
              </a:spcAft>
              <a:buClr>
                <a:schemeClr val="lt1"/>
              </a:buClr>
              <a:buSzPts val="1600"/>
              <a:buNone/>
              <a:defRPr sz="1600">
                <a:solidFill>
                  <a:schemeClr val="lt1"/>
                </a:solidFill>
              </a:defRPr>
            </a:lvl7pPr>
            <a:lvl8pPr indent="-228600" lvl="7" marL="3657600" algn="l">
              <a:lnSpc>
                <a:spcPct val="90000"/>
              </a:lnSpc>
              <a:spcBef>
                <a:spcPts val="500"/>
              </a:spcBef>
              <a:spcAft>
                <a:spcPts val="0"/>
              </a:spcAft>
              <a:buClr>
                <a:schemeClr val="lt1"/>
              </a:buClr>
              <a:buSzPts val="1600"/>
              <a:buNone/>
              <a:defRPr sz="1600">
                <a:solidFill>
                  <a:schemeClr val="lt1"/>
                </a:solidFill>
              </a:defRPr>
            </a:lvl8pPr>
            <a:lvl9pPr indent="-228600" lvl="8" marL="4114800" algn="l">
              <a:lnSpc>
                <a:spcPct val="90000"/>
              </a:lnSpc>
              <a:spcBef>
                <a:spcPts val="500"/>
              </a:spcBef>
              <a:spcAft>
                <a:spcPts val="0"/>
              </a:spcAft>
              <a:buClr>
                <a:schemeClr val="lt1"/>
              </a:buClr>
              <a:buSzPts val="1600"/>
              <a:buNone/>
              <a:defRPr sz="1600">
                <a:solidFill>
                  <a:schemeClr val="lt1"/>
                </a:solidFill>
              </a:defRPr>
            </a:lvl9pPr>
          </a:lstStyle>
          <a:p/>
        </p:txBody>
      </p:sp>
      <p:sp>
        <p:nvSpPr>
          <p:cNvPr id="35" name="Google Shape;35;p29"/>
          <p:cNvSpPr txBox="1"/>
          <p:nvPr>
            <p:ph idx="10" type="dt"/>
          </p:nvPr>
        </p:nvSpPr>
        <p:spPr>
          <a:xfrm>
            <a:off x="457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29"/>
          <p:cNvSpPr txBox="1"/>
          <p:nvPr>
            <p:ph idx="11" type="ftr"/>
          </p:nvPr>
        </p:nvSpPr>
        <p:spPr>
          <a:xfrm>
            <a:off x="457200" y="155448"/>
            <a:ext cx="411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29"/>
          <p:cNvSpPr txBox="1"/>
          <p:nvPr>
            <p:ph idx="12" type="sldNum"/>
          </p:nvPr>
        </p:nvSpPr>
        <p:spPr>
          <a:xfrm>
            <a:off x="10954512" y="6355080"/>
            <a:ext cx="795528" cy="36576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Gill Sans"/>
                <a:ea typeface="Gill Sans"/>
                <a:cs typeface="Gill Sans"/>
                <a:sym typeface="Gill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Gill Sans"/>
                <a:ea typeface="Gill Sans"/>
                <a:cs typeface="Gill Sans"/>
                <a:sym typeface="Gill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Gill Sans"/>
                <a:ea typeface="Gill Sans"/>
                <a:cs typeface="Gill Sans"/>
                <a:sym typeface="Gill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Gill Sans"/>
                <a:ea typeface="Gill Sans"/>
                <a:cs typeface="Gill Sans"/>
                <a:sym typeface="Gill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Gill Sans"/>
                <a:ea typeface="Gill Sans"/>
                <a:cs typeface="Gill Sans"/>
                <a:sym typeface="Gill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Gill Sans"/>
                <a:ea typeface="Gill Sans"/>
                <a:cs typeface="Gill Sans"/>
                <a:sym typeface="Gill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Gill Sans"/>
                <a:ea typeface="Gill Sans"/>
                <a:cs typeface="Gill Sans"/>
                <a:sym typeface="Gill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Gill Sans"/>
                <a:ea typeface="Gill Sans"/>
                <a:cs typeface="Gill Sans"/>
                <a:sym typeface="Gill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showMasterSp="0" type="twoObj">
  <p:cSld name="TWO_OBJECTS">
    <p:spTree>
      <p:nvGrpSpPr>
        <p:cNvPr id="38" name="Shape 38"/>
        <p:cNvGrpSpPr/>
        <p:nvPr/>
      </p:nvGrpSpPr>
      <p:grpSpPr>
        <a:xfrm>
          <a:off x="0" y="0"/>
          <a:ext cx="0" cy="0"/>
          <a:chOff x="0" y="0"/>
          <a:chExt cx="0" cy="0"/>
        </a:xfrm>
      </p:grpSpPr>
      <p:sp>
        <p:nvSpPr>
          <p:cNvPr id="39" name="Google Shape;39;p30"/>
          <p:cNvSpPr/>
          <p:nvPr/>
        </p:nvSpPr>
        <p:spPr>
          <a:xfrm>
            <a:off x="0" y="0"/>
            <a:ext cx="12188952" cy="6858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40" name="Google Shape;40;p30"/>
          <p:cNvSpPr/>
          <p:nvPr/>
        </p:nvSpPr>
        <p:spPr>
          <a:xfrm>
            <a:off x="0" y="0"/>
            <a:ext cx="12188952" cy="6858000"/>
          </a:xfrm>
          <a:prstGeom prst="rect">
            <a:avLst/>
          </a:prstGeom>
          <a:solidFill>
            <a:srgbClr val="816148">
              <a:alpha val="400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816148"/>
              </a:solidFill>
              <a:latin typeface="Gill Sans"/>
              <a:ea typeface="Gill Sans"/>
              <a:cs typeface="Gill Sans"/>
              <a:sym typeface="Gill Sans"/>
            </a:endParaRPr>
          </a:p>
        </p:txBody>
      </p:sp>
      <p:grpSp>
        <p:nvGrpSpPr>
          <p:cNvPr id="41" name="Google Shape;41;p30"/>
          <p:cNvGrpSpPr/>
          <p:nvPr/>
        </p:nvGrpSpPr>
        <p:grpSpPr>
          <a:xfrm>
            <a:off x="11151383" y="2767655"/>
            <a:ext cx="1040617" cy="2833045"/>
            <a:chOff x="11151383" y="2767655"/>
            <a:chExt cx="1040617" cy="2833045"/>
          </a:xfrm>
        </p:grpSpPr>
        <p:sp>
          <p:nvSpPr>
            <p:cNvPr id="42" name="Google Shape;42;p30"/>
            <p:cNvSpPr/>
            <p:nvPr/>
          </p:nvSpPr>
          <p:spPr>
            <a:xfrm>
              <a:off x="11783194" y="2943021"/>
              <a:ext cx="246527" cy="246527"/>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43" name="Google Shape;43;p30"/>
            <p:cNvSpPr/>
            <p:nvPr/>
          </p:nvSpPr>
          <p:spPr>
            <a:xfrm flipH="1" rot="10800000">
              <a:off x="11151383" y="4336822"/>
              <a:ext cx="1040617" cy="1263878"/>
            </a:xfrm>
            <a:custGeom>
              <a:rect b="b" l="l" r="r" t="t"/>
              <a:pathLst>
                <a:path extrusionOk="0" h="1360088" w="1119832">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solidFill>
              <a:srgbClr val="4367A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44" name="Google Shape;44;p30"/>
            <p:cNvSpPr/>
            <p:nvPr/>
          </p:nvSpPr>
          <p:spPr>
            <a:xfrm>
              <a:off x="11638492" y="2767655"/>
              <a:ext cx="553508" cy="1567713"/>
            </a:xfrm>
            <a:custGeom>
              <a:rect b="b" l="l" r="r" t="t"/>
              <a:pathLst>
                <a:path extrusionOk="0" h="1733435" w="612019">
                  <a:moveTo>
                    <a:pt x="612019" y="0"/>
                  </a:moveTo>
                  <a:lnTo>
                    <a:pt x="612019" y="1733435"/>
                  </a:lnTo>
                  <a:lnTo>
                    <a:pt x="180103" y="1301519"/>
                  </a:lnTo>
                  <a:cubicBezTo>
                    <a:pt x="-60034" y="1061382"/>
                    <a:pt x="-60034" y="672053"/>
                    <a:pt x="180103" y="431916"/>
                  </a:cubicBezTo>
                  <a:close/>
                </a:path>
              </a:pathLst>
            </a:custGeom>
            <a:solidFill>
              <a:srgbClr val="AABCDC">
                <a:alpha val="600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grpSp>
      <p:sp>
        <p:nvSpPr>
          <p:cNvPr id="45" name="Google Shape;45;p30"/>
          <p:cNvSpPr/>
          <p:nvPr/>
        </p:nvSpPr>
        <p:spPr>
          <a:xfrm>
            <a:off x="3048" y="0"/>
            <a:ext cx="12188952" cy="6858000"/>
          </a:xfrm>
          <a:prstGeom prst="rect">
            <a:avLst/>
          </a:prstGeom>
          <a:blipFill rotWithShape="1">
            <a:blip r:embed="rId2">
              <a:alphaModFix amt="6000"/>
            </a:blip>
            <a:tile algn="tl" flip="none" tx="0" sx="100000" ty="0" sy="100000"/>
          </a:blip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46" name="Google Shape;46;p30"/>
          <p:cNvSpPr txBox="1"/>
          <p:nvPr>
            <p:ph type="title"/>
          </p:nvPr>
        </p:nvSpPr>
        <p:spPr>
          <a:xfrm>
            <a:off x="457200" y="668049"/>
            <a:ext cx="10451534" cy="1591742"/>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30"/>
          <p:cNvSpPr txBox="1"/>
          <p:nvPr>
            <p:ph idx="1" type="body"/>
          </p:nvPr>
        </p:nvSpPr>
        <p:spPr>
          <a:xfrm>
            <a:off x="457200" y="2341329"/>
            <a:ext cx="5562600" cy="3835633"/>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48" name="Google Shape;48;p30"/>
          <p:cNvSpPr txBox="1"/>
          <p:nvPr>
            <p:ph idx="2" type="body"/>
          </p:nvPr>
        </p:nvSpPr>
        <p:spPr>
          <a:xfrm>
            <a:off x="6172200" y="2341329"/>
            <a:ext cx="4736534" cy="3835633"/>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49" name="Google Shape;49;p30"/>
          <p:cNvSpPr txBox="1"/>
          <p:nvPr>
            <p:ph idx="10" type="dt"/>
          </p:nvPr>
        </p:nvSpPr>
        <p:spPr>
          <a:xfrm>
            <a:off x="457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30"/>
          <p:cNvSpPr txBox="1"/>
          <p:nvPr>
            <p:ph idx="11" type="ftr"/>
          </p:nvPr>
        </p:nvSpPr>
        <p:spPr>
          <a:xfrm>
            <a:off x="457200" y="155448"/>
            <a:ext cx="411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30"/>
          <p:cNvSpPr txBox="1"/>
          <p:nvPr>
            <p:ph idx="12" type="sldNum"/>
          </p:nvPr>
        </p:nvSpPr>
        <p:spPr>
          <a:xfrm>
            <a:off x="10954512" y="6355080"/>
            <a:ext cx="795528" cy="36576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Gill Sans"/>
                <a:ea typeface="Gill Sans"/>
                <a:cs typeface="Gill Sans"/>
                <a:sym typeface="Gill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Gill Sans"/>
                <a:ea typeface="Gill Sans"/>
                <a:cs typeface="Gill Sans"/>
                <a:sym typeface="Gill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Gill Sans"/>
                <a:ea typeface="Gill Sans"/>
                <a:cs typeface="Gill Sans"/>
                <a:sym typeface="Gill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Gill Sans"/>
                <a:ea typeface="Gill Sans"/>
                <a:cs typeface="Gill Sans"/>
                <a:sym typeface="Gill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Gill Sans"/>
                <a:ea typeface="Gill Sans"/>
                <a:cs typeface="Gill Sans"/>
                <a:sym typeface="Gill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Gill Sans"/>
                <a:ea typeface="Gill Sans"/>
                <a:cs typeface="Gill Sans"/>
                <a:sym typeface="Gill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Gill Sans"/>
                <a:ea typeface="Gill Sans"/>
                <a:cs typeface="Gill Sans"/>
                <a:sym typeface="Gill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Gill Sans"/>
                <a:ea typeface="Gill Sans"/>
                <a:cs typeface="Gill Sans"/>
                <a:sym typeface="Gill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showMasterSp="0" type="twoTxTwoObj">
  <p:cSld name="TWO_OBJECTS_WITH_TEXT">
    <p:spTree>
      <p:nvGrpSpPr>
        <p:cNvPr id="52" name="Shape 52"/>
        <p:cNvGrpSpPr/>
        <p:nvPr/>
      </p:nvGrpSpPr>
      <p:grpSpPr>
        <a:xfrm>
          <a:off x="0" y="0"/>
          <a:ext cx="0" cy="0"/>
          <a:chOff x="0" y="0"/>
          <a:chExt cx="0" cy="0"/>
        </a:xfrm>
      </p:grpSpPr>
      <p:sp>
        <p:nvSpPr>
          <p:cNvPr id="53" name="Google Shape;53;p31"/>
          <p:cNvSpPr/>
          <p:nvPr/>
        </p:nvSpPr>
        <p:spPr>
          <a:xfrm>
            <a:off x="0" y="0"/>
            <a:ext cx="12188952" cy="6858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54" name="Google Shape;54;p31"/>
          <p:cNvSpPr/>
          <p:nvPr/>
        </p:nvSpPr>
        <p:spPr>
          <a:xfrm>
            <a:off x="0" y="0"/>
            <a:ext cx="12188952" cy="6858000"/>
          </a:xfrm>
          <a:prstGeom prst="rect">
            <a:avLst/>
          </a:prstGeom>
          <a:solidFill>
            <a:srgbClr val="816148">
              <a:alpha val="400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816148"/>
              </a:solidFill>
              <a:latin typeface="Gill Sans"/>
              <a:ea typeface="Gill Sans"/>
              <a:cs typeface="Gill Sans"/>
              <a:sym typeface="Gill Sans"/>
            </a:endParaRPr>
          </a:p>
        </p:txBody>
      </p:sp>
      <p:grpSp>
        <p:nvGrpSpPr>
          <p:cNvPr id="55" name="Google Shape;55;p31"/>
          <p:cNvGrpSpPr/>
          <p:nvPr/>
        </p:nvGrpSpPr>
        <p:grpSpPr>
          <a:xfrm>
            <a:off x="11151383" y="2767655"/>
            <a:ext cx="1040617" cy="2833045"/>
            <a:chOff x="11151383" y="2767655"/>
            <a:chExt cx="1040617" cy="2833045"/>
          </a:xfrm>
        </p:grpSpPr>
        <p:sp>
          <p:nvSpPr>
            <p:cNvPr id="56" name="Google Shape;56;p31"/>
            <p:cNvSpPr/>
            <p:nvPr/>
          </p:nvSpPr>
          <p:spPr>
            <a:xfrm>
              <a:off x="11783194" y="2943021"/>
              <a:ext cx="246527" cy="246527"/>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57" name="Google Shape;57;p31"/>
            <p:cNvSpPr/>
            <p:nvPr/>
          </p:nvSpPr>
          <p:spPr>
            <a:xfrm flipH="1" rot="10800000">
              <a:off x="11151383" y="4336822"/>
              <a:ext cx="1040617" cy="1263878"/>
            </a:xfrm>
            <a:custGeom>
              <a:rect b="b" l="l" r="r" t="t"/>
              <a:pathLst>
                <a:path extrusionOk="0" h="1360088" w="1119832">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solidFill>
              <a:srgbClr val="4367A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58" name="Google Shape;58;p31"/>
            <p:cNvSpPr/>
            <p:nvPr/>
          </p:nvSpPr>
          <p:spPr>
            <a:xfrm>
              <a:off x="11638492" y="2767655"/>
              <a:ext cx="553508" cy="1567713"/>
            </a:xfrm>
            <a:custGeom>
              <a:rect b="b" l="l" r="r" t="t"/>
              <a:pathLst>
                <a:path extrusionOk="0" h="1733435" w="612019">
                  <a:moveTo>
                    <a:pt x="612019" y="0"/>
                  </a:moveTo>
                  <a:lnTo>
                    <a:pt x="612019" y="1733435"/>
                  </a:lnTo>
                  <a:lnTo>
                    <a:pt x="180103" y="1301519"/>
                  </a:lnTo>
                  <a:cubicBezTo>
                    <a:pt x="-60034" y="1061382"/>
                    <a:pt x="-60034" y="672053"/>
                    <a:pt x="180103" y="431916"/>
                  </a:cubicBezTo>
                  <a:close/>
                </a:path>
              </a:pathLst>
            </a:custGeom>
            <a:solidFill>
              <a:srgbClr val="AABCDC">
                <a:alpha val="600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grpSp>
      <p:sp>
        <p:nvSpPr>
          <p:cNvPr id="59" name="Google Shape;59;p31"/>
          <p:cNvSpPr/>
          <p:nvPr/>
        </p:nvSpPr>
        <p:spPr>
          <a:xfrm>
            <a:off x="3048" y="0"/>
            <a:ext cx="12188952" cy="6858000"/>
          </a:xfrm>
          <a:prstGeom prst="rect">
            <a:avLst/>
          </a:prstGeom>
          <a:blipFill rotWithShape="1">
            <a:blip r:embed="rId2">
              <a:alphaModFix amt="6000"/>
            </a:blip>
            <a:tile algn="tl" flip="none" tx="0" sx="100000" ty="0" sy="100000"/>
          </a:blip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60" name="Google Shape;60;p31"/>
          <p:cNvSpPr txBox="1"/>
          <p:nvPr>
            <p:ph type="title"/>
          </p:nvPr>
        </p:nvSpPr>
        <p:spPr>
          <a:xfrm>
            <a:off x="457200" y="668049"/>
            <a:ext cx="10450629" cy="1325564"/>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31"/>
          <p:cNvSpPr txBox="1"/>
          <p:nvPr>
            <p:ph idx="1" type="body"/>
          </p:nvPr>
        </p:nvSpPr>
        <p:spPr>
          <a:xfrm>
            <a:off x="457086" y="2182814"/>
            <a:ext cx="5021512"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2400"/>
              <a:buNone/>
              <a:defRPr b="1" sz="2400"/>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62" name="Google Shape;62;p31"/>
          <p:cNvSpPr txBox="1"/>
          <p:nvPr>
            <p:ph idx="2" type="body"/>
          </p:nvPr>
        </p:nvSpPr>
        <p:spPr>
          <a:xfrm>
            <a:off x="457086" y="3115949"/>
            <a:ext cx="5021512" cy="3073714"/>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63" name="Google Shape;63;p31"/>
          <p:cNvSpPr txBox="1"/>
          <p:nvPr>
            <p:ph idx="3" type="body"/>
          </p:nvPr>
        </p:nvSpPr>
        <p:spPr>
          <a:xfrm>
            <a:off x="5890597" y="2182814"/>
            <a:ext cx="5017232"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2400"/>
              <a:buNone/>
              <a:defRPr b="1" sz="2400"/>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64" name="Google Shape;64;p31"/>
          <p:cNvSpPr txBox="1"/>
          <p:nvPr>
            <p:ph idx="4" type="body"/>
          </p:nvPr>
        </p:nvSpPr>
        <p:spPr>
          <a:xfrm>
            <a:off x="5890597" y="3115949"/>
            <a:ext cx="5017232" cy="3073714"/>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65" name="Google Shape;65;p31"/>
          <p:cNvSpPr txBox="1"/>
          <p:nvPr>
            <p:ph idx="10" type="dt"/>
          </p:nvPr>
        </p:nvSpPr>
        <p:spPr>
          <a:xfrm>
            <a:off x="457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31"/>
          <p:cNvSpPr txBox="1"/>
          <p:nvPr>
            <p:ph idx="11" type="ftr"/>
          </p:nvPr>
        </p:nvSpPr>
        <p:spPr>
          <a:xfrm>
            <a:off x="457200" y="155448"/>
            <a:ext cx="411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31"/>
          <p:cNvSpPr txBox="1"/>
          <p:nvPr>
            <p:ph idx="12" type="sldNum"/>
          </p:nvPr>
        </p:nvSpPr>
        <p:spPr>
          <a:xfrm>
            <a:off x="10954512" y="6355080"/>
            <a:ext cx="795528" cy="36576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Gill Sans"/>
                <a:ea typeface="Gill Sans"/>
                <a:cs typeface="Gill Sans"/>
                <a:sym typeface="Gill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Gill Sans"/>
                <a:ea typeface="Gill Sans"/>
                <a:cs typeface="Gill Sans"/>
                <a:sym typeface="Gill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Gill Sans"/>
                <a:ea typeface="Gill Sans"/>
                <a:cs typeface="Gill Sans"/>
                <a:sym typeface="Gill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Gill Sans"/>
                <a:ea typeface="Gill Sans"/>
                <a:cs typeface="Gill Sans"/>
                <a:sym typeface="Gill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Gill Sans"/>
                <a:ea typeface="Gill Sans"/>
                <a:cs typeface="Gill Sans"/>
                <a:sym typeface="Gill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Gill Sans"/>
                <a:ea typeface="Gill Sans"/>
                <a:cs typeface="Gill Sans"/>
                <a:sym typeface="Gill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Gill Sans"/>
                <a:ea typeface="Gill Sans"/>
                <a:cs typeface="Gill Sans"/>
                <a:sym typeface="Gill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Gill Sans"/>
                <a:ea typeface="Gill Sans"/>
                <a:cs typeface="Gill Sans"/>
                <a:sym typeface="Gill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8" name="Shape 68"/>
        <p:cNvGrpSpPr/>
        <p:nvPr/>
      </p:nvGrpSpPr>
      <p:grpSpPr>
        <a:xfrm>
          <a:off x="0" y="0"/>
          <a:ext cx="0" cy="0"/>
          <a:chOff x="0" y="0"/>
          <a:chExt cx="0" cy="0"/>
        </a:xfrm>
      </p:grpSpPr>
      <p:sp>
        <p:nvSpPr>
          <p:cNvPr id="69" name="Google Shape;69;p32"/>
          <p:cNvSpPr txBox="1"/>
          <p:nvPr>
            <p:ph type="title"/>
          </p:nvPr>
        </p:nvSpPr>
        <p:spPr>
          <a:xfrm>
            <a:off x="457200" y="668049"/>
            <a:ext cx="7685037" cy="1363816"/>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32"/>
          <p:cNvSpPr txBox="1"/>
          <p:nvPr>
            <p:ph idx="10" type="dt"/>
          </p:nvPr>
        </p:nvSpPr>
        <p:spPr>
          <a:xfrm>
            <a:off x="457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32"/>
          <p:cNvSpPr txBox="1"/>
          <p:nvPr>
            <p:ph idx="11" type="ftr"/>
          </p:nvPr>
        </p:nvSpPr>
        <p:spPr>
          <a:xfrm>
            <a:off x="457200" y="155448"/>
            <a:ext cx="411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32"/>
          <p:cNvSpPr txBox="1"/>
          <p:nvPr>
            <p:ph idx="12" type="sldNum"/>
          </p:nvPr>
        </p:nvSpPr>
        <p:spPr>
          <a:xfrm>
            <a:off x="10954512" y="6355080"/>
            <a:ext cx="795528" cy="36576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Gill Sans"/>
                <a:ea typeface="Gill Sans"/>
                <a:cs typeface="Gill Sans"/>
                <a:sym typeface="Gill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Gill Sans"/>
                <a:ea typeface="Gill Sans"/>
                <a:cs typeface="Gill Sans"/>
                <a:sym typeface="Gill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Gill Sans"/>
                <a:ea typeface="Gill Sans"/>
                <a:cs typeface="Gill Sans"/>
                <a:sym typeface="Gill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Gill Sans"/>
                <a:ea typeface="Gill Sans"/>
                <a:cs typeface="Gill Sans"/>
                <a:sym typeface="Gill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Gill Sans"/>
                <a:ea typeface="Gill Sans"/>
                <a:cs typeface="Gill Sans"/>
                <a:sym typeface="Gill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Gill Sans"/>
                <a:ea typeface="Gill Sans"/>
                <a:cs typeface="Gill Sans"/>
                <a:sym typeface="Gill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Gill Sans"/>
                <a:ea typeface="Gill Sans"/>
                <a:cs typeface="Gill Sans"/>
                <a:sym typeface="Gill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Gill Sans"/>
                <a:ea typeface="Gill Sans"/>
                <a:cs typeface="Gill Sans"/>
                <a:sym typeface="Gill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3" name="Shape 73"/>
        <p:cNvGrpSpPr/>
        <p:nvPr/>
      </p:nvGrpSpPr>
      <p:grpSpPr>
        <a:xfrm>
          <a:off x="0" y="0"/>
          <a:ext cx="0" cy="0"/>
          <a:chOff x="0" y="0"/>
          <a:chExt cx="0" cy="0"/>
        </a:xfrm>
      </p:grpSpPr>
      <p:sp>
        <p:nvSpPr>
          <p:cNvPr id="74" name="Google Shape;74;p33"/>
          <p:cNvSpPr txBox="1"/>
          <p:nvPr>
            <p:ph idx="10" type="dt"/>
          </p:nvPr>
        </p:nvSpPr>
        <p:spPr>
          <a:xfrm>
            <a:off x="457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33"/>
          <p:cNvSpPr txBox="1"/>
          <p:nvPr>
            <p:ph idx="11" type="ftr"/>
          </p:nvPr>
        </p:nvSpPr>
        <p:spPr>
          <a:xfrm>
            <a:off x="457200" y="155448"/>
            <a:ext cx="411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33"/>
          <p:cNvSpPr txBox="1"/>
          <p:nvPr>
            <p:ph idx="12" type="sldNum"/>
          </p:nvPr>
        </p:nvSpPr>
        <p:spPr>
          <a:xfrm>
            <a:off x="10954512" y="6355080"/>
            <a:ext cx="795528" cy="36576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Gill Sans"/>
                <a:ea typeface="Gill Sans"/>
                <a:cs typeface="Gill Sans"/>
                <a:sym typeface="Gill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Gill Sans"/>
                <a:ea typeface="Gill Sans"/>
                <a:cs typeface="Gill Sans"/>
                <a:sym typeface="Gill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Gill Sans"/>
                <a:ea typeface="Gill Sans"/>
                <a:cs typeface="Gill Sans"/>
                <a:sym typeface="Gill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Gill Sans"/>
                <a:ea typeface="Gill Sans"/>
                <a:cs typeface="Gill Sans"/>
                <a:sym typeface="Gill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Gill Sans"/>
                <a:ea typeface="Gill Sans"/>
                <a:cs typeface="Gill Sans"/>
                <a:sym typeface="Gill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Gill Sans"/>
                <a:ea typeface="Gill Sans"/>
                <a:cs typeface="Gill Sans"/>
                <a:sym typeface="Gill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Gill Sans"/>
                <a:ea typeface="Gill Sans"/>
                <a:cs typeface="Gill Sans"/>
                <a:sym typeface="Gill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Gill Sans"/>
                <a:ea typeface="Gill Sans"/>
                <a:cs typeface="Gill Sans"/>
                <a:sym typeface="Gill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77" name="Shape 77"/>
        <p:cNvGrpSpPr/>
        <p:nvPr/>
      </p:nvGrpSpPr>
      <p:grpSpPr>
        <a:xfrm>
          <a:off x="0" y="0"/>
          <a:ext cx="0" cy="0"/>
          <a:chOff x="0" y="0"/>
          <a:chExt cx="0" cy="0"/>
        </a:xfrm>
      </p:grpSpPr>
      <p:sp>
        <p:nvSpPr>
          <p:cNvPr id="78" name="Google Shape;78;p34"/>
          <p:cNvSpPr/>
          <p:nvPr/>
        </p:nvSpPr>
        <p:spPr>
          <a:xfrm>
            <a:off x="0" y="0"/>
            <a:ext cx="12188952" cy="6858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79" name="Google Shape;79;p34"/>
          <p:cNvSpPr/>
          <p:nvPr/>
        </p:nvSpPr>
        <p:spPr>
          <a:xfrm>
            <a:off x="0" y="0"/>
            <a:ext cx="12188952" cy="6858000"/>
          </a:xfrm>
          <a:prstGeom prst="rect">
            <a:avLst/>
          </a:prstGeom>
          <a:solidFill>
            <a:srgbClr val="816148">
              <a:alpha val="400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816148"/>
              </a:solidFill>
              <a:latin typeface="Gill Sans"/>
              <a:ea typeface="Gill Sans"/>
              <a:cs typeface="Gill Sans"/>
              <a:sym typeface="Gill Sans"/>
            </a:endParaRPr>
          </a:p>
        </p:txBody>
      </p:sp>
      <p:grpSp>
        <p:nvGrpSpPr>
          <p:cNvPr id="80" name="Google Shape;80;p34"/>
          <p:cNvGrpSpPr/>
          <p:nvPr/>
        </p:nvGrpSpPr>
        <p:grpSpPr>
          <a:xfrm>
            <a:off x="10300855" y="0"/>
            <a:ext cx="1891145" cy="5600700"/>
            <a:chOff x="10300855" y="0"/>
            <a:chExt cx="1891145" cy="5600700"/>
          </a:xfrm>
        </p:grpSpPr>
        <p:sp>
          <p:nvSpPr>
            <p:cNvPr id="81" name="Google Shape;81;p34"/>
            <p:cNvSpPr/>
            <p:nvPr/>
          </p:nvSpPr>
          <p:spPr>
            <a:xfrm>
              <a:off x="11783194" y="2943021"/>
              <a:ext cx="246527" cy="246527"/>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82" name="Google Shape;82;p34"/>
            <p:cNvSpPr/>
            <p:nvPr/>
          </p:nvSpPr>
          <p:spPr>
            <a:xfrm>
              <a:off x="10330568" y="2199078"/>
              <a:ext cx="1195288" cy="1195289"/>
            </a:xfrm>
            <a:custGeom>
              <a:rect b="b" l="l" r="r" t="t"/>
              <a:pathLst>
                <a:path extrusionOk="0" h="6861545" w="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rgbClr val="4367A6">
                <a:alpha val="64313"/>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83" name="Google Shape;83;p34"/>
            <p:cNvSpPr/>
            <p:nvPr/>
          </p:nvSpPr>
          <p:spPr>
            <a:xfrm flipH="1" rot="10800000">
              <a:off x="11151383" y="4336822"/>
              <a:ext cx="1040617" cy="1263878"/>
            </a:xfrm>
            <a:custGeom>
              <a:rect b="b" l="l" r="r" t="t"/>
              <a:pathLst>
                <a:path extrusionOk="0" h="1360088" w="1119832">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solidFill>
              <a:srgbClr val="4367A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84" name="Google Shape;84;p34"/>
            <p:cNvSpPr/>
            <p:nvPr/>
          </p:nvSpPr>
          <p:spPr>
            <a:xfrm>
              <a:off x="11638492" y="2767655"/>
              <a:ext cx="553508" cy="1567713"/>
            </a:xfrm>
            <a:custGeom>
              <a:rect b="b" l="l" r="r" t="t"/>
              <a:pathLst>
                <a:path extrusionOk="0" h="1733435" w="612019">
                  <a:moveTo>
                    <a:pt x="612019" y="0"/>
                  </a:moveTo>
                  <a:lnTo>
                    <a:pt x="612019" y="1733435"/>
                  </a:lnTo>
                  <a:lnTo>
                    <a:pt x="180103" y="1301519"/>
                  </a:lnTo>
                  <a:cubicBezTo>
                    <a:pt x="-60034" y="1061382"/>
                    <a:pt x="-60034" y="672053"/>
                    <a:pt x="180103" y="431916"/>
                  </a:cubicBezTo>
                  <a:close/>
                </a:path>
              </a:pathLst>
            </a:custGeom>
            <a:solidFill>
              <a:srgbClr val="AABCDC">
                <a:alpha val="600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85" name="Google Shape;85;p34"/>
            <p:cNvSpPr/>
            <p:nvPr/>
          </p:nvSpPr>
          <p:spPr>
            <a:xfrm flipH="1">
              <a:off x="10300855" y="0"/>
              <a:ext cx="1891145" cy="1891145"/>
            </a:xfrm>
            <a:custGeom>
              <a:rect b="b" l="l" r="r" t="t"/>
              <a:pathLst>
                <a:path extrusionOk="0" h="6861545" w="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alpha val="60000"/>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86" name="Google Shape;86;p34"/>
            <p:cNvSpPr/>
            <p:nvPr/>
          </p:nvSpPr>
          <p:spPr>
            <a:xfrm flipH="1">
              <a:off x="10424367" y="122795"/>
              <a:ext cx="1644119" cy="1644119"/>
            </a:xfrm>
            <a:custGeom>
              <a:rect b="b" l="l" r="r" t="t"/>
              <a:pathLst>
                <a:path extrusionOk="0" h="6861545" w="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rgbClr val="4367A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grpSp>
      <p:sp>
        <p:nvSpPr>
          <p:cNvPr id="87" name="Google Shape;87;p34"/>
          <p:cNvSpPr/>
          <p:nvPr/>
        </p:nvSpPr>
        <p:spPr>
          <a:xfrm>
            <a:off x="3048" y="0"/>
            <a:ext cx="12188952" cy="6858000"/>
          </a:xfrm>
          <a:prstGeom prst="rect">
            <a:avLst/>
          </a:prstGeom>
          <a:blipFill rotWithShape="1">
            <a:blip r:embed="rId2">
              <a:alphaModFix amt="6000"/>
            </a:blip>
            <a:tile algn="tl" flip="none" tx="0" sx="100000" ty="0" sy="100000"/>
          </a:blip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88" name="Google Shape;88;p34"/>
          <p:cNvSpPr txBox="1"/>
          <p:nvPr>
            <p:ph type="title"/>
          </p:nvPr>
        </p:nvSpPr>
        <p:spPr>
          <a:xfrm>
            <a:off x="457200" y="668049"/>
            <a:ext cx="4314825" cy="1957828"/>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4400"/>
              <a:buFont typeface="Gill Sans"/>
              <a:buNone/>
              <a:defRPr sz="4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9" name="Google Shape;89;p34"/>
          <p:cNvSpPr txBox="1"/>
          <p:nvPr>
            <p:ph idx="1" type="body"/>
          </p:nvPr>
        </p:nvSpPr>
        <p:spPr>
          <a:xfrm>
            <a:off x="5183188" y="668049"/>
            <a:ext cx="4875212" cy="5231253"/>
          </a:xfrm>
          <a:prstGeom prst="rect">
            <a:avLst/>
          </a:prstGeom>
          <a:noFill/>
          <a:ln>
            <a:noFill/>
          </a:ln>
        </p:spPr>
        <p:txBody>
          <a:bodyPr anchorCtr="0" anchor="t" bIns="45700" lIns="91425" spcFirstLastPara="1" rIns="91425" wrap="square" tIns="45700">
            <a:normAutofit/>
          </a:bodyPr>
          <a:lstStyle>
            <a:lvl1pPr indent="-381000" lvl="0" marL="457200" algn="l">
              <a:lnSpc>
                <a:spcPct val="90000"/>
              </a:lnSpc>
              <a:spcBef>
                <a:spcPts val="1000"/>
              </a:spcBef>
              <a:spcAft>
                <a:spcPts val="0"/>
              </a:spcAft>
              <a:buClr>
                <a:schemeClr val="lt1"/>
              </a:buClr>
              <a:buSzPts val="2400"/>
              <a:buChar char="•"/>
              <a:defRPr sz="2400"/>
            </a:lvl1pPr>
            <a:lvl2pPr indent="-355600" lvl="1" marL="914400" algn="l">
              <a:lnSpc>
                <a:spcPct val="90000"/>
              </a:lnSpc>
              <a:spcBef>
                <a:spcPts val="500"/>
              </a:spcBef>
              <a:spcAft>
                <a:spcPts val="0"/>
              </a:spcAft>
              <a:buClr>
                <a:schemeClr val="lt1"/>
              </a:buClr>
              <a:buSzPts val="2000"/>
              <a:buChar char="•"/>
              <a:defRPr sz="2000"/>
            </a:lvl2pPr>
            <a:lvl3pPr indent="-342900" lvl="2" marL="1371600" algn="l">
              <a:lnSpc>
                <a:spcPct val="90000"/>
              </a:lnSpc>
              <a:spcBef>
                <a:spcPts val="500"/>
              </a:spcBef>
              <a:spcAft>
                <a:spcPts val="0"/>
              </a:spcAft>
              <a:buClr>
                <a:schemeClr val="lt1"/>
              </a:buClr>
              <a:buSzPts val="1800"/>
              <a:buChar char="•"/>
              <a:defRPr sz="1800"/>
            </a:lvl3pPr>
            <a:lvl4pPr indent="-330200" lvl="3" marL="1828800" algn="l">
              <a:lnSpc>
                <a:spcPct val="90000"/>
              </a:lnSpc>
              <a:spcBef>
                <a:spcPts val="500"/>
              </a:spcBef>
              <a:spcAft>
                <a:spcPts val="0"/>
              </a:spcAft>
              <a:buClr>
                <a:schemeClr val="lt1"/>
              </a:buClr>
              <a:buSzPts val="1600"/>
              <a:buChar char="•"/>
              <a:defRPr sz="1600"/>
            </a:lvl4pPr>
            <a:lvl5pPr indent="-330200" lvl="4" marL="2286000" algn="l">
              <a:lnSpc>
                <a:spcPct val="90000"/>
              </a:lnSpc>
              <a:spcBef>
                <a:spcPts val="500"/>
              </a:spcBef>
              <a:spcAft>
                <a:spcPts val="0"/>
              </a:spcAft>
              <a:buClr>
                <a:schemeClr val="lt1"/>
              </a:buClr>
              <a:buSzPts val="1600"/>
              <a:buChar char="•"/>
              <a:defRPr sz="1600"/>
            </a:lvl5pPr>
            <a:lvl6pPr indent="-355600" lvl="5" marL="2743200" algn="l">
              <a:lnSpc>
                <a:spcPct val="90000"/>
              </a:lnSpc>
              <a:spcBef>
                <a:spcPts val="500"/>
              </a:spcBef>
              <a:spcAft>
                <a:spcPts val="0"/>
              </a:spcAft>
              <a:buClr>
                <a:schemeClr val="lt1"/>
              </a:buClr>
              <a:buSzPts val="2000"/>
              <a:buChar char="•"/>
              <a:defRPr sz="2000"/>
            </a:lvl6pPr>
            <a:lvl7pPr indent="-355600" lvl="6" marL="3200400" algn="l">
              <a:lnSpc>
                <a:spcPct val="90000"/>
              </a:lnSpc>
              <a:spcBef>
                <a:spcPts val="500"/>
              </a:spcBef>
              <a:spcAft>
                <a:spcPts val="0"/>
              </a:spcAft>
              <a:buClr>
                <a:schemeClr val="lt1"/>
              </a:buClr>
              <a:buSzPts val="2000"/>
              <a:buChar char="•"/>
              <a:defRPr sz="2000"/>
            </a:lvl7pPr>
            <a:lvl8pPr indent="-355600" lvl="7" marL="3657600" algn="l">
              <a:lnSpc>
                <a:spcPct val="90000"/>
              </a:lnSpc>
              <a:spcBef>
                <a:spcPts val="500"/>
              </a:spcBef>
              <a:spcAft>
                <a:spcPts val="0"/>
              </a:spcAft>
              <a:buClr>
                <a:schemeClr val="lt1"/>
              </a:buClr>
              <a:buSzPts val="2000"/>
              <a:buChar char="•"/>
              <a:defRPr sz="2000"/>
            </a:lvl8pPr>
            <a:lvl9pPr indent="-355600" lvl="8" marL="4114800" algn="l">
              <a:lnSpc>
                <a:spcPct val="90000"/>
              </a:lnSpc>
              <a:spcBef>
                <a:spcPts val="500"/>
              </a:spcBef>
              <a:spcAft>
                <a:spcPts val="0"/>
              </a:spcAft>
              <a:buClr>
                <a:schemeClr val="lt1"/>
              </a:buClr>
              <a:buSzPts val="2000"/>
              <a:buChar char="•"/>
              <a:defRPr sz="2000"/>
            </a:lvl9pPr>
          </a:lstStyle>
          <a:p/>
        </p:txBody>
      </p:sp>
      <p:sp>
        <p:nvSpPr>
          <p:cNvPr id="90" name="Google Shape;90;p34"/>
          <p:cNvSpPr txBox="1"/>
          <p:nvPr>
            <p:ph idx="2" type="body"/>
          </p:nvPr>
        </p:nvSpPr>
        <p:spPr>
          <a:xfrm>
            <a:off x="457200" y="2749024"/>
            <a:ext cx="4314825" cy="3119964"/>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2400"/>
              <a:buNone/>
              <a:defRPr sz="24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91" name="Google Shape;91;p34"/>
          <p:cNvSpPr txBox="1"/>
          <p:nvPr>
            <p:ph idx="10" type="dt"/>
          </p:nvPr>
        </p:nvSpPr>
        <p:spPr>
          <a:xfrm>
            <a:off x="457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2" name="Google Shape;92;p34"/>
          <p:cNvSpPr txBox="1"/>
          <p:nvPr>
            <p:ph idx="11" type="ftr"/>
          </p:nvPr>
        </p:nvSpPr>
        <p:spPr>
          <a:xfrm>
            <a:off x="457200" y="155448"/>
            <a:ext cx="411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3" name="Google Shape;93;p34"/>
          <p:cNvSpPr txBox="1"/>
          <p:nvPr>
            <p:ph idx="12" type="sldNum"/>
          </p:nvPr>
        </p:nvSpPr>
        <p:spPr>
          <a:xfrm>
            <a:off x="10954512" y="6355080"/>
            <a:ext cx="795528" cy="36576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Gill Sans"/>
                <a:ea typeface="Gill Sans"/>
                <a:cs typeface="Gill Sans"/>
                <a:sym typeface="Gill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Gill Sans"/>
                <a:ea typeface="Gill Sans"/>
                <a:cs typeface="Gill Sans"/>
                <a:sym typeface="Gill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Gill Sans"/>
                <a:ea typeface="Gill Sans"/>
                <a:cs typeface="Gill Sans"/>
                <a:sym typeface="Gill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Gill Sans"/>
                <a:ea typeface="Gill Sans"/>
                <a:cs typeface="Gill Sans"/>
                <a:sym typeface="Gill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Gill Sans"/>
                <a:ea typeface="Gill Sans"/>
                <a:cs typeface="Gill Sans"/>
                <a:sym typeface="Gill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Gill Sans"/>
                <a:ea typeface="Gill Sans"/>
                <a:cs typeface="Gill Sans"/>
                <a:sym typeface="Gill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Gill Sans"/>
                <a:ea typeface="Gill Sans"/>
                <a:cs typeface="Gill Sans"/>
                <a:sym typeface="Gill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Gill Sans"/>
                <a:ea typeface="Gill Sans"/>
                <a:cs typeface="Gill Sans"/>
                <a:sym typeface="Gill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94" name="Shape 94"/>
        <p:cNvGrpSpPr/>
        <p:nvPr/>
      </p:nvGrpSpPr>
      <p:grpSpPr>
        <a:xfrm>
          <a:off x="0" y="0"/>
          <a:ext cx="0" cy="0"/>
          <a:chOff x="0" y="0"/>
          <a:chExt cx="0" cy="0"/>
        </a:xfrm>
      </p:grpSpPr>
      <p:sp>
        <p:nvSpPr>
          <p:cNvPr id="95" name="Google Shape;95;p35"/>
          <p:cNvSpPr/>
          <p:nvPr/>
        </p:nvSpPr>
        <p:spPr>
          <a:xfrm>
            <a:off x="0" y="0"/>
            <a:ext cx="12188952" cy="6858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96" name="Google Shape;96;p35"/>
          <p:cNvSpPr/>
          <p:nvPr/>
        </p:nvSpPr>
        <p:spPr>
          <a:xfrm>
            <a:off x="0" y="0"/>
            <a:ext cx="12188952" cy="6858000"/>
          </a:xfrm>
          <a:prstGeom prst="rect">
            <a:avLst/>
          </a:prstGeom>
          <a:solidFill>
            <a:srgbClr val="816148">
              <a:alpha val="400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816148"/>
              </a:solidFill>
              <a:latin typeface="Gill Sans"/>
              <a:ea typeface="Gill Sans"/>
              <a:cs typeface="Gill Sans"/>
              <a:sym typeface="Gill Sans"/>
            </a:endParaRPr>
          </a:p>
        </p:txBody>
      </p:sp>
      <p:grpSp>
        <p:nvGrpSpPr>
          <p:cNvPr id="97" name="Google Shape;97;p35"/>
          <p:cNvGrpSpPr/>
          <p:nvPr/>
        </p:nvGrpSpPr>
        <p:grpSpPr>
          <a:xfrm>
            <a:off x="10300855" y="0"/>
            <a:ext cx="1891145" cy="5600700"/>
            <a:chOff x="10300855" y="0"/>
            <a:chExt cx="1891145" cy="5600700"/>
          </a:xfrm>
        </p:grpSpPr>
        <p:sp>
          <p:nvSpPr>
            <p:cNvPr id="98" name="Google Shape;98;p35"/>
            <p:cNvSpPr/>
            <p:nvPr/>
          </p:nvSpPr>
          <p:spPr>
            <a:xfrm>
              <a:off x="11783194" y="2943021"/>
              <a:ext cx="246527" cy="246527"/>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99" name="Google Shape;99;p35"/>
            <p:cNvSpPr/>
            <p:nvPr/>
          </p:nvSpPr>
          <p:spPr>
            <a:xfrm>
              <a:off x="10330568" y="2199078"/>
              <a:ext cx="1195288" cy="1195289"/>
            </a:xfrm>
            <a:custGeom>
              <a:rect b="b" l="l" r="r" t="t"/>
              <a:pathLst>
                <a:path extrusionOk="0" h="6861545" w="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rgbClr val="4367A6">
                <a:alpha val="64313"/>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100" name="Google Shape;100;p35"/>
            <p:cNvSpPr/>
            <p:nvPr/>
          </p:nvSpPr>
          <p:spPr>
            <a:xfrm flipH="1" rot="10800000">
              <a:off x="11151383" y="4336822"/>
              <a:ext cx="1040617" cy="1263878"/>
            </a:xfrm>
            <a:custGeom>
              <a:rect b="b" l="l" r="r" t="t"/>
              <a:pathLst>
                <a:path extrusionOk="0" h="1360088" w="1119832">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solidFill>
              <a:srgbClr val="4367A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101" name="Google Shape;101;p35"/>
            <p:cNvSpPr/>
            <p:nvPr/>
          </p:nvSpPr>
          <p:spPr>
            <a:xfrm>
              <a:off x="11638492" y="2767655"/>
              <a:ext cx="553508" cy="1567713"/>
            </a:xfrm>
            <a:custGeom>
              <a:rect b="b" l="l" r="r" t="t"/>
              <a:pathLst>
                <a:path extrusionOk="0" h="1733435" w="612019">
                  <a:moveTo>
                    <a:pt x="612019" y="0"/>
                  </a:moveTo>
                  <a:lnTo>
                    <a:pt x="612019" y="1733435"/>
                  </a:lnTo>
                  <a:lnTo>
                    <a:pt x="180103" y="1301519"/>
                  </a:lnTo>
                  <a:cubicBezTo>
                    <a:pt x="-60034" y="1061382"/>
                    <a:pt x="-60034" y="672053"/>
                    <a:pt x="180103" y="431916"/>
                  </a:cubicBezTo>
                  <a:close/>
                </a:path>
              </a:pathLst>
            </a:custGeom>
            <a:solidFill>
              <a:srgbClr val="AABCDC">
                <a:alpha val="600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102" name="Google Shape;102;p35"/>
            <p:cNvSpPr/>
            <p:nvPr/>
          </p:nvSpPr>
          <p:spPr>
            <a:xfrm flipH="1">
              <a:off x="10300855" y="0"/>
              <a:ext cx="1891145" cy="1891145"/>
            </a:xfrm>
            <a:custGeom>
              <a:rect b="b" l="l" r="r" t="t"/>
              <a:pathLst>
                <a:path extrusionOk="0" h="6861545" w="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alpha val="60000"/>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103" name="Google Shape;103;p35"/>
            <p:cNvSpPr/>
            <p:nvPr/>
          </p:nvSpPr>
          <p:spPr>
            <a:xfrm flipH="1">
              <a:off x="10424367" y="122795"/>
              <a:ext cx="1644119" cy="1644119"/>
            </a:xfrm>
            <a:custGeom>
              <a:rect b="b" l="l" r="r" t="t"/>
              <a:pathLst>
                <a:path extrusionOk="0" h="6861545" w="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rgbClr val="4367A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grpSp>
      <p:sp>
        <p:nvSpPr>
          <p:cNvPr id="104" name="Google Shape;104;p35"/>
          <p:cNvSpPr/>
          <p:nvPr/>
        </p:nvSpPr>
        <p:spPr>
          <a:xfrm>
            <a:off x="3048" y="0"/>
            <a:ext cx="12188952" cy="6858000"/>
          </a:xfrm>
          <a:prstGeom prst="rect">
            <a:avLst/>
          </a:prstGeom>
          <a:blipFill rotWithShape="1">
            <a:blip r:embed="rId2">
              <a:alphaModFix amt="6000"/>
            </a:blip>
            <a:tile algn="tl" flip="none" tx="0" sx="100000" ty="0" sy="100000"/>
          </a:blip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105" name="Google Shape;105;p35"/>
          <p:cNvSpPr txBox="1"/>
          <p:nvPr>
            <p:ph type="title"/>
          </p:nvPr>
        </p:nvSpPr>
        <p:spPr>
          <a:xfrm>
            <a:off x="457200" y="668049"/>
            <a:ext cx="4314825" cy="2235711"/>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lt1"/>
              </a:buClr>
              <a:buSzPts val="4400"/>
              <a:buFont typeface="Gill Sans"/>
              <a:buNone/>
              <a:defRPr sz="4400">
                <a:solidFill>
                  <a:schemeClr val="lt1"/>
                </a:solidFill>
                <a:latin typeface="Gill Sans"/>
                <a:ea typeface="Gill Sans"/>
                <a:cs typeface="Gill Sans"/>
                <a:sym typeface="Gill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6" name="Google Shape;106;p35"/>
          <p:cNvSpPr/>
          <p:nvPr>
            <p:ph idx="2" type="pic"/>
          </p:nvPr>
        </p:nvSpPr>
        <p:spPr>
          <a:xfrm>
            <a:off x="5183188" y="668049"/>
            <a:ext cx="4958436" cy="5231253"/>
          </a:xfrm>
          <a:prstGeom prst="rect">
            <a:avLst/>
          </a:prstGeom>
          <a:noFill/>
          <a:ln>
            <a:noFill/>
          </a:ln>
        </p:spPr>
      </p:sp>
      <p:sp>
        <p:nvSpPr>
          <p:cNvPr id="107" name="Google Shape;107;p35"/>
          <p:cNvSpPr txBox="1"/>
          <p:nvPr>
            <p:ph idx="1" type="body"/>
          </p:nvPr>
        </p:nvSpPr>
        <p:spPr>
          <a:xfrm>
            <a:off x="457200" y="2941222"/>
            <a:ext cx="4314825" cy="2927765"/>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2400"/>
              <a:buNone/>
              <a:defRPr sz="24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108" name="Google Shape;108;p35"/>
          <p:cNvSpPr txBox="1"/>
          <p:nvPr>
            <p:ph idx="10" type="dt"/>
          </p:nvPr>
        </p:nvSpPr>
        <p:spPr>
          <a:xfrm>
            <a:off x="457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9" name="Google Shape;109;p35"/>
          <p:cNvSpPr txBox="1"/>
          <p:nvPr>
            <p:ph idx="11" type="ftr"/>
          </p:nvPr>
        </p:nvSpPr>
        <p:spPr>
          <a:xfrm>
            <a:off x="457200" y="155448"/>
            <a:ext cx="411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0" name="Google Shape;110;p35"/>
          <p:cNvSpPr txBox="1"/>
          <p:nvPr>
            <p:ph idx="12" type="sldNum"/>
          </p:nvPr>
        </p:nvSpPr>
        <p:spPr>
          <a:xfrm>
            <a:off x="10954512" y="6355080"/>
            <a:ext cx="795528" cy="36576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Gill Sans"/>
                <a:ea typeface="Gill Sans"/>
                <a:cs typeface="Gill Sans"/>
                <a:sym typeface="Gill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Gill Sans"/>
                <a:ea typeface="Gill Sans"/>
                <a:cs typeface="Gill Sans"/>
                <a:sym typeface="Gill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Gill Sans"/>
                <a:ea typeface="Gill Sans"/>
                <a:cs typeface="Gill Sans"/>
                <a:sym typeface="Gill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Gill Sans"/>
                <a:ea typeface="Gill Sans"/>
                <a:cs typeface="Gill Sans"/>
                <a:sym typeface="Gill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Gill Sans"/>
                <a:ea typeface="Gill Sans"/>
                <a:cs typeface="Gill Sans"/>
                <a:sym typeface="Gill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Gill Sans"/>
                <a:ea typeface="Gill Sans"/>
                <a:cs typeface="Gill Sans"/>
                <a:sym typeface="Gill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Gill Sans"/>
                <a:ea typeface="Gill Sans"/>
                <a:cs typeface="Gill Sans"/>
                <a:sym typeface="Gill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Gill Sans"/>
                <a:ea typeface="Gill Sans"/>
                <a:cs typeface="Gill Sans"/>
                <a:sym typeface="Gill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2.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5" name="Shape 5"/>
        <p:cNvGrpSpPr/>
        <p:nvPr/>
      </p:nvGrpSpPr>
      <p:grpSpPr>
        <a:xfrm>
          <a:off x="0" y="0"/>
          <a:ext cx="0" cy="0"/>
          <a:chOff x="0" y="0"/>
          <a:chExt cx="0" cy="0"/>
        </a:xfrm>
      </p:grpSpPr>
      <p:sp>
        <p:nvSpPr>
          <p:cNvPr id="6" name="Google Shape;6;p26"/>
          <p:cNvSpPr/>
          <p:nvPr/>
        </p:nvSpPr>
        <p:spPr>
          <a:xfrm>
            <a:off x="0" y="0"/>
            <a:ext cx="12188952" cy="6858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7" name="Google Shape;7;p26"/>
          <p:cNvSpPr/>
          <p:nvPr/>
        </p:nvSpPr>
        <p:spPr>
          <a:xfrm>
            <a:off x="0" y="0"/>
            <a:ext cx="12188952" cy="6858000"/>
          </a:xfrm>
          <a:prstGeom prst="rect">
            <a:avLst/>
          </a:prstGeom>
          <a:solidFill>
            <a:srgbClr val="816148">
              <a:alpha val="400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816148"/>
              </a:solidFill>
              <a:latin typeface="Gill Sans"/>
              <a:ea typeface="Gill Sans"/>
              <a:cs typeface="Gill Sans"/>
              <a:sym typeface="Gill Sans"/>
            </a:endParaRPr>
          </a:p>
        </p:txBody>
      </p:sp>
      <p:grpSp>
        <p:nvGrpSpPr>
          <p:cNvPr id="8" name="Google Shape;8;p26"/>
          <p:cNvGrpSpPr/>
          <p:nvPr/>
        </p:nvGrpSpPr>
        <p:grpSpPr>
          <a:xfrm>
            <a:off x="8351566" y="0"/>
            <a:ext cx="3840434" cy="6858000"/>
            <a:chOff x="8351565" y="0"/>
            <a:chExt cx="3840434" cy="6858000"/>
          </a:xfrm>
        </p:grpSpPr>
        <p:sp>
          <p:nvSpPr>
            <p:cNvPr id="9" name="Google Shape;9;p26"/>
            <p:cNvSpPr/>
            <p:nvPr/>
          </p:nvSpPr>
          <p:spPr>
            <a:xfrm>
              <a:off x="11260165" y="519204"/>
              <a:ext cx="474635" cy="474635"/>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10" name="Google Shape;10;p26"/>
            <p:cNvSpPr/>
            <p:nvPr/>
          </p:nvSpPr>
          <p:spPr>
            <a:xfrm>
              <a:off x="8385871" y="0"/>
              <a:ext cx="2955657" cy="679194"/>
            </a:xfrm>
            <a:custGeom>
              <a:rect b="b" l="l" r="r" t="t"/>
              <a:pathLst>
                <a:path extrusionOk="0" h="679194" w="2955657">
                  <a:moveTo>
                    <a:pt x="0" y="0"/>
                  </a:moveTo>
                  <a:lnTo>
                    <a:pt x="2955657" y="0"/>
                  </a:lnTo>
                  <a:lnTo>
                    <a:pt x="2892839" y="84007"/>
                  </a:lnTo>
                  <a:cubicBezTo>
                    <a:pt x="2592855" y="447504"/>
                    <a:pt x="2138868" y="679194"/>
                    <a:pt x="1630760" y="679194"/>
                  </a:cubicBezTo>
                  <a:lnTo>
                    <a:pt x="0" y="679194"/>
                  </a:lnTo>
                  <a:close/>
                </a:path>
              </a:pathLst>
            </a:custGeom>
            <a:solidFill>
              <a:srgbClr val="AABCDC">
                <a:alpha val="600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11" name="Google Shape;11;p26"/>
            <p:cNvSpPr/>
            <p:nvPr/>
          </p:nvSpPr>
          <p:spPr>
            <a:xfrm>
              <a:off x="8351565" y="4121414"/>
              <a:ext cx="3266317" cy="2736586"/>
            </a:xfrm>
            <a:custGeom>
              <a:rect b="b" l="l" r="r" t="t"/>
              <a:pathLst>
                <a:path extrusionOk="0" h="2736586" w="3266317">
                  <a:moveTo>
                    <a:pt x="1635557" y="0"/>
                  </a:moveTo>
                  <a:lnTo>
                    <a:pt x="3266317" y="0"/>
                  </a:lnTo>
                  <a:lnTo>
                    <a:pt x="3266317" y="1630760"/>
                  </a:lnTo>
                  <a:cubicBezTo>
                    <a:pt x="3266317" y="2025955"/>
                    <a:pt x="3126159" y="2388411"/>
                    <a:pt x="2892838" y="2671131"/>
                  </a:cubicBezTo>
                  <a:lnTo>
                    <a:pt x="2833348" y="2736586"/>
                  </a:lnTo>
                  <a:lnTo>
                    <a:pt x="0" y="2736586"/>
                  </a:lnTo>
                  <a:lnTo>
                    <a:pt x="0" y="1635558"/>
                  </a:lnTo>
                  <a:cubicBezTo>
                    <a:pt x="0" y="732255"/>
                    <a:pt x="732254" y="0"/>
                    <a:pt x="1635557" y="0"/>
                  </a:cubicBezTo>
                  <a:close/>
                </a:path>
              </a:pathLst>
            </a:custGeom>
            <a:solidFill>
              <a:srgbClr val="AABCDC">
                <a:alpha val="600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12" name="Google Shape;12;p26"/>
            <p:cNvSpPr/>
            <p:nvPr/>
          </p:nvSpPr>
          <p:spPr>
            <a:xfrm>
              <a:off x="11755674" y="3386384"/>
              <a:ext cx="436325" cy="1309674"/>
            </a:xfrm>
            <a:custGeom>
              <a:rect b="b" l="l" r="r" t="t"/>
              <a:pathLst>
                <a:path extrusionOk="0" h="1433600" w="477612">
                  <a:moveTo>
                    <a:pt x="470325" y="0"/>
                  </a:moveTo>
                  <a:cubicBezTo>
                    <a:pt x="470325" y="0"/>
                    <a:pt x="472162" y="1254"/>
                    <a:pt x="475607" y="3701"/>
                  </a:cubicBezTo>
                  <a:lnTo>
                    <a:pt x="477612" y="5160"/>
                  </a:lnTo>
                  <a:lnTo>
                    <a:pt x="477612" y="1428441"/>
                  </a:lnTo>
                  <a:lnTo>
                    <a:pt x="475607" y="1429900"/>
                  </a:lnTo>
                  <a:cubicBezTo>
                    <a:pt x="472162" y="1432347"/>
                    <a:pt x="470325" y="1433600"/>
                    <a:pt x="470325" y="1433600"/>
                  </a:cubicBezTo>
                  <a:cubicBezTo>
                    <a:pt x="470325" y="1433600"/>
                    <a:pt x="0" y="1112672"/>
                    <a:pt x="0" y="716800"/>
                  </a:cubicBezTo>
                  <a:cubicBezTo>
                    <a:pt x="0" y="320929"/>
                    <a:pt x="470325" y="0"/>
                    <a:pt x="470325" y="0"/>
                  </a:cubicBezTo>
                  <a:close/>
                </a:path>
              </a:pathLst>
            </a:custGeom>
            <a:solidFill>
              <a:srgbClr val="DCB4AA"/>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13" name="Google Shape;13;p26"/>
            <p:cNvSpPr/>
            <p:nvPr/>
          </p:nvSpPr>
          <p:spPr>
            <a:xfrm>
              <a:off x="8385870" y="791588"/>
              <a:ext cx="3232012" cy="3232012"/>
            </a:xfrm>
            <a:custGeom>
              <a:rect b="b" l="l" r="r" t="t"/>
              <a:pathLst>
                <a:path extrusionOk="0" h="6861545" w="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rgbClr val="4367A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grpSp>
      <p:sp>
        <p:nvSpPr>
          <p:cNvPr id="14" name="Google Shape;14;p26"/>
          <p:cNvSpPr/>
          <p:nvPr/>
        </p:nvSpPr>
        <p:spPr>
          <a:xfrm>
            <a:off x="3048" y="0"/>
            <a:ext cx="12188952" cy="6858000"/>
          </a:xfrm>
          <a:prstGeom prst="rect">
            <a:avLst/>
          </a:prstGeom>
          <a:blipFill rotWithShape="1">
            <a:blip r:embed="rId1">
              <a:alphaModFix amt="6000"/>
            </a:blip>
            <a:tile algn="tl" flip="none" tx="0" sx="100000" ty="0" sy="100000"/>
          </a:blip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15" name="Google Shape;15;p26"/>
          <p:cNvSpPr txBox="1"/>
          <p:nvPr>
            <p:ph type="title"/>
          </p:nvPr>
        </p:nvSpPr>
        <p:spPr>
          <a:xfrm>
            <a:off x="457200" y="668049"/>
            <a:ext cx="7685037" cy="1325563"/>
          </a:xfrm>
          <a:prstGeom prst="rect">
            <a:avLst/>
          </a:prstGeom>
          <a:noFill/>
          <a:ln>
            <a:noFill/>
          </a:ln>
        </p:spPr>
        <p:txBody>
          <a:bodyPr anchorCtr="0" anchor="b" bIns="45700" lIns="91425" spcFirstLastPara="1" rIns="91425" wrap="square" tIns="45700">
            <a:normAutofit/>
          </a:bodyPr>
          <a:lstStyle>
            <a:lvl1pPr lvl="0" marR="0" rtl="0" algn="l">
              <a:lnSpc>
                <a:spcPct val="90000"/>
              </a:lnSpc>
              <a:spcBef>
                <a:spcPts val="0"/>
              </a:spcBef>
              <a:spcAft>
                <a:spcPts val="0"/>
              </a:spcAft>
              <a:buClr>
                <a:schemeClr val="lt1"/>
              </a:buClr>
              <a:buSzPts val="4400"/>
              <a:buFont typeface="Gill Sans"/>
              <a:buNone/>
              <a:defRPr b="0" i="0" sz="4400" u="none" cap="none" strike="noStrike">
                <a:solidFill>
                  <a:schemeClr val="lt1"/>
                </a:solidFill>
                <a:latin typeface="Gill Sans"/>
                <a:ea typeface="Gill Sans"/>
                <a:cs typeface="Gill Sans"/>
                <a:sym typeface="Gill San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6" name="Google Shape;16;p26"/>
          <p:cNvSpPr txBox="1"/>
          <p:nvPr>
            <p:ph idx="1" type="body"/>
          </p:nvPr>
        </p:nvSpPr>
        <p:spPr>
          <a:xfrm>
            <a:off x="457200" y="2096713"/>
            <a:ext cx="7685037" cy="4080250"/>
          </a:xfrm>
          <a:prstGeom prst="rect">
            <a:avLst/>
          </a:prstGeom>
          <a:noFill/>
          <a:ln>
            <a:noFill/>
          </a:ln>
        </p:spPr>
        <p:txBody>
          <a:bodyPr anchorCtr="0" anchor="t" bIns="45700" lIns="91425" spcFirstLastPara="1" rIns="91425" wrap="square" tIns="45700">
            <a:normAutofit/>
          </a:bodyPr>
          <a:lstStyle>
            <a:lvl1pPr indent="-355600" lvl="0" marL="457200" marR="0" rtl="0" algn="l">
              <a:lnSpc>
                <a:spcPct val="90000"/>
              </a:lnSpc>
              <a:spcBef>
                <a:spcPts val="1000"/>
              </a:spcBef>
              <a:spcAft>
                <a:spcPts val="0"/>
              </a:spcAft>
              <a:buClr>
                <a:schemeClr val="lt1"/>
              </a:buClr>
              <a:buSzPts val="2000"/>
              <a:buFont typeface="Arial"/>
              <a:buChar char="•"/>
              <a:defRPr b="0" i="0" sz="2000" u="none" cap="none" strike="noStrike">
                <a:solidFill>
                  <a:schemeClr val="lt1"/>
                </a:solidFill>
                <a:latin typeface="Gill Sans"/>
                <a:ea typeface="Gill Sans"/>
                <a:cs typeface="Gill Sans"/>
                <a:sym typeface="Gill Sans"/>
              </a:defRPr>
            </a:lvl1pPr>
            <a:lvl2pPr indent="-355600" lvl="1" marL="9144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Gill Sans"/>
                <a:ea typeface="Gill Sans"/>
                <a:cs typeface="Gill Sans"/>
                <a:sym typeface="Gill Sans"/>
              </a:defRPr>
            </a:lvl2pPr>
            <a:lvl3pPr indent="-355600" lvl="2" marL="13716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Gill Sans"/>
                <a:ea typeface="Gill Sans"/>
                <a:cs typeface="Gill Sans"/>
                <a:sym typeface="Gill Sans"/>
              </a:defRPr>
            </a:lvl3pPr>
            <a:lvl4pPr indent="-355600" lvl="3" marL="18288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Gill Sans"/>
                <a:ea typeface="Gill Sans"/>
                <a:cs typeface="Gill Sans"/>
                <a:sym typeface="Gill Sans"/>
              </a:defRPr>
            </a:lvl4pPr>
            <a:lvl5pPr indent="-355600" lvl="4" marL="22860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Gill Sans"/>
                <a:ea typeface="Gill Sans"/>
                <a:cs typeface="Gill Sans"/>
                <a:sym typeface="Gill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Gill Sans"/>
                <a:ea typeface="Gill Sans"/>
                <a:cs typeface="Gill Sans"/>
                <a:sym typeface="Gill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Gill Sans"/>
                <a:ea typeface="Gill Sans"/>
                <a:cs typeface="Gill Sans"/>
                <a:sym typeface="Gill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Gill Sans"/>
                <a:ea typeface="Gill Sans"/>
                <a:cs typeface="Gill Sans"/>
                <a:sym typeface="Gill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Gill Sans"/>
                <a:ea typeface="Gill Sans"/>
                <a:cs typeface="Gill Sans"/>
                <a:sym typeface="Gill Sans"/>
              </a:defRPr>
            </a:lvl9pPr>
          </a:lstStyle>
          <a:p/>
        </p:txBody>
      </p:sp>
      <p:sp>
        <p:nvSpPr>
          <p:cNvPr id="17" name="Google Shape;17;p26"/>
          <p:cNvSpPr txBox="1"/>
          <p:nvPr>
            <p:ph idx="10" type="dt"/>
          </p:nvPr>
        </p:nvSpPr>
        <p:spPr>
          <a:xfrm>
            <a:off x="457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000" u="none" cap="none" strike="noStrike">
                <a:solidFill>
                  <a:schemeClr val="lt1"/>
                </a:solidFill>
                <a:latin typeface="Gill Sans"/>
                <a:ea typeface="Gill Sans"/>
                <a:cs typeface="Gill Sans"/>
                <a:sym typeface="Gill San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Gill Sans"/>
                <a:ea typeface="Gill Sans"/>
                <a:cs typeface="Gill Sans"/>
                <a:sym typeface="Gill Sans"/>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Gill Sans"/>
                <a:ea typeface="Gill Sans"/>
                <a:cs typeface="Gill Sans"/>
                <a:sym typeface="Gill Sans"/>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Gill Sans"/>
                <a:ea typeface="Gill Sans"/>
                <a:cs typeface="Gill Sans"/>
                <a:sym typeface="Gill Sans"/>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Gill Sans"/>
                <a:ea typeface="Gill Sans"/>
                <a:cs typeface="Gill Sans"/>
                <a:sym typeface="Gill Sans"/>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Gill Sans"/>
                <a:ea typeface="Gill Sans"/>
                <a:cs typeface="Gill Sans"/>
                <a:sym typeface="Gill Sans"/>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Gill Sans"/>
                <a:ea typeface="Gill Sans"/>
                <a:cs typeface="Gill Sans"/>
                <a:sym typeface="Gill Sans"/>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Gill Sans"/>
                <a:ea typeface="Gill Sans"/>
                <a:cs typeface="Gill Sans"/>
                <a:sym typeface="Gill Sans"/>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Gill Sans"/>
                <a:ea typeface="Gill Sans"/>
                <a:cs typeface="Gill Sans"/>
                <a:sym typeface="Gill Sans"/>
              </a:defRPr>
            </a:lvl9pPr>
          </a:lstStyle>
          <a:p/>
        </p:txBody>
      </p:sp>
      <p:sp>
        <p:nvSpPr>
          <p:cNvPr id="18" name="Google Shape;18;p26"/>
          <p:cNvSpPr txBox="1"/>
          <p:nvPr>
            <p:ph idx="11" type="ftr"/>
          </p:nvPr>
        </p:nvSpPr>
        <p:spPr>
          <a:xfrm>
            <a:off x="457200" y="155448"/>
            <a:ext cx="41148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000" u="none" cap="none" strike="noStrike">
                <a:solidFill>
                  <a:schemeClr val="lt1"/>
                </a:solidFill>
                <a:latin typeface="Gill Sans"/>
                <a:ea typeface="Gill Sans"/>
                <a:cs typeface="Gill Sans"/>
                <a:sym typeface="Gill San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Gill Sans"/>
                <a:ea typeface="Gill Sans"/>
                <a:cs typeface="Gill Sans"/>
                <a:sym typeface="Gill Sans"/>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Gill Sans"/>
                <a:ea typeface="Gill Sans"/>
                <a:cs typeface="Gill Sans"/>
                <a:sym typeface="Gill Sans"/>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Gill Sans"/>
                <a:ea typeface="Gill Sans"/>
                <a:cs typeface="Gill Sans"/>
                <a:sym typeface="Gill Sans"/>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Gill Sans"/>
                <a:ea typeface="Gill Sans"/>
                <a:cs typeface="Gill Sans"/>
                <a:sym typeface="Gill Sans"/>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Gill Sans"/>
                <a:ea typeface="Gill Sans"/>
                <a:cs typeface="Gill Sans"/>
                <a:sym typeface="Gill Sans"/>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Gill Sans"/>
                <a:ea typeface="Gill Sans"/>
                <a:cs typeface="Gill Sans"/>
                <a:sym typeface="Gill Sans"/>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Gill Sans"/>
                <a:ea typeface="Gill Sans"/>
                <a:cs typeface="Gill Sans"/>
                <a:sym typeface="Gill Sans"/>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Gill Sans"/>
                <a:ea typeface="Gill Sans"/>
                <a:cs typeface="Gill Sans"/>
                <a:sym typeface="Gill Sans"/>
              </a:defRPr>
            </a:lvl9pPr>
          </a:lstStyle>
          <a:p/>
        </p:txBody>
      </p:sp>
      <p:sp>
        <p:nvSpPr>
          <p:cNvPr id="19" name="Google Shape;19;p26"/>
          <p:cNvSpPr txBox="1"/>
          <p:nvPr>
            <p:ph idx="12" type="sldNum"/>
          </p:nvPr>
        </p:nvSpPr>
        <p:spPr>
          <a:xfrm>
            <a:off x="10954512" y="6355080"/>
            <a:ext cx="795528" cy="36576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Gill Sans"/>
                <a:ea typeface="Gill Sans"/>
                <a:cs typeface="Gill Sans"/>
                <a:sym typeface="Gill Sans"/>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Gill Sans"/>
                <a:ea typeface="Gill Sans"/>
                <a:cs typeface="Gill Sans"/>
                <a:sym typeface="Gill Sans"/>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Gill Sans"/>
                <a:ea typeface="Gill Sans"/>
                <a:cs typeface="Gill Sans"/>
                <a:sym typeface="Gill Sans"/>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Gill Sans"/>
                <a:ea typeface="Gill Sans"/>
                <a:cs typeface="Gill Sans"/>
                <a:sym typeface="Gill Sans"/>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Gill Sans"/>
                <a:ea typeface="Gill Sans"/>
                <a:cs typeface="Gill Sans"/>
                <a:sym typeface="Gill Sans"/>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Gill Sans"/>
                <a:ea typeface="Gill Sans"/>
                <a:cs typeface="Gill Sans"/>
                <a:sym typeface="Gill Sans"/>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Gill Sans"/>
                <a:ea typeface="Gill Sans"/>
                <a:cs typeface="Gill Sans"/>
                <a:sym typeface="Gill Sans"/>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Gill Sans"/>
                <a:ea typeface="Gill Sans"/>
                <a:cs typeface="Gill Sans"/>
                <a:sym typeface="Gill Sans"/>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 Id="rId4" Type="http://schemas.openxmlformats.org/officeDocument/2006/relationships/image" Target="../media/image5.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jpg"/><Relationship Id="rId4" Type="http://schemas.openxmlformats.org/officeDocument/2006/relationships/image" Target="../media/image3.png"/><Relationship Id="rId5" Type="http://schemas.openxmlformats.org/officeDocument/2006/relationships/image" Target="../media/image13.png"/><Relationship Id="rId6"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jpg"/><Relationship Id="rId4" Type="http://schemas.openxmlformats.org/officeDocument/2006/relationships/image" Target="../media/image3.png"/><Relationship Id="rId5" Type="http://schemas.openxmlformats.org/officeDocument/2006/relationships/image" Target="../media/image17.png"/><Relationship Id="rId6" Type="http://schemas.openxmlformats.org/officeDocument/2006/relationships/image" Target="../media/image9.png"/><Relationship Id="rId7"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jpg"/><Relationship Id="rId4" Type="http://schemas.openxmlformats.org/officeDocument/2006/relationships/image" Target="../media/image3.png"/><Relationship Id="rId5" Type="http://schemas.openxmlformats.org/officeDocument/2006/relationships/image" Target="../media/image1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9.png"/><Relationship Id="rId4" Type="http://schemas.openxmlformats.org/officeDocument/2006/relationships/image" Target="../media/image2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2.png"/><Relationship Id="rId4" Type="http://schemas.openxmlformats.org/officeDocument/2006/relationships/image" Target="../media/image20.png"/><Relationship Id="rId5" Type="http://schemas.openxmlformats.org/officeDocument/2006/relationships/image" Target="../media/image2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jpg"/><Relationship Id="rId4" Type="http://schemas.openxmlformats.org/officeDocument/2006/relationships/image" Target="../media/image21.jpg"/><Relationship Id="rId5" Type="http://schemas.openxmlformats.org/officeDocument/2006/relationships/image" Target="../media/image18.png"/><Relationship Id="rId6" Type="http://schemas.openxmlformats.org/officeDocument/2006/relationships/image" Target="../media/image23.png"/><Relationship Id="rId7" Type="http://schemas.openxmlformats.org/officeDocument/2006/relationships/image" Target="../media/image2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jpg"/><Relationship Id="rId4" Type="http://schemas.openxmlformats.org/officeDocument/2006/relationships/image" Target="../media/image2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2.jpg"/><Relationship Id="rId4" Type="http://schemas.openxmlformats.org/officeDocument/2006/relationships/image" Target="../media/image27.png"/><Relationship Id="rId5" Type="http://schemas.openxmlformats.org/officeDocument/2006/relationships/image" Target="../media/image2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2.jpg"/><Relationship Id="rId4" Type="http://schemas.openxmlformats.org/officeDocument/2006/relationships/image" Target="../media/image24.png"/><Relationship Id="rId5" Type="http://schemas.openxmlformats.org/officeDocument/2006/relationships/image" Target="../media/image31.png"/><Relationship Id="rId6" Type="http://schemas.openxmlformats.org/officeDocument/2006/relationships/image" Target="../media/image4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jpg"/><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jp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jpg"/><Relationship Id="rId4" Type="http://schemas.openxmlformats.org/officeDocument/2006/relationships/image" Target="../media/image24.png"/><Relationship Id="rId5" Type="http://schemas.openxmlformats.org/officeDocument/2006/relationships/image" Target="../media/image39.png"/><Relationship Id="rId6" Type="http://schemas.openxmlformats.org/officeDocument/2006/relationships/image" Target="../media/image3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hyperlink" Target="https://youtu.be/V6bV0oXZS8w"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32.png"/><Relationship Id="rId4" Type="http://schemas.openxmlformats.org/officeDocument/2006/relationships/image" Target="../media/image3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35.png"/><Relationship Id="rId4" Type="http://schemas.openxmlformats.org/officeDocument/2006/relationships/image" Target="../media/image3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36.png"/><Relationship Id="rId4" Type="http://schemas.openxmlformats.org/officeDocument/2006/relationships/image" Target="../media/image40.png"/><Relationship Id="rId5" Type="http://schemas.openxmlformats.org/officeDocument/2006/relationships/image" Target="../media/image37.png"/><Relationship Id="rId6" Type="http://schemas.openxmlformats.org/officeDocument/2006/relationships/image" Target="../media/image4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hyperlink" Target="https://youtu.be/jqub1i15B0Q" TargetMode="External"/><Relationship Id="rId4" Type="http://schemas.openxmlformats.org/officeDocument/2006/relationships/hyperlink" Target="https://youtu.be/W1hGbO72PIk" TargetMode="External"/><Relationship Id="rId5" Type="http://schemas.openxmlformats.org/officeDocument/2006/relationships/hyperlink" Target="https://youtu.be/0dq3Hok7e-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jpg"/><Relationship Id="rId4" Type="http://schemas.openxmlformats.org/officeDocument/2006/relationships/image" Target="../media/image10.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jp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jp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jpg"/><Relationship Id="rId4" Type="http://schemas.openxmlformats.org/officeDocument/2006/relationships/image" Target="../media/image3.png"/><Relationship Id="rId5" Type="http://schemas.openxmlformats.org/officeDocument/2006/relationships/image" Target="../media/image6.png"/><Relationship Id="rId6" Type="http://schemas.openxmlformats.org/officeDocument/2006/relationships/image" Target="../media/image8.png"/><Relationship Id="rId7" Type="http://schemas.openxmlformats.org/officeDocument/2006/relationships/image" Target="../media/image1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jpg"/><Relationship Id="rId4" Type="http://schemas.openxmlformats.org/officeDocument/2006/relationships/image" Target="../media/image3.png"/><Relationship Id="rId5" Type="http://schemas.openxmlformats.org/officeDocument/2006/relationships/image" Target="../media/image1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jpg"/><Relationship Id="rId4" Type="http://schemas.openxmlformats.org/officeDocument/2006/relationships/image" Target="../media/image3.png"/><Relationship Id="rId5"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136" name="Shape 136"/>
        <p:cNvGrpSpPr/>
        <p:nvPr/>
      </p:nvGrpSpPr>
      <p:grpSpPr>
        <a:xfrm>
          <a:off x="0" y="0"/>
          <a:ext cx="0" cy="0"/>
          <a:chOff x="0" y="0"/>
          <a:chExt cx="0" cy="0"/>
        </a:xfrm>
      </p:grpSpPr>
      <p:sp>
        <p:nvSpPr>
          <p:cNvPr id="137" name="Google Shape;137;p1"/>
          <p:cNvSpPr/>
          <p:nvPr/>
        </p:nvSpPr>
        <p:spPr>
          <a:xfrm>
            <a:off x="0" y="0"/>
            <a:ext cx="12192000" cy="6858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138" name="Google Shape;138;p1"/>
          <p:cNvSpPr/>
          <p:nvPr/>
        </p:nvSpPr>
        <p:spPr>
          <a:xfrm>
            <a:off x="0" y="0"/>
            <a:ext cx="12188952" cy="6858000"/>
          </a:xfrm>
          <a:prstGeom prst="rect">
            <a:avLst/>
          </a:prstGeom>
          <a:solidFill>
            <a:srgbClr val="816148">
              <a:alpha val="400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816148"/>
              </a:solidFill>
              <a:latin typeface="Gill Sans"/>
              <a:ea typeface="Gill Sans"/>
              <a:cs typeface="Gill Sans"/>
              <a:sym typeface="Gill Sans"/>
            </a:endParaRPr>
          </a:p>
        </p:txBody>
      </p:sp>
      <p:sp>
        <p:nvSpPr>
          <p:cNvPr id="139" name="Google Shape;139;p1"/>
          <p:cNvSpPr/>
          <p:nvPr/>
        </p:nvSpPr>
        <p:spPr>
          <a:xfrm>
            <a:off x="-3047" y="-1"/>
            <a:ext cx="12195048" cy="6858000"/>
          </a:xfrm>
          <a:prstGeom prst="rect">
            <a:avLst/>
          </a:prstGeom>
          <a:blipFill rotWithShape="1">
            <a:blip r:embed="rId3">
              <a:alphaModFix amt="6000"/>
            </a:blip>
            <a:tile algn="tl" flip="none" tx="0" sx="100000" ty="0" sy="100000"/>
          </a:blip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140" name="Google Shape;140;p1"/>
          <p:cNvSpPr txBox="1"/>
          <p:nvPr>
            <p:ph type="ctrTitle"/>
          </p:nvPr>
        </p:nvSpPr>
        <p:spPr>
          <a:xfrm>
            <a:off x="457200" y="676656"/>
            <a:ext cx="3277432" cy="306324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4000"/>
              <a:buFont typeface="Gill Sans"/>
              <a:buNone/>
            </a:pPr>
            <a:r>
              <a:rPr lang="en-US" sz="4000"/>
              <a:t>El ABC de la regresión</a:t>
            </a:r>
            <a:endParaRPr sz="4000"/>
          </a:p>
        </p:txBody>
      </p:sp>
      <p:sp>
        <p:nvSpPr>
          <p:cNvPr id="141" name="Google Shape;141;p1"/>
          <p:cNvSpPr txBox="1"/>
          <p:nvPr>
            <p:ph idx="1" type="subTitle"/>
          </p:nvPr>
        </p:nvSpPr>
        <p:spPr>
          <a:xfrm>
            <a:off x="457200" y="3840481"/>
            <a:ext cx="3277432" cy="2347272"/>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lt1"/>
              </a:buClr>
              <a:buSzPts val="2400"/>
              <a:buNone/>
            </a:pPr>
            <a:r>
              <a:rPr lang="en-US"/>
              <a:t>Análisis de regresión</a:t>
            </a:r>
            <a:endParaRPr/>
          </a:p>
        </p:txBody>
      </p:sp>
      <p:pic>
        <p:nvPicPr>
          <p:cNvPr descr="Black dots connected through lings to build a network" id="142" name="Google Shape;142;p1"/>
          <p:cNvPicPr preferRelativeResize="0"/>
          <p:nvPr/>
        </p:nvPicPr>
        <p:blipFill rotWithShape="1">
          <a:blip r:embed="rId4">
            <a:alphaModFix/>
          </a:blip>
          <a:srcRect b="0" l="32457" r="0" t="0"/>
          <a:stretch/>
        </p:blipFill>
        <p:spPr>
          <a:xfrm>
            <a:off x="3957208" y="10"/>
            <a:ext cx="8234792" cy="6857990"/>
          </a:xfrm>
          <a:custGeom>
            <a:rect b="b" l="l" r="r" t="t"/>
            <a:pathLst>
              <a:path extrusionOk="0" h="6821666" w="8234792">
                <a:moveTo>
                  <a:pt x="2322410" y="0"/>
                </a:moveTo>
                <a:lnTo>
                  <a:pt x="8234792" y="0"/>
                </a:lnTo>
                <a:lnTo>
                  <a:pt x="8234792" y="4503719"/>
                </a:lnTo>
                <a:lnTo>
                  <a:pt x="8215888" y="4629599"/>
                </a:lnTo>
                <a:cubicBezTo>
                  <a:pt x="8049795" y="5454493"/>
                  <a:pt x="7647096" y="6191792"/>
                  <a:pt x="7082996" y="6765066"/>
                </a:cubicBezTo>
                <a:lnTo>
                  <a:pt x="7021717" y="6821666"/>
                </a:lnTo>
                <a:lnTo>
                  <a:pt x="0" y="6821666"/>
                </a:lnTo>
                <a:lnTo>
                  <a:pt x="0" y="3790727"/>
                </a:lnTo>
                <a:cubicBezTo>
                  <a:pt x="0" y="2186928"/>
                  <a:pt x="879517" y="791919"/>
                  <a:pt x="2175128" y="76659"/>
                </a:cubicBezTo>
                <a:close/>
              </a:path>
            </a:pathLst>
          </a:cu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281" name="Shape 281"/>
        <p:cNvGrpSpPr/>
        <p:nvPr/>
      </p:nvGrpSpPr>
      <p:grpSpPr>
        <a:xfrm>
          <a:off x="0" y="0"/>
          <a:ext cx="0" cy="0"/>
          <a:chOff x="0" y="0"/>
          <a:chExt cx="0" cy="0"/>
        </a:xfrm>
      </p:grpSpPr>
      <p:sp>
        <p:nvSpPr>
          <p:cNvPr id="282" name="Google Shape;282;p10"/>
          <p:cNvSpPr/>
          <p:nvPr/>
        </p:nvSpPr>
        <p:spPr>
          <a:xfrm>
            <a:off x="0" y="0"/>
            <a:ext cx="12192000" cy="6858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283" name="Google Shape;283;p10"/>
          <p:cNvSpPr/>
          <p:nvPr/>
        </p:nvSpPr>
        <p:spPr>
          <a:xfrm>
            <a:off x="0" y="0"/>
            <a:ext cx="12188952" cy="6858000"/>
          </a:xfrm>
          <a:prstGeom prst="rect">
            <a:avLst/>
          </a:prstGeom>
          <a:solidFill>
            <a:srgbClr val="816148">
              <a:alpha val="400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816148"/>
              </a:solidFill>
              <a:latin typeface="Gill Sans"/>
              <a:ea typeface="Gill Sans"/>
              <a:cs typeface="Gill Sans"/>
              <a:sym typeface="Gill Sans"/>
            </a:endParaRPr>
          </a:p>
        </p:txBody>
      </p:sp>
      <p:grpSp>
        <p:nvGrpSpPr>
          <p:cNvPr id="284" name="Google Shape;284;p10"/>
          <p:cNvGrpSpPr/>
          <p:nvPr/>
        </p:nvGrpSpPr>
        <p:grpSpPr>
          <a:xfrm>
            <a:off x="7649180" y="-1190"/>
            <a:ext cx="4263283" cy="6859190"/>
            <a:chOff x="7649180" y="-1190"/>
            <a:chExt cx="4263283" cy="6859190"/>
          </a:xfrm>
        </p:grpSpPr>
        <p:sp>
          <p:nvSpPr>
            <p:cNvPr id="285" name="Google Shape;285;p10"/>
            <p:cNvSpPr/>
            <p:nvPr/>
          </p:nvSpPr>
          <p:spPr>
            <a:xfrm>
              <a:off x="11202463" y="453951"/>
              <a:ext cx="608046" cy="608046"/>
            </a:xfrm>
            <a:prstGeom prst="ellipse">
              <a:avLst/>
            </a:prstGeom>
            <a:solidFill>
              <a:srgbClr val="AABCDC">
                <a:alpha val="600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286" name="Google Shape;286;p10"/>
            <p:cNvSpPr/>
            <p:nvPr/>
          </p:nvSpPr>
          <p:spPr>
            <a:xfrm>
              <a:off x="7649180" y="4581409"/>
              <a:ext cx="856614" cy="1305524"/>
            </a:xfrm>
            <a:custGeom>
              <a:rect b="b" l="l" r="r" t="t"/>
              <a:pathLst>
                <a:path extrusionOk="0" h="6532054" w="3413378">
                  <a:moveTo>
                    <a:pt x="3413379" y="3266028"/>
                  </a:moveTo>
                  <a:cubicBezTo>
                    <a:pt x="3413379" y="5069777"/>
                    <a:pt x="1706689" y="6532055"/>
                    <a:pt x="1706689" y="6532055"/>
                  </a:cubicBezTo>
                  <a:cubicBezTo>
                    <a:pt x="1706689" y="6532055"/>
                    <a:pt x="0" y="5069777"/>
                    <a:pt x="0" y="3266028"/>
                  </a:cubicBezTo>
                  <a:cubicBezTo>
                    <a:pt x="0" y="1462278"/>
                    <a:pt x="1706689" y="0"/>
                    <a:pt x="1706689" y="0"/>
                  </a:cubicBezTo>
                  <a:cubicBezTo>
                    <a:pt x="1706689" y="0"/>
                    <a:pt x="3413379" y="1462278"/>
                    <a:pt x="3413379" y="3266028"/>
                  </a:cubicBezTo>
                  <a:close/>
                </a:path>
              </a:pathLst>
            </a:custGeom>
            <a:solidFill>
              <a:srgbClr val="4367A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287" name="Google Shape;287;p10"/>
            <p:cNvSpPr/>
            <p:nvPr/>
          </p:nvSpPr>
          <p:spPr>
            <a:xfrm>
              <a:off x="8666922" y="5224794"/>
              <a:ext cx="439469" cy="439469"/>
            </a:xfrm>
            <a:prstGeom prst="ellipse">
              <a:avLst/>
            </a:prstGeom>
            <a:solidFill>
              <a:schemeClr val="accent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288" name="Google Shape;288;p10"/>
            <p:cNvSpPr/>
            <p:nvPr/>
          </p:nvSpPr>
          <p:spPr>
            <a:xfrm>
              <a:off x="8314482" y="-1190"/>
              <a:ext cx="3597981" cy="1501977"/>
            </a:xfrm>
            <a:custGeom>
              <a:rect b="b" l="l" r="r" t="t"/>
              <a:pathLst>
                <a:path extrusionOk="0" h="1501977" w="3597981">
                  <a:moveTo>
                    <a:pt x="0" y="0"/>
                  </a:moveTo>
                  <a:lnTo>
                    <a:pt x="3597981" y="0"/>
                  </a:lnTo>
                  <a:lnTo>
                    <a:pt x="3590068" y="51850"/>
                  </a:lnTo>
                  <a:cubicBezTo>
                    <a:pt x="3420721" y="879443"/>
                    <a:pt x="2688479" y="1501977"/>
                    <a:pt x="1810819" y="1501977"/>
                  </a:cubicBezTo>
                  <a:lnTo>
                    <a:pt x="0" y="1501977"/>
                  </a:lnTo>
                  <a:close/>
                </a:path>
              </a:pathLst>
            </a:custGeom>
            <a:solidFill>
              <a:srgbClr val="4367A6">
                <a:alpha val="64313"/>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289" name="Google Shape;289;p10"/>
            <p:cNvSpPr/>
            <p:nvPr/>
          </p:nvSpPr>
          <p:spPr>
            <a:xfrm>
              <a:off x="8288140" y="5358009"/>
              <a:ext cx="3597678" cy="1499991"/>
            </a:xfrm>
            <a:custGeom>
              <a:rect b="b" l="l" r="r" t="t"/>
              <a:pathLst>
                <a:path extrusionOk="0" h="1499991" w="3597678">
                  <a:moveTo>
                    <a:pt x="1786859" y="0"/>
                  </a:moveTo>
                  <a:lnTo>
                    <a:pt x="3597678" y="0"/>
                  </a:lnTo>
                  <a:lnTo>
                    <a:pt x="3597678" y="1499991"/>
                  </a:lnTo>
                  <a:lnTo>
                    <a:pt x="0" y="1499991"/>
                  </a:lnTo>
                  <a:lnTo>
                    <a:pt x="7610" y="1450127"/>
                  </a:lnTo>
                  <a:cubicBezTo>
                    <a:pt x="176957" y="622534"/>
                    <a:pt x="909198" y="0"/>
                    <a:pt x="1786859" y="0"/>
                  </a:cubicBezTo>
                  <a:close/>
                </a:path>
              </a:pathLst>
            </a:custGeom>
            <a:solidFill>
              <a:srgbClr val="AABCDC">
                <a:alpha val="600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grpSp>
      <p:sp>
        <p:nvSpPr>
          <p:cNvPr id="290" name="Google Shape;290;p10"/>
          <p:cNvSpPr/>
          <p:nvPr/>
        </p:nvSpPr>
        <p:spPr>
          <a:xfrm>
            <a:off x="3048" y="0"/>
            <a:ext cx="12188952" cy="6858000"/>
          </a:xfrm>
          <a:prstGeom prst="rect">
            <a:avLst/>
          </a:prstGeom>
          <a:blipFill rotWithShape="1">
            <a:blip r:embed="rId3">
              <a:alphaModFix amt="6000"/>
            </a:blip>
            <a:tile algn="tl" flip="none" tx="0" sx="100000" ty="0" sy="100000"/>
          </a:blip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291" name="Google Shape;291;p10"/>
          <p:cNvSpPr txBox="1"/>
          <p:nvPr>
            <p:ph type="title"/>
          </p:nvPr>
        </p:nvSpPr>
        <p:spPr>
          <a:xfrm>
            <a:off x="457200" y="668049"/>
            <a:ext cx="7685037" cy="1325563"/>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Gill Sans"/>
              <a:buNone/>
            </a:pPr>
            <a:r>
              <a:rPr lang="en-US"/>
              <a:t>Regresión lineal</a:t>
            </a:r>
            <a:endParaRPr/>
          </a:p>
        </p:txBody>
      </p:sp>
      <p:sp>
        <p:nvSpPr>
          <p:cNvPr id="292" name="Google Shape;292;p10"/>
          <p:cNvSpPr txBox="1"/>
          <p:nvPr>
            <p:ph idx="1" type="body"/>
          </p:nvPr>
        </p:nvSpPr>
        <p:spPr>
          <a:xfrm>
            <a:off x="457200" y="2096713"/>
            <a:ext cx="7685037" cy="4080250"/>
          </a:xfrm>
          <a:prstGeom prst="rect">
            <a:avLst/>
          </a:prstGeom>
          <a:noFill/>
          <a:ln>
            <a:noFill/>
          </a:ln>
        </p:spPr>
        <p:txBody>
          <a:bodyPr anchorCtr="0" anchor="t" bIns="45700" lIns="91425" spcFirstLastPara="1" rIns="91425" wrap="square" tIns="45700">
            <a:normAutofit/>
          </a:bodyPr>
          <a:lstStyle/>
          <a:p>
            <a:pPr indent="-228600" lvl="0" marL="228600" rtl="0" algn="l">
              <a:lnSpc>
                <a:spcPct val="110000"/>
              </a:lnSpc>
              <a:spcBef>
                <a:spcPts val="0"/>
              </a:spcBef>
              <a:spcAft>
                <a:spcPts val="0"/>
              </a:spcAft>
              <a:buClr>
                <a:schemeClr val="lt1"/>
              </a:buClr>
              <a:buSzPts val="2000"/>
              <a:buChar char="•"/>
            </a:pPr>
            <a:r>
              <a:rPr lang="en-US"/>
              <a:t>La gráfica indica que </a:t>
            </a:r>
            <a:r>
              <a:rPr b="1" lang="en-US" u="sng"/>
              <a:t>puede</a:t>
            </a:r>
            <a:r>
              <a:rPr lang="en-US"/>
              <a:t> haber relación.</a:t>
            </a:r>
            <a:endParaRPr/>
          </a:p>
          <a:p>
            <a:pPr indent="-228600" lvl="0" marL="228600" rtl="0" algn="l">
              <a:lnSpc>
                <a:spcPct val="110000"/>
              </a:lnSpc>
              <a:spcBef>
                <a:spcPts val="1000"/>
              </a:spcBef>
              <a:spcAft>
                <a:spcPts val="0"/>
              </a:spcAft>
              <a:buClr>
                <a:schemeClr val="lt1"/>
              </a:buClr>
              <a:buSzPts val="2000"/>
              <a:buChar char="•"/>
            </a:pPr>
            <a:r>
              <a:rPr lang="en-US"/>
              <a:t>Hacemos los cálculos en la hoja de cálculo.</a:t>
            </a:r>
            <a:endParaRPr/>
          </a:p>
          <a:p>
            <a:pPr indent="-228600" lvl="0" marL="228600" rtl="0" algn="l">
              <a:lnSpc>
                <a:spcPct val="110000"/>
              </a:lnSpc>
              <a:spcBef>
                <a:spcPts val="1000"/>
              </a:spcBef>
              <a:spcAft>
                <a:spcPts val="0"/>
              </a:spcAft>
              <a:buClr>
                <a:schemeClr val="lt1"/>
              </a:buClr>
              <a:buSzPts val="2000"/>
              <a:buChar char="•"/>
            </a:pPr>
            <a:r>
              <a:rPr lang="en-US"/>
              <a:t>Sobre la gráfica podemos agregar línea de tendencia.</a:t>
            </a:r>
            <a:endParaRPr/>
          </a:p>
        </p:txBody>
      </p:sp>
      <p:pic>
        <p:nvPicPr>
          <p:cNvPr id="293" name="Google Shape;293;p10"/>
          <p:cNvPicPr preferRelativeResize="0"/>
          <p:nvPr/>
        </p:nvPicPr>
        <p:blipFill rotWithShape="1">
          <a:blip r:embed="rId4">
            <a:alphaModFix/>
          </a:blip>
          <a:srcRect b="0" l="16667" r="16666" t="0"/>
          <a:stretch/>
        </p:blipFill>
        <p:spPr>
          <a:xfrm>
            <a:off x="8313705" y="1605900"/>
            <a:ext cx="3572113" cy="3572112"/>
          </a:xfrm>
          <a:custGeom>
            <a:rect b="b" l="l" r="r" t="t"/>
            <a:pathLst>
              <a:path extrusionOk="0" h="3646991" w="3646992">
                <a:moveTo>
                  <a:pt x="0" y="0"/>
                </a:moveTo>
                <a:lnTo>
                  <a:pt x="1820818" y="0"/>
                </a:lnTo>
                <a:cubicBezTo>
                  <a:pt x="2829397" y="0"/>
                  <a:pt x="3646992" y="817595"/>
                  <a:pt x="3646992" y="1826174"/>
                </a:cubicBezTo>
                <a:lnTo>
                  <a:pt x="3646992" y="3646991"/>
                </a:lnTo>
                <a:lnTo>
                  <a:pt x="1826174" y="3646991"/>
                </a:lnTo>
                <a:cubicBezTo>
                  <a:pt x="817595" y="3646991"/>
                  <a:pt x="0" y="2829396"/>
                  <a:pt x="0" y="1820817"/>
                </a:cubicBezTo>
                <a:close/>
              </a:path>
            </a:pathLst>
          </a:custGeom>
          <a:noFill/>
          <a:ln>
            <a:noFill/>
          </a:ln>
        </p:spPr>
      </p:pic>
      <p:sp>
        <p:nvSpPr>
          <p:cNvPr id="294" name="Google Shape;294;p10"/>
          <p:cNvSpPr/>
          <p:nvPr/>
        </p:nvSpPr>
        <p:spPr>
          <a:xfrm>
            <a:off x="0" y="98978"/>
            <a:ext cx="65" cy="276999"/>
          </a:xfrm>
          <a:prstGeom prst="rect">
            <a:avLst/>
          </a:prstGeom>
          <a:solidFill>
            <a:srgbClr val="F8F9FA"/>
          </a:solid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chemeClr val="lt1"/>
              </a:buClr>
              <a:buSzPts val="1800"/>
              <a:buFont typeface="Gill Sans"/>
              <a:buNone/>
            </a:pPr>
            <a:r>
              <a:t/>
            </a:r>
            <a:endParaRPr b="0" i="0" sz="1800" u="none" cap="none" strike="noStrike">
              <a:solidFill>
                <a:schemeClr val="lt1"/>
              </a:solidFill>
              <a:latin typeface="Arial"/>
              <a:ea typeface="Arial"/>
              <a:cs typeface="Arial"/>
              <a:sym typeface="Arial"/>
            </a:endParaRPr>
          </a:p>
        </p:txBody>
      </p:sp>
      <p:pic>
        <p:nvPicPr>
          <p:cNvPr id="295" name="Google Shape;295;p10"/>
          <p:cNvPicPr preferRelativeResize="0"/>
          <p:nvPr/>
        </p:nvPicPr>
        <p:blipFill rotWithShape="1">
          <a:blip r:embed="rId5">
            <a:alphaModFix/>
          </a:blip>
          <a:srcRect b="0" l="0" r="0" t="0"/>
          <a:stretch/>
        </p:blipFill>
        <p:spPr>
          <a:xfrm>
            <a:off x="6448923" y="1968358"/>
            <a:ext cx="5463540" cy="4450080"/>
          </a:xfrm>
          <a:prstGeom prst="rect">
            <a:avLst/>
          </a:prstGeom>
          <a:solidFill>
            <a:srgbClr val="F2F2F2"/>
          </a:solidFill>
          <a:ln>
            <a:noFill/>
          </a:ln>
        </p:spPr>
      </p:pic>
      <p:pic>
        <p:nvPicPr>
          <p:cNvPr id="296" name="Google Shape;296;p10"/>
          <p:cNvPicPr preferRelativeResize="0"/>
          <p:nvPr/>
        </p:nvPicPr>
        <p:blipFill rotWithShape="1">
          <a:blip r:embed="rId6">
            <a:alphaModFix/>
          </a:blip>
          <a:srcRect b="0" l="0" r="0" t="0"/>
          <a:stretch/>
        </p:blipFill>
        <p:spPr>
          <a:xfrm>
            <a:off x="454152" y="3632325"/>
            <a:ext cx="5267401" cy="2786113"/>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300" name="Shape 300"/>
        <p:cNvGrpSpPr/>
        <p:nvPr/>
      </p:nvGrpSpPr>
      <p:grpSpPr>
        <a:xfrm>
          <a:off x="0" y="0"/>
          <a:ext cx="0" cy="0"/>
          <a:chOff x="0" y="0"/>
          <a:chExt cx="0" cy="0"/>
        </a:xfrm>
      </p:grpSpPr>
      <p:sp>
        <p:nvSpPr>
          <p:cNvPr id="301" name="Google Shape;301;p11"/>
          <p:cNvSpPr/>
          <p:nvPr/>
        </p:nvSpPr>
        <p:spPr>
          <a:xfrm>
            <a:off x="0" y="0"/>
            <a:ext cx="12192000" cy="6858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302" name="Google Shape;302;p11"/>
          <p:cNvSpPr/>
          <p:nvPr/>
        </p:nvSpPr>
        <p:spPr>
          <a:xfrm>
            <a:off x="0" y="0"/>
            <a:ext cx="12188952" cy="6858000"/>
          </a:xfrm>
          <a:prstGeom prst="rect">
            <a:avLst/>
          </a:prstGeom>
          <a:solidFill>
            <a:srgbClr val="816148">
              <a:alpha val="400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816148"/>
              </a:solidFill>
              <a:latin typeface="Gill Sans"/>
              <a:ea typeface="Gill Sans"/>
              <a:cs typeface="Gill Sans"/>
              <a:sym typeface="Gill Sans"/>
            </a:endParaRPr>
          </a:p>
        </p:txBody>
      </p:sp>
      <p:grpSp>
        <p:nvGrpSpPr>
          <p:cNvPr id="303" name="Google Shape;303;p11"/>
          <p:cNvGrpSpPr/>
          <p:nvPr/>
        </p:nvGrpSpPr>
        <p:grpSpPr>
          <a:xfrm>
            <a:off x="7649180" y="-1190"/>
            <a:ext cx="4263283" cy="6859190"/>
            <a:chOff x="7649180" y="-1190"/>
            <a:chExt cx="4263283" cy="6859190"/>
          </a:xfrm>
        </p:grpSpPr>
        <p:sp>
          <p:nvSpPr>
            <p:cNvPr id="304" name="Google Shape;304;p11"/>
            <p:cNvSpPr/>
            <p:nvPr/>
          </p:nvSpPr>
          <p:spPr>
            <a:xfrm>
              <a:off x="11202463" y="453951"/>
              <a:ext cx="608046" cy="608046"/>
            </a:xfrm>
            <a:prstGeom prst="ellipse">
              <a:avLst/>
            </a:prstGeom>
            <a:solidFill>
              <a:srgbClr val="AABCDC">
                <a:alpha val="600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305" name="Google Shape;305;p11"/>
            <p:cNvSpPr/>
            <p:nvPr/>
          </p:nvSpPr>
          <p:spPr>
            <a:xfrm>
              <a:off x="7649180" y="4581409"/>
              <a:ext cx="856614" cy="1305524"/>
            </a:xfrm>
            <a:custGeom>
              <a:rect b="b" l="l" r="r" t="t"/>
              <a:pathLst>
                <a:path extrusionOk="0" h="6532054" w="3413378">
                  <a:moveTo>
                    <a:pt x="3413379" y="3266028"/>
                  </a:moveTo>
                  <a:cubicBezTo>
                    <a:pt x="3413379" y="5069777"/>
                    <a:pt x="1706689" y="6532055"/>
                    <a:pt x="1706689" y="6532055"/>
                  </a:cubicBezTo>
                  <a:cubicBezTo>
                    <a:pt x="1706689" y="6532055"/>
                    <a:pt x="0" y="5069777"/>
                    <a:pt x="0" y="3266028"/>
                  </a:cubicBezTo>
                  <a:cubicBezTo>
                    <a:pt x="0" y="1462278"/>
                    <a:pt x="1706689" y="0"/>
                    <a:pt x="1706689" y="0"/>
                  </a:cubicBezTo>
                  <a:cubicBezTo>
                    <a:pt x="1706689" y="0"/>
                    <a:pt x="3413379" y="1462278"/>
                    <a:pt x="3413379" y="3266028"/>
                  </a:cubicBezTo>
                  <a:close/>
                </a:path>
              </a:pathLst>
            </a:custGeom>
            <a:solidFill>
              <a:srgbClr val="4367A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306" name="Google Shape;306;p11"/>
            <p:cNvSpPr/>
            <p:nvPr/>
          </p:nvSpPr>
          <p:spPr>
            <a:xfrm>
              <a:off x="8666922" y="5224794"/>
              <a:ext cx="439469" cy="439469"/>
            </a:xfrm>
            <a:prstGeom prst="ellipse">
              <a:avLst/>
            </a:prstGeom>
            <a:solidFill>
              <a:schemeClr val="accent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307" name="Google Shape;307;p11"/>
            <p:cNvSpPr/>
            <p:nvPr/>
          </p:nvSpPr>
          <p:spPr>
            <a:xfrm>
              <a:off x="8314482" y="-1190"/>
              <a:ext cx="3597981" cy="1501977"/>
            </a:xfrm>
            <a:custGeom>
              <a:rect b="b" l="l" r="r" t="t"/>
              <a:pathLst>
                <a:path extrusionOk="0" h="1501977" w="3597981">
                  <a:moveTo>
                    <a:pt x="0" y="0"/>
                  </a:moveTo>
                  <a:lnTo>
                    <a:pt x="3597981" y="0"/>
                  </a:lnTo>
                  <a:lnTo>
                    <a:pt x="3590068" y="51850"/>
                  </a:lnTo>
                  <a:cubicBezTo>
                    <a:pt x="3420721" y="879443"/>
                    <a:pt x="2688479" y="1501977"/>
                    <a:pt x="1810819" y="1501977"/>
                  </a:cubicBezTo>
                  <a:lnTo>
                    <a:pt x="0" y="1501977"/>
                  </a:lnTo>
                  <a:close/>
                </a:path>
              </a:pathLst>
            </a:custGeom>
            <a:solidFill>
              <a:srgbClr val="4367A6">
                <a:alpha val="64313"/>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308" name="Google Shape;308;p11"/>
            <p:cNvSpPr/>
            <p:nvPr/>
          </p:nvSpPr>
          <p:spPr>
            <a:xfrm>
              <a:off x="8288140" y="5358009"/>
              <a:ext cx="3597678" cy="1499991"/>
            </a:xfrm>
            <a:custGeom>
              <a:rect b="b" l="l" r="r" t="t"/>
              <a:pathLst>
                <a:path extrusionOk="0" h="1499991" w="3597678">
                  <a:moveTo>
                    <a:pt x="1786859" y="0"/>
                  </a:moveTo>
                  <a:lnTo>
                    <a:pt x="3597678" y="0"/>
                  </a:lnTo>
                  <a:lnTo>
                    <a:pt x="3597678" y="1499991"/>
                  </a:lnTo>
                  <a:lnTo>
                    <a:pt x="0" y="1499991"/>
                  </a:lnTo>
                  <a:lnTo>
                    <a:pt x="7610" y="1450127"/>
                  </a:lnTo>
                  <a:cubicBezTo>
                    <a:pt x="176957" y="622534"/>
                    <a:pt x="909198" y="0"/>
                    <a:pt x="1786859" y="0"/>
                  </a:cubicBezTo>
                  <a:close/>
                </a:path>
              </a:pathLst>
            </a:custGeom>
            <a:solidFill>
              <a:srgbClr val="AABCDC">
                <a:alpha val="600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grpSp>
      <p:sp>
        <p:nvSpPr>
          <p:cNvPr id="309" name="Google Shape;309;p11"/>
          <p:cNvSpPr/>
          <p:nvPr/>
        </p:nvSpPr>
        <p:spPr>
          <a:xfrm>
            <a:off x="3048" y="0"/>
            <a:ext cx="12188952" cy="6858000"/>
          </a:xfrm>
          <a:prstGeom prst="rect">
            <a:avLst/>
          </a:prstGeom>
          <a:blipFill rotWithShape="1">
            <a:blip r:embed="rId3">
              <a:alphaModFix amt="6000"/>
            </a:blip>
            <a:tile algn="tl" flip="none" tx="0" sx="100000" ty="0" sy="100000"/>
          </a:blip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310" name="Google Shape;310;p11"/>
          <p:cNvSpPr txBox="1"/>
          <p:nvPr>
            <p:ph type="title"/>
          </p:nvPr>
        </p:nvSpPr>
        <p:spPr>
          <a:xfrm>
            <a:off x="457200" y="668049"/>
            <a:ext cx="7685037" cy="1325563"/>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Gill Sans"/>
              <a:buNone/>
            </a:pPr>
            <a:r>
              <a:rPr lang="en-US"/>
              <a:t>Regresión lineal</a:t>
            </a:r>
            <a:endParaRPr/>
          </a:p>
        </p:txBody>
      </p:sp>
      <p:sp>
        <p:nvSpPr>
          <p:cNvPr id="311" name="Google Shape;311;p11"/>
          <p:cNvSpPr txBox="1"/>
          <p:nvPr>
            <p:ph idx="1" type="body"/>
          </p:nvPr>
        </p:nvSpPr>
        <p:spPr>
          <a:xfrm>
            <a:off x="457200" y="2096713"/>
            <a:ext cx="7685037" cy="4080250"/>
          </a:xfrm>
          <a:prstGeom prst="rect">
            <a:avLst/>
          </a:prstGeom>
          <a:noFill/>
          <a:ln>
            <a:noFill/>
          </a:ln>
        </p:spPr>
        <p:txBody>
          <a:bodyPr anchorCtr="0" anchor="t" bIns="45700" lIns="91425" spcFirstLastPara="1" rIns="91425" wrap="square" tIns="45700">
            <a:normAutofit/>
          </a:bodyPr>
          <a:lstStyle/>
          <a:p>
            <a:pPr indent="-228600" lvl="0" marL="228600" rtl="0" algn="l">
              <a:lnSpc>
                <a:spcPct val="110000"/>
              </a:lnSpc>
              <a:spcBef>
                <a:spcPts val="0"/>
              </a:spcBef>
              <a:spcAft>
                <a:spcPts val="0"/>
              </a:spcAft>
              <a:buClr>
                <a:schemeClr val="lt1"/>
              </a:buClr>
              <a:buSzPts val="2000"/>
              <a:buChar char="•"/>
            </a:pPr>
            <a:r>
              <a:rPr lang="en-US"/>
              <a:t>También se puede hacer mediante la herramienta de Análisis de datos</a:t>
            </a:r>
            <a:endParaRPr/>
          </a:p>
        </p:txBody>
      </p:sp>
      <p:pic>
        <p:nvPicPr>
          <p:cNvPr id="312" name="Google Shape;312;p11"/>
          <p:cNvPicPr preferRelativeResize="0"/>
          <p:nvPr/>
        </p:nvPicPr>
        <p:blipFill rotWithShape="1">
          <a:blip r:embed="rId4">
            <a:alphaModFix/>
          </a:blip>
          <a:srcRect b="0" l="16667" r="16666" t="0"/>
          <a:stretch/>
        </p:blipFill>
        <p:spPr>
          <a:xfrm>
            <a:off x="8313705" y="1605900"/>
            <a:ext cx="3572113" cy="3572112"/>
          </a:xfrm>
          <a:custGeom>
            <a:rect b="b" l="l" r="r" t="t"/>
            <a:pathLst>
              <a:path extrusionOk="0" h="3646991" w="3646992">
                <a:moveTo>
                  <a:pt x="0" y="0"/>
                </a:moveTo>
                <a:lnTo>
                  <a:pt x="1820818" y="0"/>
                </a:lnTo>
                <a:cubicBezTo>
                  <a:pt x="2829397" y="0"/>
                  <a:pt x="3646992" y="817595"/>
                  <a:pt x="3646992" y="1826174"/>
                </a:cubicBezTo>
                <a:lnTo>
                  <a:pt x="3646992" y="3646991"/>
                </a:lnTo>
                <a:lnTo>
                  <a:pt x="1826174" y="3646991"/>
                </a:lnTo>
                <a:cubicBezTo>
                  <a:pt x="817595" y="3646991"/>
                  <a:pt x="0" y="2829396"/>
                  <a:pt x="0" y="1820817"/>
                </a:cubicBezTo>
                <a:close/>
              </a:path>
            </a:pathLst>
          </a:custGeom>
          <a:noFill/>
          <a:ln>
            <a:noFill/>
          </a:ln>
        </p:spPr>
      </p:pic>
      <p:sp>
        <p:nvSpPr>
          <p:cNvPr id="313" name="Google Shape;313;p11"/>
          <p:cNvSpPr/>
          <p:nvPr/>
        </p:nvSpPr>
        <p:spPr>
          <a:xfrm>
            <a:off x="0" y="98978"/>
            <a:ext cx="65" cy="276999"/>
          </a:xfrm>
          <a:prstGeom prst="rect">
            <a:avLst/>
          </a:prstGeom>
          <a:solidFill>
            <a:srgbClr val="F8F9FA"/>
          </a:solid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chemeClr val="lt1"/>
              </a:buClr>
              <a:buSzPts val="1800"/>
              <a:buFont typeface="Gill Sans"/>
              <a:buNone/>
            </a:pPr>
            <a:r>
              <a:t/>
            </a:r>
            <a:endParaRPr b="0" i="0" sz="1800" u="none" cap="none" strike="noStrike">
              <a:solidFill>
                <a:schemeClr val="lt1"/>
              </a:solidFill>
              <a:latin typeface="Arial"/>
              <a:ea typeface="Arial"/>
              <a:cs typeface="Arial"/>
              <a:sym typeface="Arial"/>
            </a:endParaRPr>
          </a:p>
        </p:txBody>
      </p:sp>
      <p:pic>
        <p:nvPicPr>
          <p:cNvPr id="314" name="Google Shape;314;p11"/>
          <p:cNvPicPr preferRelativeResize="0"/>
          <p:nvPr/>
        </p:nvPicPr>
        <p:blipFill rotWithShape="1">
          <a:blip r:embed="rId5">
            <a:alphaModFix/>
          </a:blip>
          <a:srcRect b="79357" l="0" r="0" t="0"/>
          <a:stretch/>
        </p:blipFill>
        <p:spPr>
          <a:xfrm>
            <a:off x="306182" y="2498337"/>
            <a:ext cx="9730409" cy="1129848"/>
          </a:xfrm>
          <a:prstGeom prst="rect">
            <a:avLst/>
          </a:prstGeom>
          <a:noFill/>
          <a:ln>
            <a:noFill/>
          </a:ln>
        </p:spPr>
      </p:pic>
      <p:sp>
        <p:nvSpPr>
          <p:cNvPr id="315" name="Google Shape;315;p11"/>
          <p:cNvSpPr/>
          <p:nvPr/>
        </p:nvSpPr>
        <p:spPr>
          <a:xfrm>
            <a:off x="8886656" y="3106687"/>
            <a:ext cx="456127" cy="322313"/>
          </a:xfrm>
          <a:prstGeom prst="upArrow">
            <a:avLst>
              <a:gd fmla="val 50000" name="adj1"/>
              <a:gd fmla="val 50000" name="adj2"/>
            </a:avLst>
          </a:prstGeom>
          <a:solidFill>
            <a:srgbClr val="FFC000"/>
          </a:solidFill>
          <a:ln cap="flat" cmpd="sng" w="12700">
            <a:solidFill>
              <a:srgbClr val="53699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pic>
        <p:nvPicPr>
          <p:cNvPr id="316" name="Google Shape;316;p11"/>
          <p:cNvPicPr preferRelativeResize="0"/>
          <p:nvPr/>
        </p:nvPicPr>
        <p:blipFill rotWithShape="1">
          <a:blip r:embed="rId6">
            <a:alphaModFix/>
          </a:blip>
          <a:srcRect b="0" l="0" r="0" t="0"/>
          <a:stretch/>
        </p:blipFill>
        <p:spPr>
          <a:xfrm>
            <a:off x="7596110" y="4363053"/>
            <a:ext cx="4214399" cy="1836119"/>
          </a:xfrm>
          <a:prstGeom prst="rect">
            <a:avLst/>
          </a:prstGeom>
          <a:noFill/>
          <a:ln>
            <a:noFill/>
          </a:ln>
        </p:spPr>
      </p:pic>
      <p:sp>
        <p:nvSpPr>
          <p:cNvPr id="317" name="Google Shape;317;p11"/>
          <p:cNvSpPr/>
          <p:nvPr/>
        </p:nvSpPr>
        <p:spPr>
          <a:xfrm rot="5400000">
            <a:off x="9112934" y="3348151"/>
            <a:ext cx="1698209" cy="922133"/>
          </a:xfrm>
          <a:prstGeom prst="bentArrow">
            <a:avLst>
              <a:gd fmla="val 25000" name="adj1"/>
              <a:gd fmla="val 25000" name="adj2"/>
              <a:gd fmla="val 25000" name="adj3"/>
              <a:gd fmla="val 43750" name="adj4"/>
            </a:avLst>
          </a:prstGeom>
          <a:solidFill>
            <a:srgbClr val="FFC000"/>
          </a:solidFill>
          <a:ln cap="flat" cmpd="sng" w="12700">
            <a:solidFill>
              <a:srgbClr val="53699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pic>
        <p:nvPicPr>
          <p:cNvPr id="318" name="Google Shape;318;p11"/>
          <p:cNvPicPr preferRelativeResize="0"/>
          <p:nvPr/>
        </p:nvPicPr>
        <p:blipFill rotWithShape="1">
          <a:blip r:embed="rId7">
            <a:alphaModFix/>
          </a:blip>
          <a:srcRect b="0" l="0" r="0" t="0"/>
          <a:stretch/>
        </p:blipFill>
        <p:spPr>
          <a:xfrm>
            <a:off x="1747068" y="3588577"/>
            <a:ext cx="4150080" cy="3240566"/>
          </a:xfrm>
          <a:prstGeom prst="rect">
            <a:avLst/>
          </a:prstGeom>
          <a:noFill/>
          <a:ln>
            <a:noFill/>
          </a:ln>
        </p:spPr>
      </p:pic>
      <p:sp>
        <p:nvSpPr>
          <p:cNvPr id="319" name="Google Shape;319;p11"/>
          <p:cNvSpPr/>
          <p:nvPr/>
        </p:nvSpPr>
        <p:spPr>
          <a:xfrm>
            <a:off x="6096000" y="5049078"/>
            <a:ext cx="1338982" cy="735496"/>
          </a:xfrm>
          <a:prstGeom prst="leftArrow">
            <a:avLst>
              <a:gd fmla="val 50000" name="adj1"/>
              <a:gd fmla="val 50000" name="adj2"/>
            </a:avLst>
          </a:prstGeom>
          <a:solidFill>
            <a:srgbClr val="FFC000"/>
          </a:solidFill>
          <a:ln cap="flat" cmpd="sng" w="12700">
            <a:solidFill>
              <a:srgbClr val="53699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323" name="Shape 323"/>
        <p:cNvGrpSpPr/>
        <p:nvPr/>
      </p:nvGrpSpPr>
      <p:grpSpPr>
        <a:xfrm>
          <a:off x="0" y="0"/>
          <a:ext cx="0" cy="0"/>
          <a:chOff x="0" y="0"/>
          <a:chExt cx="0" cy="0"/>
        </a:xfrm>
      </p:grpSpPr>
      <p:sp>
        <p:nvSpPr>
          <p:cNvPr id="324" name="Google Shape;324;p12"/>
          <p:cNvSpPr/>
          <p:nvPr/>
        </p:nvSpPr>
        <p:spPr>
          <a:xfrm>
            <a:off x="0" y="0"/>
            <a:ext cx="12192000" cy="6858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325" name="Google Shape;325;p12"/>
          <p:cNvSpPr/>
          <p:nvPr/>
        </p:nvSpPr>
        <p:spPr>
          <a:xfrm>
            <a:off x="0" y="0"/>
            <a:ext cx="12188952" cy="6858000"/>
          </a:xfrm>
          <a:prstGeom prst="rect">
            <a:avLst/>
          </a:prstGeom>
          <a:solidFill>
            <a:srgbClr val="816148">
              <a:alpha val="400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816148"/>
              </a:solidFill>
              <a:latin typeface="Gill Sans"/>
              <a:ea typeface="Gill Sans"/>
              <a:cs typeface="Gill Sans"/>
              <a:sym typeface="Gill Sans"/>
            </a:endParaRPr>
          </a:p>
        </p:txBody>
      </p:sp>
      <p:grpSp>
        <p:nvGrpSpPr>
          <p:cNvPr id="326" name="Google Shape;326;p12"/>
          <p:cNvGrpSpPr/>
          <p:nvPr/>
        </p:nvGrpSpPr>
        <p:grpSpPr>
          <a:xfrm>
            <a:off x="7649180" y="-1190"/>
            <a:ext cx="4263283" cy="6859190"/>
            <a:chOff x="7649180" y="-1190"/>
            <a:chExt cx="4263283" cy="6859190"/>
          </a:xfrm>
        </p:grpSpPr>
        <p:sp>
          <p:nvSpPr>
            <p:cNvPr id="327" name="Google Shape;327;p12"/>
            <p:cNvSpPr/>
            <p:nvPr/>
          </p:nvSpPr>
          <p:spPr>
            <a:xfrm>
              <a:off x="11202463" y="453951"/>
              <a:ext cx="608046" cy="608046"/>
            </a:xfrm>
            <a:prstGeom prst="ellipse">
              <a:avLst/>
            </a:prstGeom>
            <a:solidFill>
              <a:srgbClr val="AABCDC">
                <a:alpha val="600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328" name="Google Shape;328;p12"/>
            <p:cNvSpPr/>
            <p:nvPr/>
          </p:nvSpPr>
          <p:spPr>
            <a:xfrm>
              <a:off x="7649180" y="4581409"/>
              <a:ext cx="856614" cy="1305524"/>
            </a:xfrm>
            <a:custGeom>
              <a:rect b="b" l="l" r="r" t="t"/>
              <a:pathLst>
                <a:path extrusionOk="0" h="6532054" w="3413378">
                  <a:moveTo>
                    <a:pt x="3413379" y="3266028"/>
                  </a:moveTo>
                  <a:cubicBezTo>
                    <a:pt x="3413379" y="5069777"/>
                    <a:pt x="1706689" y="6532055"/>
                    <a:pt x="1706689" y="6532055"/>
                  </a:cubicBezTo>
                  <a:cubicBezTo>
                    <a:pt x="1706689" y="6532055"/>
                    <a:pt x="0" y="5069777"/>
                    <a:pt x="0" y="3266028"/>
                  </a:cubicBezTo>
                  <a:cubicBezTo>
                    <a:pt x="0" y="1462278"/>
                    <a:pt x="1706689" y="0"/>
                    <a:pt x="1706689" y="0"/>
                  </a:cubicBezTo>
                  <a:cubicBezTo>
                    <a:pt x="1706689" y="0"/>
                    <a:pt x="3413379" y="1462278"/>
                    <a:pt x="3413379" y="3266028"/>
                  </a:cubicBezTo>
                  <a:close/>
                </a:path>
              </a:pathLst>
            </a:custGeom>
            <a:solidFill>
              <a:srgbClr val="4367A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329" name="Google Shape;329;p12"/>
            <p:cNvSpPr/>
            <p:nvPr/>
          </p:nvSpPr>
          <p:spPr>
            <a:xfrm>
              <a:off x="8666922" y="5224794"/>
              <a:ext cx="439469" cy="439469"/>
            </a:xfrm>
            <a:prstGeom prst="ellipse">
              <a:avLst/>
            </a:prstGeom>
            <a:solidFill>
              <a:schemeClr val="accent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330" name="Google Shape;330;p12"/>
            <p:cNvSpPr/>
            <p:nvPr/>
          </p:nvSpPr>
          <p:spPr>
            <a:xfrm>
              <a:off x="8314482" y="-1190"/>
              <a:ext cx="3597981" cy="1501977"/>
            </a:xfrm>
            <a:custGeom>
              <a:rect b="b" l="l" r="r" t="t"/>
              <a:pathLst>
                <a:path extrusionOk="0" h="1501977" w="3597981">
                  <a:moveTo>
                    <a:pt x="0" y="0"/>
                  </a:moveTo>
                  <a:lnTo>
                    <a:pt x="3597981" y="0"/>
                  </a:lnTo>
                  <a:lnTo>
                    <a:pt x="3590068" y="51850"/>
                  </a:lnTo>
                  <a:cubicBezTo>
                    <a:pt x="3420721" y="879443"/>
                    <a:pt x="2688479" y="1501977"/>
                    <a:pt x="1810819" y="1501977"/>
                  </a:cubicBezTo>
                  <a:lnTo>
                    <a:pt x="0" y="1501977"/>
                  </a:lnTo>
                  <a:close/>
                </a:path>
              </a:pathLst>
            </a:custGeom>
            <a:solidFill>
              <a:srgbClr val="4367A6">
                <a:alpha val="64313"/>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331" name="Google Shape;331;p12"/>
            <p:cNvSpPr/>
            <p:nvPr/>
          </p:nvSpPr>
          <p:spPr>
            <a:xfrm>
              <a:off x="8288140" y="5358009"/>
              <a:ext cx="3597678" cy="1499991"/>
            </a:xfrm>
            <a:custGeom>
              <a:rect b="b" l="l" r="r" t="t"/>
              <a:pathLst>
                <a:path extrusionOk="0" h="1499991" w="3597678">
                  <a:moveTo>
                    <a:pt x="1786859" y="0"/>
                  </a:moveTo>
                  <a:lnTo>
                    <a:pt x="3597678" y="0"/>
                  </a:lnTo>
                  <a:lnTo>
                    <a:pt x="3597678" y="1499991"/>
                  </a:lnTo>
                  <a:lnTo>
                    <a:pt x="0" y="1499991"/>
                  </a:lnTo>
                  <a:lnTo>
                    <a:pt x="7610" y="1450127"/>
                  </a:lnTo>
                  <a:cubicBezTo>
                    <a:pt x="176957" y="622534"/>
                    <a:pt x="909198" y="0"/>
                    <a:pt x="1786859" y="0"/>
                  </a:cubicBezTo>
                  <a:close/>
                </a:path>
              </a:pathLst>
            </a:custGeom>
            <a:solidFill>
              <a:srgbClr val="AABCDC">
                <a:alpha val="600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grpSp>
      <p:sp>
        <p:nvSpPr>
          <p:cNvPr id="332" name="Google Shape;332;p12"/>
          <p:cNvSpPr/>
          <p:nvPr/>
        </p:nvSpPr>
        <p:spPr>
          <a:xfrm>
            <a:off x="3048" y="0"/>
            <a:ext cx="12188952" cy="6858000"/>
          </a:xfrm>
          <a:prstGeom prst="rect">
            <a:avLst/>
          </a:prstGeom>
          <a:blipFill rotWithShape="1">
            <a:blip r:embed="rId3">
              <a:alphaModFix amt="6000"/>
            </a:blip>
            <a:tile algn="tl" flip="none" tx="0" sx="100000" ty="0" sy="100000"/>
          </a:blip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333" name="Google Shape;333;p12"/>
          <p:cNvSpPr txBox="1"/>
          <p:nvPr>
            <p:ph type="title"/>
          </p:nvPr>
        </p:nvSpPr>
        <p:spPr>
          <a:xfrm>
            <a:off x="457200" y="668049"/>
            <a:ext cx="7685037" cy="1325563"/>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Gill Sans"/>
              <a:buNone/>
            </a:pPr>
            <a:r>
              <a:rPr lang="en-US"/>
              <a:t>Regresión lineal</a:t>
            </a:r>
            <a:endParaRPr/>
          </a:p>
        </p:txBody>
      </p:sp>
      <p:sp>
        <p:nvSpPr>
          <p:cNvPr id="334" name="Google Shape;334;p12"/>
          <p:cNvSpPr txBox="1"/>
          <p:nvPr>
            <p:ph idx="1" type="body"/>
          </p:nvPr>
        </p:nvSpPr>
        <p:spPr>
          <a:xfrm>
            <a:off x="457200" y="2096713"/>
            <a:ext cx="7685037" cy="4080250"/>
          </a:xfrm>
          <a:prstGeom prst="rect">
            <a:avLst/>
          </a:prstGeom>
          <a:noFill/>
          <a:ln>
            <a:noFill/>
          </a:ln>
        </p:spPr>
        <p:txBody>
          <a:bodyPr anchorCtr="0" anchor="t" bIns="45700" lIns="91425" spcFirstLastPara="1" rIns="91425" wrap="square" tIns="45700">
            <a:normAutofit/>
          </a:bodyPr>
          <a:lstStyle/>
          <a:p>
            <a:pPr indent="-228600" lvl="0" marL="228600" rtl="0" algn="l">
              <a:lnSpc>
                <a:spcPct val="110000"/>
              </a:lnSpc>
              <a:spcBef>
                <a:spcPts val="0"/>
              </a:spcBef>
              <a:spcAft>
                <a:spcPts val="0"/>
              </a:spcAft>
              <a:buClr>
                <a:schemeClr val="lt1"/>
              </a:buClr>
              <a:buSzPts val="2000"/>
              <a:buChar char="•"/>
            </a:pPr>
            <a:r>
              <a:rPr lang="en-US"/>
              <a:t>Los resultados son iguales</a:t>
            </a:r>
            <a:endParaRPr/>
          </a:p>
        </p:txBody>
      </p:sp>
      <p:pic>
        <p:nvPicPr>
          <p:cNvPr id="335" name="Google Shape;335;p12"/>
          <p:cNvPicPr preferRelativeResize="0"/>
          <p:nvPr/>
        </p:nvPicPr>
        <p:blipFill rotWithShape="1">
          <a:blip r:embed="rId4">
            <a:alphaModFix/>
          </a:blip>
          <a:srcRect b="0" l="16667" r="16666" t="0"/>
          <a:stretch/>
        </p:blipFill>
        <p:spPr>
          <a:xfrm>
            <a:off x="8313705" y="1605900"/>
            <a:ext cx="3572113" cy="3572112"/>
          </a:xfrm>
          <a:custGeom>
            <a:rect b="b" l="l" r="r" t="t"/>
            <a:pathLst>
              <a:path extrusionOk="0" h="3646991" w="3646992">
                <a:moveTo>
                  <a:pt x="0" y="0"/>
                </a:moveTo>
                <a:lnTo>
                  <a:pt x="1820818" y="0"/>
                </a:lnTo>
                <a:cubicBezTo>
                  <a:pt x="2829397" y="0"/>
                  <a:pt x="3646992" y="817595"/>
                  <a:pt x="3646992" y="1826174"/>
                </a:cubicBezTo>
                <a:lnTo>
                  <a:pt x="3646992" y="3646991"/>
                </a:lnTo>
                <a:lnTo>
                  <a:pt x="1826174" y="3646991"/>
                </a:lnTo>
                <a:cubicBezTo>
                  <a:pt x="817595" y="3646991"/>
                  <a:pt x="0" y="2829396"/>
                  <a:pt x="0" y="1820817"/>
                </a:cubicBezTo>
                <a:close/>
              </a:path>
            </a:pathLst>
          </a:custGeom>
          <a:noFill/>
          <a:ln>
            <a:noFill/>
          </a:ln>
        </p:spPr>
      </p:pic>
      <p:sp>
        <p:nvSpPr>
          <p:cNvPr id="336" name="Google Shape;336;p12"/>
          <p:cNvSpPr/>
          <p:nvPr/>
        </p:nvSpPr>
        <p:spPr>
          <a:xfrm>
            <a:off x="0" y="98978"/>
            <a:ext cx="65" cy="276999"/>
          </a:xfrm>
          <a:prstGeom prst="rect">
            <a:avLst/>
          </a:prstGeom>
          <a:solidFill>
            <a:srgbClr val="F8F9FA"/>
          </a:solid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chemeClr val="lt1"/>
              </a:buClr>
              <a:buSzPts val="1800"/>
              <a:buFont typeface="Gill Sans"/>
              <a:buNone/>
            </a:pPr>
            <a:r>
              <a:t/>
            </a:r>
            <a:endParaRPr b="0" i="0" sz="1800" u="none" cap="none" strike="noStrike">
              <a:solidFill>
                <a:schemeClr val="lt1"/>
              </a:solidFill>
              <a:latin typeface="Arial"/>
              <a:ea typeface="Arial"/>
              <a:cs typeface="Arial"/>
              <a:sym typeface="Arial"/>
            </a:endParaRPr>
          </a:p>
        </p:txBody>
      </p:sp>
      <p:pic>
        <p:nvPicPr>
          <p:cNvPr id="337" name="Google Shape;337;p12"/>
          <p:cNvPicPr preferRelativeResize="0"/>
          <p:nvPr/>
        </p:nvPicPr>
        <p:blipFill rotWithShape="1">
          <a:blip r:embed="rId5">
            <a:alphaModFix/>
          </a:blip>
          <a:srcRect b="0" l="0" r="0" t="0"/>
          <a:stretch/>
        </p:blipFill>
        <p:spPr>
          <a:xfrm>
            <a:off x="1140847" y="2661661"/>
            <a:ext cx="6103620" cy="3550920"/>
          </a:xfrm>
          <a:prstGeom prst="rect">
            <a:avLst/>
          </a:prstGeom>
          <a:solidFill>
            <a:srgbClr val="D8D8D8"/>
          </a:solid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13"/>
          <p:cNvSpPr txBox="1"/>
          <p:nvPr>
            <p:ph type="title"/>
          </p:nvPr>
        </p:nvSpPr>
        <p:spPr>
          <a:xfrm>
            <a:off x="497910" y="681037"/>
            <a:ext cx="7685037" cy="1325563"/>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Gill Sans"/>
              <a:buNone/>
            </a:pPr>
            <a:r>
              <a:rPr lang="en-US"/>
              <a:t>Regresión lineal - Supuestos</a:t>
            </a:r>
            <a:endParaRPr/>
          </a:p>
        </p:txBody>
      </p:sp>
      <p:pic>
        <p:nvPicPr>
          <p:cNvPr id="343" name="Google Shape;343;p13"/>
          <p:cNvPicPr preferRelativeResize="0"/>
          <p:nvPr>
            <p:ph idx="1" type="body"/>
          </p:nvPr>
        </p:nvPicPr>
        <p:blipFill rotWithShape="1">
          <a:blip r:embed="rId3">
            <a:alphaModFix/>
          </a:blip>
          <a:srcRect b="0" l="0" r="0" t="0"/>
          <a:stretch/>
        </p:blipFill>
        <p:spPr>
          <a:xfrm>
            <a:off x="1714059" y="2006600"/>
            <a:ext cx="5671595" cy="2064589"/>
          </a:xfrm>
          <a:prstGeom prst="rect">
            <a:avLst/>
          </a:prstGeom>
          <a:noFill/>
          <a:ln>
            <a:noFill/>
          </a:ln>
        </p:spPr>
      </p:pic>
      <p:pic>
        <p:nvPicPr>
          <p:cNvPr id="344" name="Google Shape;344;p13"/>
          <p:cNvPicPr preferRelativeResize="0"/>
          <p:nvPr/>
        </p:nvPicPr>
        <p:blipFill rotWithShape="1">
          <a:blip r:embed="rId4">
            <a:alphaModFix/>
          </a:blip>
          <a:srcRect b="0" l="0" r="0" t="0"/>
          <a:stretch/>
        </p:blipFill>
        <p:spPr>
          <a:xfrm>
            <a:off x="1714059" y="4071189"/>
            <a:ext cx="5648446" cy="2386642"/>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14"/>
          <p:cNvSpPr txBox="1"/>
          <p:nvPr>
            <p:ph type="title"/>
          </p:nvPr>
        </p:nvSpPr>
        <p:spPr>
          <a:xfrm>
            <a:off x="457200" y="668049"/>
            <a:ext cx="7685037" cy="1325563"/>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Gill Sans"/>
              <a:buNone/>
            </a:pPr>
            <a:r>
              <a:rPr lang="en-US"/>
              <a:t>Regresión Lineal - Estimación y predicción</a:t>
            </a:r>
            <a:endParaRPr/>
          </a:p>
        </p:txBody>
      </p:sp>
      <p:pic>
        <p:nvPicPr>
          <p:cNvPr id="350" name="Google Shape;350;p14"/>
          <p:cNvPicPr preferRelativeResize="0"/>
          <p:nvPr>
            <p:ph idx="1" type="body"/>
          </p:nvPr>
        </p:nvPicPr>
        <p:blipFill rotWithShape="1">
          <a:blip r:embed="rId3">
            <a:alphaModFix/>
          </a:blip>
          <a:srcRect b="0" l="0" r="0" t="0"/>
          <a:stretch/>
        </p:blipFill>
        <p:spPr>
          <a:xfrm>
            <a:off x="2983878" y="1465274"/>
            <a:ext cx="5537269" cy="3650658"/>
          </a:xfrm>
          <a:prstGeom prst="rect">
            <a:avLst/>
          </a:prstGeom>
          <a:noFill/>
          <a:ln>
            <a:noFill/>
          </a:ln>
        </p:spPr>
      </p:pic>
      <p:sp>
        <p:nvSpPr>
          <p:cNvPr id="351" name="Google Shape;351;p14"/>
          <p:cNvSpPr/>
          <p:nvPr/>
        </p:nvSpPr>
        <p:spPr>
          <a:xfrm>
            <a:off x="0" y="98978"/>
            <a:ext cx="65" cy="276999"/>
          </a:xfrm>
          <a:prstGeom prst="rect">
            <a:avLst/>
          </a:prstGeom>
          <a:solidFill>
            <a:srgbClr val="F8F9FA"/>
          </a:solid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chemeClr val="lt1"/>
              </a:buClr>
              <a:buSzPts val="1800"/>
              <a:buFont typeface="Gill Sans"/>
              <a:buNone/>
            </a:pPr>
            <a:r>
              <a:t/>
            </a:r>
            <a:endParaRPr b="0" i="0" sz="1800" u="none" cap="none" strike="noStrike">
              <a:solidFill>
                <a:schemeClr val="lt1"/>
              </a:solidFill>
              <a:latin typeface="Arial"/>
              <a:ea typeface="Arial"/>
              <a:cs typeface="Arial"/>
              <a:sym typeface="Arial"/>
            </a:endParaRPr>
          </a:p>
        </p:txBody>
      </p:sp>
      <p:sp>
        <p:nvSpPr>
          <p:cNvPr id="352" name="Google Shape;352;p14"/>
          <p:cNvSpPr txBox="1"/>
          <p:nvPr/>
        </p:nvSpPr>
        <p:spPr>
          <a:xfrm>
            <a:off x="457200" y="5115931"/>
            <a:ext cx="7685037" cy="1493591"/>
          </a:xfrm>
          <a:prstGeom prst="rect">
            <a:avLst/>
          </a:prstGeom>
          <a:noFill/>
          <a:ln>
            <a:noFill/>
          </a:ln>
        </p:spPr>
        <p:txBody>
          <a:bodyPr anchorCtr="0" anchor="t" bIns="45700" lIns="91425" spcFirstLastPara="1" rIns="91425" wrap="square" tIns="45700">
            <a:normAutofit/>
          </a:bodyPr>
          <a:lstStyle/>
          <a:p>
            <a:pPr indent="-228600" lvl="0" marL="228600" marR="0" rtl="0" algn="l">
              <a:lnSpc>
                <a:spcPct val="110000"/>
              </a:lnSpc>
              <a:spcBef>
                <a:spcPts val="0"/>
              </a:spcBef>
              <a:spcAft>
                <a:spcPts val="0"/>
              </a:spcAft>
              <a:buClr>
                <a:schemeClr val="lt1"/>
              </a:buClr>
              <a:buSzPts val="2000"/>
              <a:buFont typeface="Arial"/>
              <a:buChar char="•"/>
            </a:pPr>
            <a:r>
              <a:rPr b="0" i="0" lang="en-US" sz="2000" u="none" cap="none" strike="noStrike">
                <a:solidFill>
                  <a:schemeClr val="lt1"/>
                </a:solidFill>
                <a:latin typeface="Gill Sans"/>
                <a:ea typeface="Gill Sans"/>
                <a:cs typeface="Gill Sans"/>
                <a:sym typeface="Gill Sans"/>
              </a:rPr>
              <a:t>La ecuación de regresión nos ayuda a predecir salidas.</a:t>
            </a:r>
            <a:endParaRPr b="0" i="0" sz="1400" u="none" cap="none" strike="noStrike">
              <a:solidFill>
                <a:srgbClr val="000000"/>
              </a:solidFill>
              <a:latin typeface="Arial"/>
              <a:ea typeface="Arial"/>
              <a:cs typeface="Arial"/>
              <a:sym typeface="Arial"/>
            </a:endParaRPr>
          </a:p>
          <a:p>
            <a:pPr indent="-228600" lvl="0" marL="228600" marR="0" rtl="0" algn="l">
              <a:lnSpc>
                <a:spcPct val="110000"/>
              </a:lnSpc>
              <a:spcBef>
                <a:spcPts val="1000"/>
              </a:spcBef>
              <a:spcAft>
                <a:spcPts val="0"/>
              </a:spcAft>
              <a:buClr>
                <a:schemeClr val="lt1"/>
              </a:buClr>
              <a:buSzPts val="2000"/>
              <a:buFont typeface="Arial"/>
              <a:buChar char="•"/>
            </a:pPr>
            <a:r>
              <a:rPr b="0" i="0" lang="en-US" sz="2000" u="none" cap="none" strike="noStrike">
                <a:solidFill>
                  <a:schemeClr val="lt1"/>
                </a:solidFill>
                <a:latin typeface="Gill Sans"/>
                <a:ea typeface="Gill Sans"/>
                <a:cs typeface="Gill Sans"/>
                <a:sym typeface="Gill Sans"/>
              </a:rPr>
              <a:t>El intervalo es más cercano cerca del promedio de x.</a:t>
            </a:r>
            <a:endParaRPr b="0" i="0" sz="1400" u="none" cap="none" strike="noStrike">
              <a:solidFill>
                <a:srgbClr val="000000"/>
              </a:solidFill>
              <a:latin typeface="Arial"/>
              <a:ea typeface="Arial"/>
              <a:cs typeface="Arial"/>
              <a:sym typeface="Arial"/>
            </a:endParaRPr>
          </a:p>
          <a:p>
            <a:pPr indent="-101600" lvl="0" marL="228600" marR="0" rtl="0" algn="l">
              <a:lnSpc>
                <a:spcPct val="110000"/>
              </a:lnSpc>
              <a:spcBef>
                <a:spcPts val="1000"/>
              </a:spcBef>
              <a:spcAft>
                <a:spcPts val="0"/>
              </a:spcAft>
              <a:buClr>
                <a:schemeClr val="lt1"/>
              </a:buClr>
              <a:buSzPts val="2000"/>
              <a:buFont typeface="Arial"/>
              <a:buNone/>
            </a:pPr>
            <a:r>
              <a:t/>
            </a:r>
            <a:endParaRPr b="0" i="0" sz="2000" u="none" cap="none" strike="noStrike">
              <a:solidFill>
                <a:schemeClr val="lt1"/>
              </a:solidFill>
              <a:latin typeface="Gill Sans"/>
              <a:ea typeface="Gill Sans"/>
              <a:cs typeface="Gill Sans"/>
              <a:sym typeface="Gill Sans"/>
            </a:endParaRPr>
          </a:p>
        </p:txBody>
      </p:sp>
      <p:pic>
        <p:nvPicPr>
          <p:cNvPr id="353" name="Google Shape;353;p14"/>
          <p:cNvPicPr preferRelativeResize="0"/>
          <p:nvPr/>
        </p:nvPicPr>
        <p:blipFill rotWithShape="1">
          <a:blip r:embed="rId4">
            <a:alphaModFix/>
          </a:blip>
          <a:srcRect b="0" l="0" r="0" t="0"/>
          <a:stretch/>
        </p:blipFill>
        <p:spPr>
          <a:xfrm>
            <a:off x="1207852" y="6038386"/>
            <a:ext cx="2381582" cy="704948"/>
          </a:xfrm>
          <a:prstGeom prst="rect">
            <a:avLst/>
          </a:prstGeom>
          <a:noFill/>
          <a:ln>
            <a:noFill/>
          </a:ln>
        </p:spPr>
      </p:pic>
      <p:pic>
        <p:nvPicPr>
          <p:cNvPr id="354" name="Google Shape;354;p14"/>
          <p:cNvPicPr preferRelativeResize="0"/>
          <p:nvPr/>
        </p:nvPicPr>
        <p:blipFill rotWithShape="1">
          <a:blip r:embed="rId5">
            <a:alphaModFix/>
          </a:blip>
          <a:srcRect b="0" l="0" r="0" t="0"/>
          <a:stretch/>
        </p:blipFill>
        <p:spPr>
          <a:xfrm>
            <a:off x="5636812" y="6038386"/>
            <a:ext cx="2505425" cy="64779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358" name="Shape 358"/>
        <p:cNvGrpSpPr/>
        <p:nvPr/>
      </p:nvGrpSpPr>
      <p:grpSpPr>
        <a:xfrm>
          <a:off x="0" y="0"/>
          <a:ext cx="0" cy="0"/>
          <a:chOff x="0" y="0"/>
          <a:chExt cx="0" cy="0"/>
        </a:xfrm>
      </p:grpSpPr>
      <p:sp>
        <p:nvSpPr>
          <p:cNvPr id="359" name="Google Shape;359;p15"/>
          <p:cNvSpPr/>
          <p:nvPr/>
        </p:nvSpPr>
        <p:spPr>
          <a:xfrm>
            <a:off x="0" y="0"/>
            <a:ext cx="12192000" cy="6858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360" name="Google Shape;360;p15"/>
          <p:cNvSpPr/>
          <p:nvPr/>
        </p:nvSpPr>
        <p:spPr>
          <a:xfrm>
            <a:off x="0" y="0"/>
            <a:ext cx="12188952" cy="6858000"/>
          </a:xfrm>
          <a:prstGeom prst="rect">
            <a:avLst/>
          </a:prstGeom>
          <a:solidFill>
            <a:srgbClr val="816148">
              <a:alpha val="400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816148"/>
              </a:solidFill>
              <a:latin typeface="Gill Sans"/>
              <a:ea typeface="Gill Sans"/>
              <a:cs typeface="Gill Sans"/>
              <a:sym typeface="Gill Sans"/>
            </a:endParaRPr>
          </a:p>
        </p:txBody>
      </p:sp>
      <p:grpSp>
        <p:nvGrpSpPr>
          <p:cNvPr id="361" name="Google Shape;361;p15"/>
          <p:cNvGrpSpPr/>
          <p:nvPr/>
        </p:nvGrpSpPr>
        <p:grpSpPr>
          <a:xfrm>
            <a:off x="7649180" y="-1190"/>
            <a:ext cx="4263283" cy="6859190"/>
            <a:chOff x="7649180" y="-1190"/>
            <a:chExt cx="4263283" cy="6859190"/>
          </a:xfrm>
        </p:grpSpPr>
        <p:sp>
          <p:nvSpPr>
            <p:cNvPr id="362" name="Google Shape;362;p15"/>
            <p:cNvSpPr/>
            <p:nvPr/>
          </p:nvSpPr>
          <p:spPr>
            <a:xfrm>
              <a:off x="11202463" y="453951"/>
              <a:ext cx="608046" cy="608046"/>
            </a:xfrm>
            <a:prstGeom prst="ellipse">
              <a:avLst/>
            </a:prstGeom>
            <a:solidFill>
              <a:srgbClr val="AABCDC">
                <a:alpha val="600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363" name="Google Shape;363;p15"/>
            <p:cNvSpPr/>
            <p:nvPr/>
          </p:nvSpPr>
          <p:spPr>
            <a:xfrm>
              <a:off x="7649180" y="4581409"/>
              <a:ext cx="856614" cy="1305524"/>
            </a:xfrm>
            <a:custGeom>
              <a:rect b="b" l="l" r="r" t="t"/>
              <a:pathLst>
                <a:path extrusionOk="0" h="6532054" w="3413378">
                  <a:moveTo>
                    <a:pt x="3413379" y="3266028"/>
                  </a:moveTo>
                  <a:cubicBezTo>
                    <a:pt x="3413379" y="5069777"/>
                    <a:pt x="1706689" y="6532055"/>
                    <a:pt x="1706689" y="6532055"/>
                  </a:cubicBezTo>
                  <a:cubicBezTo>
                    <a:pt x="1706689" y="6532055"/>
                    <a:pt x="0" y="5069777"/>
                    <a:pt x="0" y="3266028"/>
                  </a:cubicBezTo>
                  <a:cubicBezTo>
                    <a:pt x="0" y="1462278"/>
                    <a:pt x="1706689" y="0"/>
                    <a:pt x="1706689" y="0"/>
                  </a:cubicBezTo>
                  <a:cubicBezTo>
                    <a:pt x="1706689" y="0"/>
                    <a:pt x="3413379" y="1462278"/>
                    <a:pt x="3413379" y="3266028"/>
                  </a:cubicBezTo>
                  <a:close/>
                </a:path>
              </a:pathLst>
            </a:custGeom>
            <a:solidFill>
              <a:srgbClr val="4367A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364" name="Google Shape;364;p15"/>
            <p:cNvSpPr/>
            <p:nvPr/>
          </p:nvSpPr>
          <p:spPr>
            <a:xfrm>
              <a:off x="8666922" y="5224794"/>
              <a:ext cx="439469" cy="439469"/>
            </a:xfrm>
            <a:prstGeom prst="ellipse">
              <a:avLst/>
            </a:prstGeom>
            <a:solidFill>
              <a:schemeClr val="accent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365" name="Google Shape;365;p15"/>
            <p:cNvSpPr/>
            <p:nvPr/>
          </p:nvSpPr>
          <p:spPr>
            <a:xfrm>
              <a:off x="8314482" y="-1190"/>
              <a:ext cx="3597981" cy="1501977"/>
            </a:xfrm>
            <a:custGeom>
              <a:rect b="b" l="l" r="r" t="t"/>
              <a:pathLst>
                <a:path extrusionOk="0" h="1501977" w="3597981">
                  <a:moveTo>
                    <a:pt x="0" y="0"/>
                  </a:moveTo>
                  <a:lnTo>
                    <a:pt x="3597981" y="0"/>
                  </a:lnTo>
                  <a:lnTo>
                    <a:pt x="3590068" y="51850"/>
                  </a:lnTo>
                  <a:cubicBezTo>
                    <a:pt x="3420721" y="879443"/>
                    <a:pt x="2688479" y="1501977"/>
                    <a:pt x="1810819" y="1501977"/>
                  </a:cubicBezTo>
                  <a:lnTo>
                    <a:pt x="0" y="1501977"/>
                  </a:lnTo>
                  <a:close/>
                </a:path>
              </a:pathLst>
            </a:custGeom>
            <a:solidFill>
              <a:srgbClr val="4367A6">
                <a:alpha val="64313"/>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366" name="Google Shape;366;p15"/>
            <p:cNvSpPr/>
            <p:nvPr/>
          </p:nvSpPr>
          <p:spPr>
            <a:xfrm>
              <a:off x="8288140" y="5358009"/>
              <a:ext cx="3597678" cy="1499991"/>
            </a:xfrm>
            <a:custGeom>
              <a:rect b="b" l="l" r="r" t="t"/>
              <a:pathLst>
                <a:path extrusionOk="0" h="1499991" w="3597678">
                  <a:moveTo>
                    <a:pt x="1786859" y="0"/>
                  </a:moveTo>
                  <a:lnTo>
                    <a:pt x="3597678" y="0"/>
                  </a:lnTo>
                  <a:lnTo>
                    <a:pt x="3597678" y="1499991"/>
                  </a:lnTo>
                  <a:lnTo>
                    <a:pt x="0" y="1499991"/>
                  </a:lnTo>
                  <a:lnTo>
                    <a:pt x="7610" y="1450127"/>
                  </a:lnTo>
                  <a:cubicBezTo>
                    <a:pt x="176957" y="622534"/>
                    <a:pt x="909198" y="0"/>
                    <a:pt x="1786859" y="0"/>
                  </a:cubicBezTo>
                  <a:close/>
                </a:path>
              </a:pathLst>
            </a:custGeom>
            <a:solidFill>
              <a:srgbClr val="AABCDC">
                <a:alpha val="600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grpSp>
      <p:sp>
        <p:nvSpPr>
          <p:cNvPr id="367" name="Google Shape;367;p15"/>
          <p:cNvSpPr/>
          <p:nvPr/>
        </p:nvSpPr>
        <p:spPr>
          <a:xfrm>
            <a:off x="3048" y="0"/>
            <a:ext cx="12188952" cy="6858000"/>
          </a:xfrm>
          <a:prstGeom prst="rect">
            <a:avLst/>
          </a:prstGeom>
          <a:blipFill rotWithShape="1">
            <a:blip r:embed="rId3">
              <a:alphaModFix amt="6000"/>
            </a:blip>
            <a:tile algn="tl" flip="none" tx="0" sx="100000" ty="0" sy="100000"/>
          </a:blip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368" name="Google Shape;368;p15"/>
          <p:cNvSpPr txBox="1"/>
          <p:nvPr>
            <p:ph type="title"/>
          </p:nvPr>
        </p:nvSpPr>
        <p:spPr>
          <a:xfrm>
            <a:off x="457200" y="668049"/>
            <a:ext cx="7685037" cy="1325563"/>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Gill Sans"/>
              <a:buNone/>
            </a:pPr>
            <a:r>
              <a:rPr lang="en-US"/>
              <a:t>Regresión Lineal - Múltiple</a:t>
            </a:r>
            <a:endParaRPr/>
          </a:p>
        </p:txBody>
      </p:sp>
      <p:sp>
        <p:nvSpPr>
          <p:cNvPr id="369" name="Google Shape;369;p15"/>
          <p:cNvSpPr txBox="1"/>
          <p:nvPr>
            <p:ph idx="1" type="body"/>
          </p:nvPr>
        </p:nvSpPr>
        <p:spPr>
          <a:xfrm>
            <a:off x="457200" y="2096713"/>
            <a:ext cx="7685037" cy="408025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lt1"/>
              </a:buClr>
              <a:buSzPts val="2000"/>
              <a:buChar char="•"/>
            </a:pPr>
            <a:r>
              <a:rPr lang="en-US"/>
              <a:t>Se consideran ahora las situaciones en las que intervienen dos o más variables independientes. Este estudio es al que se le conoce como análisis de </a:t>
            </a:r>
            <a:r>
              <a:rPr b="1" lang="en-US"/>
              <a:t>regresión múltiple.</a:t>
            </a:r>
            <a:endParaRPr/>
          </a:p>
          <a:p>
            <a:pPr indent="-228600" lvl="0" marL="228600" rtl="0" algn="l">
              <a:lnSpc>
                <a:spcPct val="90000"/>
              </a:lnSpc>
              <a:spcBef>
                <a:spcPts val="1000"/>
              </a:spcBef>
              <a:spcAft>
                <a:spcPts val="0"/>
              </a:spcAft>
              <a:buClr>
                <a:schemeClr val="lt1"/>
              </a:buClr>
              <a:buSzPts val="2000"/>
              <a:buChar char="•"/>
            </a:pPr>
            <a:r>
              <a:rPr lang="en-US"/>
              <a:t>Permite tomar más factores en consideración y obtener estimaciones mejores que las que son posibles con la regresión lineal simple.</a:t>
            </a:r>
            <a:endParaRPr/>
          </a:p>
          <a:p>
            <a:pPr indent="-228600" lvl="0" marL="228600" rtl="0" algn="l">
              <a:lnSpc>
                <a:spcPct val="90000"/>
              </a:lnSpc>
              <a:spcBef>
                <a:spcPts val="1000"/>
              </a:spcBef>
              <a:spcAft>
                <a:spcPts val="0"/>
              </a:spcAft>
              <a:buClr>
                <a:schemeClr val="lt1"/>
              </a:buClr>
              <a:buSzPts val="2000"/>
              <a:buChar char="•"/>
            </a:pPr>
            <a:r>
              <a:rPr lang="en-US"/>
              <a:t>La ecuación general aumenta a:</a:t>
            </a:r>
            <a:endParaRPr/>
          </a:p>
          <a:p>
            <a:pPr indent="-101600" lvl="0" marL="228600" rtl="0" algn="l">
              <a:lnSpc>
                <a:spcPct val="90000"/>
              </a:lnSpc>
              <a:spcBef>
                <a:spcPts val="1000"/>
              </a:spcBef>
              <a:spcAft>
                <a:spcPts val="0"/>
              </a:spcAft>
              <a:buClr>
                <a:schemeClr val="lt1"/>
              </a:buClr>
              <a:buSzPts val="2000"/>
              <a:buNone/>
            </a:pPr>
            <a:r>
              <a:t/>
            </a:r>
            <a:endParaRPr/>
          </a:p>
          <a:p>
            <a:pPr indent="-101600" lvl="0" marL="228600" rtl="0" algn="l">
              <a:lnSpc>
                <a:spcPct val="90000"/>
              </a:lnSpc>
              <a:spcBef>
                <a:spcPts val="1000"/>
              </a:spcBef>
              <a:spcAft>
                <a:spcPts val="0"/>
              </a:spcAft>
              <a:buClr>
                <a:schemeClr val="lt1"/>
              </a:buClr>
              <a:buSzPts val="2000"/>
              <a:buNone/>
            </a:pPr>
            <a:r>
              <a:t/>
            </a:r>
            <a:endParaRPr/>
          </a:p>
          <a:p>
            <a:pPr indent="-228600" lvl="0" marL="228600" rtl="0" algn="l">
              <a:lnSpc>
                <a:spcPct val="90000"/>
              </a:lnSpc>
              <a:spcBef>
                <a:spcPts val="1000"/>
              </a:spcBef>
              <a:spcAft>
                <a:spcPts val="0"/>
              </a:spcAft>
              <a:buClr>
                <a:schemeClr val="lt1"/>
              </a:buClr>
              <a:buSzPts val="2000"/>
              <a:buChar char="•"/>
            </a:pPr>
            <a:r>
              <a:rPr lang="en-US"/>
              <a:t>Se vuelve a utilizar el método de mínimos cuadrados, donde se busca minimizar la función: </a:t>
            </a:r>
            <a:endParaRPr/>
          </a:p>
        </p:txBody>
      </p:sp>
      <p:pic>
        <p:nvPicPr>
          <p:cNvPr id="370" name="Google Shape;370;p15"/>
          <p:cNvPicPr preferRelativeResize="0"/>
          <p:nvPr/>
        </p:nvPicPr>
        <p:blipFill rotWithShape="1">
          <a:blip r:embed="rId4">
            <a:alphaModFix/>
          </a:blip>
          <a:srcRect b="0" l="16726" r="16727" t="0"/>
          <a:stretch/>
        </p:blipFill>
        <p:spPr>
          <a:xfrm>
            <a:off x="8313705" y="1605900"/>
            <a:ext cx="3572113" cy="3572112"/>
          </a:xfrm>
          <a:custGeom>
            <a:rect b="b" l="l" r="r" t="t"/>
            <a:pathLst>
              <a:path extrusionOk="0" h="3646991" w="3646992">
                <a:moveTo>
                  <a:pt x="0" y="0"/>
                </a:moveTo>
                <a:lnTo>
                  <a:pt x="1820818" y="0"/>
                </a:lnTo>
                <a:cubicBezTo>
                  <a:pt x="2829397" y="0"/>
                  <a:pt x="3646992" y="817595"/>
                  <a:pt x="3646992" y="1826174"/>
                </a:cubicBezTo>
                <a:lnTo>
                  <a:pt x="3646992" y="3646991"/>
                </a:lnTo>
                <a:lnTo>
                  <a:pt x="1826174" y="3646991"/>
                </a:lnTo>
                <a:cubicBezTo>
                  <a:pt x="817595" y="3646991"/>
                  <a:pt x="0" y="2829396"/>
                  <a:pt x="0" y="1820817"/>
                </a:cubicBezTo>
                <a:close/>
              </a:path>
            </a:pathLst>
          </a:custGeom>
          <a:noFill/>
          <a:ln>
            <a:noFill/>
          </a:ln>
        </p:spPr>
      </p:pic>
      <p:sp>
        <p:nvSpPr>
          <p:cNvPr id="371" name="Google Shape;371;p15"/>
          <p:cNvSpPr/>
          <p:nvPr/>
        </p:nvSpPr>
        <p:spPr>
          <a:xfrm>
            <a:off x="0" y="98978"/>
            <a:ext cx="65" cy="276999"/>
          </a:xfrm>
          <a:prstGeom prst="rect">
            <a:avLst/>
          </a:prstGeom>
          <a:solidFill>
            <a:srgbClr val="F8F9FA"/>
          </a:solid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chemeClr val="lt1"/>
              </a:buClr>
              <a:buSzPts val="1800"/>
              <a:buFont typeface="Gill Sans"/>
              <a:buNone/>
            </a:pPr>
            <a:r>
              <a:t/>
            </a:r>
            <a:endParaRPr b="0" i="0" sz="1800" u="none" cap="none" strike="noStrike">
              <a:solidFill>
                <a:schemeClr val="lt1"/>
              </a:solidFill>
              <a:latin typeface="Arial"/>
              <a:ea typeface="Arial"/>
              <a:cs typeface="Arial"/>
              <a:sym typeface="Arial"/>
            </a:endParaRPr>
          </a:p>
        </p:txBody>
      </p:sp>
      <p:pic>
        <p:nvPicPr>
          <p:cNvPr id="372" name="Google Shape;372;p15"/>
          <p:cNvPicPr preferRelativeResize="0"/>
          <p:nvPr/>
        </p:nvPicPr>
        <p:blipFill rotWithShape="1">
          <a:blip r:embed="rId5">
            <a:alphaModFix/>
          </a:blip>
          <a:srcRect b="0" l="0" r="0" t="0"/>
          <a:stretch/>
        </p:blipFill>
        <p:spPr>
          <a:xfrm>
            <a:off x="3211587" y="4061230"/>
            <a:ext cx="4865900" cy="834155"/>
          </a:xfrm>
          <a:prstGeom prst="rect">
            <a:avLst/>
          </a:prstGeom>
          <a:noFill/>
          <a:ln>
            <a:noFill/>
          </a:ln>
        </p:spPr>
      </p:pic>
      <p:pic>
        <p:nvPicPr>
          <p:cNvPr id="373" name="Google Shape;373;p15"/>
          <p:cNvPicPr preferRelativeResize="0"/>
          <p:nvPr/>
        </p:nvPicPr>
        <p:blipFill rotWithShape="1">
          <a:blip r:embed="rId6">
            <a:alphaModFix/>
          </a:blip>
          <a:srcRect b="0" l="0" r="0" t="0"/>
          <a:stretch/>
        </p:blipFill>
        <p:spPr>
          <a:xfrm>
            <a:off x="3305320" y="5358009"/>
            <a:ext cx="2203393" cy="733288"/>
          </a:xfrm>
          <a:prstGeom prst="rect">
            <a:avLst/>
          </a:prstGeom>
          <a:noFill/>
          <a:ln>
            <a:noFill/>
          </a:ln>
        </p:spPr>
      </p:pic>
      <p:pic>
        <p:nvPicPr>
          <p:cNvPr id="374" name="Google Shape;374;p15"/>
          <p:cNvPicPr preferRelativeResize="0"/>
          <p:nvPr/>
        </p:nvPicPr>
        <p:blipFill rotWithShape="1">
          <a:blip r:embed="rId7">
            <a:alphaModFix/>
          </a:blip>
          <a:srcRect b="0" l="0" r="0" t="0"/>
          <a:stretch/>
        </p:blipFill>
        <p:spPr>
          <a:xfrm>
            <a:off x="2992033" y="6156657"/>
            <a:ext cx="5604356" cy="56423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378" name="Shape 378"/>
        <p:cNvGrpSpPr/>
        <p:nvPr/>
      </p:nvGrpSpPr>
      <p:grpSpPr>
        <a:xfrm>
          <a:off x="0" y="0"/>
          <a:ext cx="0" cy="0"/>
          <a:chOff x="0" y="0"/>
          <a:chExt cx="0" cy="0"/>
        </a:xfrm>
      </p:grpSpPr>
      <p:sp>
        <p:nvSpPr>
          <p:cNvPr id="379" name="Google Shape;379;p16"/>
          <p:cNvSpPr/>
          <p:nvPr/>
        </p:nvSpPr>
        <p:spPr>
          <a:xfrm>
            <a:off x="0" y="0"/>
            <a:ext cx="12192000" cy="6858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380" name="Google Shape;380;p16"/>
          <p:cNvSpPr/>
          <p:nvPr/>
        </p:nvSpPr>
        <p:spPr>
          <a:xfrm>
            <a:off x="0" y="0"/>
            <a:ext cx="12188952" cy="6858000"/>
          </a:xfrm>
          <a:prstGeom prst="rect">
            <a:avLst/>
          </a:prstGeom>
          <a:solidFill>
            <a:srgbClr val="816148">
              <a:alpha val="400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816148"/>
              </a:solidFill>
              <a:latin typeface="Gill Sans"/>
              <a:ea typeface="Gill Sans"/>
              <a:cs typeface="Gill Sans"/>
              <a:sym typeface="Gill Sans"/>
            </a:endParaRPr>
          </a:p>
        </p:txBody>
      </p:sp>
      <p:grpSp>
        <p:nvGrpSpPr>
          <p:cNvPr id="381" name="Google Shape;381;p16"/>
          <p:cNvGrpSpPr/>
          <p:nvPr/>
        </p:nvGrpSpPr>
        <p:grpSpPr>
          <a:xfrm>
            <a:off x="7649180" y="-1190"/>
            <a:ext cx="4263283" cy="6859190"/>
            <a:chOff x="7649180" y="-1190"/>
            <a:chExt cx="4263283" cy="6859190"/>
          </a:xfrm>
        </p:grpSpPr>
        <p:sp>
          <p:nvSpPr>
            <p:cNvPr id="382" name="Google Shape;382;p16"/>
            <p:cNvSpPr/>
            <p:nvPr/>
          </p:nvSpPr>
          <p:spPr>
            <a:xfrm>
              <a:off x="11202463" y="453951"/>
              <a:ext cx="608046" cy="608046"/>
            </a:xfrm>
            <a:prstGeom prst="ellipse">
              <a:avLst/>
            </a:prstGeom>
            <a:solidFill>
              <a:srgbClr val="AABCDC">
                <a:alpha val="600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383" name="Google Shape;383;p16"/>
            <p:cNvSpPr/>
            <p:nvPr/>
          </p:nvSpPr>
          <p:spPr>
            <a:xfrm>
              <a:off x="7649180" y="4581409"/>
              <a:ext cx="856614" cy="1305524"/>
            </a:xfrm>
            <a:custGeom>
              <a:rect b="b" l="l" r="r" t="t"/>
              <a:pathLst>
                <a:path extrusionOk="0" h="6532054" w="3413378">
                  <a:moveTo>
                    <a:pt x="3413379" y="3266028"/>
                  </a:moveTo>
                  <a:cubicBezTo>
                    <a:pt x="3413379" y="5069777"/>
                    <a:pt x="1706689" y="6532055"/>
                    <a:pt x="1706689" y="6532055"/>
                  </a:cubicBezTo>
                  <a:cubicBezTo>
                    <a:pt x="1706689" y="6532055"/>
                    <a:pt x="0" y="5069777"/>
                    <a:pt x="0" y="3266028"/>
                  </a:cubicBezTo>
                  <a:cubicBezTo>
                    <a:pt x="0" y="1462278"/>
                    <a:pt x="1706689" y="0"/>
                    <a:pt x="1706689" y="0"/>
                  </a:cubicBezTo>
                  <a:cubicBezTo>
                    <a:pt x="1706689" y="0"/>
                    <a:pt x="3413379" y="1462278"/>
                    <a:pt x="3413379" y="3266028"/>
                  </a:cubicBezTo>
                  <a:close/>
                </a:path>
              </a:pathLst>
            </a:custGeom>
            <a:solidFill>
              <a:srgbClr val="4367A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384" name="Google Shape;384;p16"/>
            <p:cNvSpPr/>
            <p:nvPr/>
          </p:nvSpPr>
          <p:spPr>
            <a:xfrm>
              <a:off x="8666922" y="5224794"/>
              <a:ext cx="439469" cy="439469"/>
            </a:xfrm>
            <a:prstGeom prst="ellipse">
              <a:avLst/>
            </a:prstGeom>
            <a:solidFill>
              <a:schemeClr val="accent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385" name="Google Shape;385;p16"/>
            <p:cNvSpPr/>
            <p:nvPr/>
          </p:nvSpPr>
          <p:spPr>
            <a:xfrm>
              <a:off x="8314482" y="-1190"/>
              <a:ext cx="3597981" cy="1501977"/>
            </a:xfrm>
            <a:custGeom>
              <a:rect b="b" l="l" r="r" t="t"/>
              <a:pathLst>
                <a:path extrusionOk="0" h="1501977" w="3597981">
                  <a:moveTo>
                    <a:pt x="0" y="0"/>
                  </a:moveTo>
                  <a:lnTo>
                    <a:pt x="3597981" y="0"/>
                  </a:lnTo>
                  <a:lnTo>
                    <a:pt x="3590068" y="51850"/>
                  </a:lnTo>
                  <a:cubicBezTo>
                    <a:pt x="3420721" y="879443"/>
                    <a:pt x="2688479" y="1501977"/>
                    <a:pt x="1810819" y="1501977"/>
                  </a:cubicBezTo>
                  <a:lnTo>
                    <a:pt x="0" y="1501977"/>
                  </a:lnTo>
                  <a:close/>
                </a:path>
              </a:pathLst>
            </a:custGeom>
            <a:solidFill>
              <a:srgbClr val="4367A6">
                <a:alpha val="64313"/>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386" name="Google Shape;386;p16"/>
            <p:cNvSpPr/>
            <p:nvPr/>
          </p:nvSpPr>
          <p:spPr>
            <a:xfrm>
              <a:off x="8288140" y="5358009"/>
              <a:ext cx="3597678" cy="1499991"/>
            </a:xfrm>
            <a:custGeom>
              <a:rect b="b" l="l" r="r" t="t"/>
              <a:pathLst>
                <a:path extrusionOk="0" h="1499991" w="3597678">
                  <a:moveTo>
                    <a:pt x="1786859" y="0"/>
                  </a:moveTo>
                  <a:lnTo>
                    <a:pt x="3597678" y="0"/>
                  </a:lnTo>
                  <a:lnTo>
                    <a:pt x="3597678" y="1499991"/>
                  </a:lnTo>
                  <a:lnTo>
                    <a:pt x="0" y="1499991"/>
                  </a:lnTo>
                  <a:lnTo>
                    <a:pt x="7610" y="1450127"/>
                  </a:lnTo>
                  <a:cubicBezTo>
                    <a:pt x="176957" y="622534"/>
                    <a:pt x="909198" y="0"/>
                    <a:pt x="1786859" y="0"/>
                  </a:cubicBezTo>
                  <a:close/>
                </a:path>
              </a:pathLst>
            </a:custGeom>
            <a:solidFill>
              <a:srgbClr val="AABCDC">
                <a:alpha val="600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grpSp>
      <p:sp>
        <p:nvSpPr>
          <p:cNvPr id="387" name="Google Shape;387;p16"/>
          <p:cNvSpPr/>
          <p:nvPr/>
        </p:nvSpPr>
        <p:spPr>
          <a:xfrm>
            <a:off x="3048" y="0"/>
            <a:ext cx="12188952" cy="6858000"/>
          </a:xfrm>
          <a:prstGeom prst="rect">
            <a:avLst/>
          </a:prstGeom>
          <a:blipFill rotWithShape="1">
            <a:blip r:embed="rId3">
              <a:alphaModFix amt="6000"/>
            </a:blip>
            <a:tile algn="tl" flip="none" tx="0" sx="100000" ty="0" sy="100000"/>
          </a:blip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388" name="Google Shape;388;p16"/>
          <p:cNvSpPr txBox="1"/>
          <p:nvPr>
            <p:ph type="title"/>
          </p:nvPr>
        </p:nvSpPr>
        <p:spPr>
          <a:xfrm>
            <a:off x="457200" y="668049"/>
            <a:ext cx="7685037" cy="1325563"/>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Gill Sans"/>
              <a:buNone/>
            </a:pPr>
            <a:r>
              <a:rPr lang="en-US"/>
              <a:t>Regresión lineal - Múltiple</a:t>
            </a:r>
            <a:endParaRPr/>
          </a:p>
        </p:txBody>
      </p:sp>
      <p:sp>
        <p:nvSpPr>
          <p:cNvPr id="389" name="Google Shape;389;p16"/>
          <p:cNvSpPr txBox="1"/>
          <p:nvPr>
            <p:ph idx="1" type="body"/>
          </p:nvPr>
        </p:nvSpPr>
        <p:spPr>
          <a:xfrm>
            <a:off x="457200" y="2096713"/>
            <a:ext cx="7685037" cy="4080250"/>
          </a:xfrm>
          <a:prstGeom prst="rect">
            <a:avLst/>
          </a:prstGeom>
          <a:noFill/>
          <a:ln>
            <a:noFill/>
          </a:ln>
        </p:spPr>
        <p:txBody>
          <a:bodyPr anchorCtr="0" anchor="t" bIns="45700" lIns="91425" spcFirstLastPara="1" rIns="91425" wrap="square" tIns="45700">
            <a:normAutofit lnSpcReduction="20000"/>
          </a:bodyPr>
          <a:lstStyle/>
          <a:p>
            <a:pPr indent="-228600" lvl="0" marL="228600" rtl="0" algn="l">
              <a:lnSpc>
                <a:spcPct val="90000"/>
              </a:lnSpc>
              <a:spcBef>
                <a:spcPts val="0"/>
              </a:spcBef>
              <a:spcAft>
                <a:spcPts val="0"/>
              </a:spcAft>
              <a:buClr>
                <a:schemeClr val="lt1"/>
              </a:buClr>
              <a:buSzPts val="2000"/>
              <a:buChar char="•"/>
            </a:pPr>
            <a:r>
              <a:rPr lang="en-US"/>
              <a:t>Si bien en principio la regresión lineal múltiple sigue los mismos pasos y las mismas suposiciones, las matemáticas involucradas son más complejas y utilizan matrices.</a:t>
            </a:r>
            <a:endParaRPr/>
          </a:p>
          <a:p>
            <a:pPr indent="-228600" lvl="0" marL="228600" rtl="0" algn="l">
              <a:lnSpc>
                <a:spcPct val="90000"/>
              </a:lnSpc>
              <a:spcBef>
                <a:spcPts val="1000"/>
              </a:spcBef>
              <a:spcAft>
                <a:spcPts val="0"/>
              </a:spcAft>
              <a:buClr>
                <a:schemeClr val="lt1"/>
              </a:buClr>
              <a:buSzPts val="2000"/>
              <a:buChar char="•"/>
            </a:pPr>
            <a:r>
              <a:rPr lang="en-US"/>
              <a:t>En lugar de dedicar tiempo a la formulación, haremos un problema utilizando Excel.</a:t>
            </a:r>
            <a:endParaRPr/>
          </a:p>
          <a:p>
            <a:pPr indent="-228600" lvl="0" marL="228600" rtl="0" algn="l">
              <a:lnSpc>
                <a:spcPct val="90000"/>
              </a:lnSpc>
              <a:spcBef>
                <a:spcPts val="1000"/>
              </a:spcBef>
              <a:spcAft>
                <a:spcPts val="0"/>
              </a:spcAft>
              <a:buClr>
                <a:schemeClr val="lt1"/>
              </a:buClr>
              <a:buSzPts val="2000"/>
              <a:buChar char="•"/>
            </a:pPr>
            <a:r>
              <a:rPr lang="en-US"/>
              <a:t>Salsberry Realty vende casas en la costa este de los Estados Unidos. Una pregunta de los posibles compradores es el monto a pagar por calefacción durante el invierno. Se han identificado tres variables que pueden impactar este costo y son: (1) La temperatura ambiente promedio, (2) el espesor de aislamiento en pulgados y (3) la edad del horno en años.</a:t>
            </a:r>
            <a:endParaRPr/>
          </a:p>
          <a:p>
            <a:pPr indent="-228600" lvl="0" marL="228600" rtl="0" algn="l">
              <a:lnSpc>
                <a:spcPct val="90000"/>
              </a:lnSpc>
              <a:spcBef>
                <a:spcPts val="1000"/>
              </a:spcBef>
              <a:spcAft>
                <a:spcPts val="0"/>
              </a:spcAft>
              <a:buClr>
                <a:schemeClr val="lt1"/>
              </a:buClr>
              <a:buSzPts val="2000"/>
              <a:buChar char="•"/>
            </a:pPr>
            <a:r>
              <a:rPr lang="en-US"/>
              <a:t>Se toma una muestra de 20 casas que se vendieron recientemente. Se calcula el costo de calefacción el último enero así como la temperatura promedio ese mes. Esta información está en la tabla de la página siguiente:</a:t>
            </a:r>
            <a:endParaRPr/>
          </a:p>
        </p:txBody>
      </p:sp>
      <p:pic>
        <p:nvPicPr>
          <p:cNvPr id="390" name="Google Shape;390;p16"/>
          <p:cNvPicPr preferRelativeResize="0"/>
          <p:nvPr/>
        </p:nvPicPr>
        <p:blipFill rotWithShape="1">
          <a:blip r:embed="rId4">
            <a:alphaModFix/>
          </a:blip>
          <a:srcRect b="0" l="16667" r="16666" t="0"/>
          <a:stretch/>
        </p:blipFill>
        <p:spPr>
          <a:xfrm>
            <a:off x="8313705" y="1605900"/>
            <a:ext cx="3572113" cy="3572112"/>
          </a:xfrm>
          <a:custGeom>
            <a:rect b="b" l="l" r="r" t="t"/>
            <a:pathLst>
              <a:path extrusionOk="0" h="3646991" w="3646992">
                <a:moveTo>
                  <a:pt x="0" y="0"/>
                </a:moveTo>
                <a:lnTo>
                  <a:pt x="1820818" y="0"/>
                </a:lnTo>
                <a:cubicBezTo>
                  <a:pt x="2829397" y="0"/>
                  <a:pt x="3646992" y="817595"/>
                  <a:pt x="3646992" y="1826174"/>
                </a:cubicBezTo>
                <a:lnTo>
                  <a:pt x="3646992" y="3646991"/>
                </a:lnTo>
                <a:lnTo>
                  <a:pt x="1826174" y="3646991"/>
                </a:lnTo>
                <a:cubicBezTo>
                  <a:pt x="817595" y="3646991"/>
                  <a:pt x="0" y="2829396"/>
                  <a:pt x="0" y="1820817"/>
                </a:cubicBezTo>
                <a:close/>
              </a:path>
            </a:pathLst>
          </a:custGeom>
          <a:noFill/>
          <a:ln>
            <a:noFill/>
          </a:ln>
        </p:spPr>
      </p:pic>
      <p:sp>
        <p:nvSpPr>
          <p:cNvPr id="391" name="Google Shape;391;p16"/>
          <p:cNvSpPr/>
          <p:nvPr/>
        </p:nvSpPr>
        <p:spPr>
          <a:xfrm>
            <a:off x="0" y="98978"/>
            <a:ext cx="65" cy="276999"/>
          </a:xfrm>
          <a:prstGeom prst="rect">
            <a:avLst/>
          </a:prstGeom>
          <a:solidFill>
            <a:srgbClr val="F8F9FA"/>
          </a:solid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chemeClr val="lt1"/>
              </a:buClr>
              <a:buSzPts val="1800"/>
              <a:buFont typeface="Gill Sans"/>
              <a:buNone/>
            </a:pPr>
            <a:r>
              <a:t/>
            </a:r>
            <a:endParaRPr b="0" i="0" sz="1800" u="none" cap="none" strike="noStrike">
              <a:solidFill>
                <a:schemeClr val="lt1"/>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395" name="Shape 395"/>
        <p:cNvGrpSpPr/>
        <p:nvPr/>
      </p:nvGrpSpPr>
      <p:grpSpPr>
        <a:xfrm>
          <a:off x="0" y="0"/>
          <a:ext cx="0" cy="0"/>
          <a:chOff x="0" y="0"/>
          <a:chExt cx="0" cy="0"/>
        </a:xfrm>
      </p:grpSpPr>
      <p:sp>
        <p:nvSpPr>
          <p:cNvPr id="396" name="Google Shape;396;p17"/>
          <p:cNvSpPr/>
          <p:nvPr/>
        </p:nvSpPr>
        <p:spPr>
          <a:xfrm>
            <a:off x="0" y="0"/>
            <a:ext cx="12192000" cy="6858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397" name="Google Shape;397;p17"/>
          <p:cNvSpPr/>
          <p:nvPr/>
        </p:nvSpPr>
        <p:spPr>
          <a:xfrm>
            <a:off x="0" y="0"/>
            <a:ext cx="12188952" cy="6858000"/>
          </a:xfrm>
          <a:prstGeom prst="rect">
            <a:avLst/>
          </a:prstGeom>
          <a:solidFill>
            <a:srgbClr val="816148">
              <a:alpha val="400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816148"/>
              </a:solidFill>
              <a:latin typeface="Gill Sans"/>
              <a:ea typeface="Gill Sans"/>
              <a:cs typeface="Gill Sans"/>
              <a:sym typeface="Gill Sans"/>
            </a:endParaRPr>
          </a:p>
        </p:txBody>
      </p:sp>
      <p:grpSp>
        <p:nvGrpSpPr>
          <p:cNvPr id="398" name="Google Shape;398;p17"/>
          <p:cNvGrpSpPr/>
          <p:nvPr/>
        </p:nvGrpSpPr>
        <p:grpSpPr>
          <a:xfrm>
            <a:off x="7649180" y="-1190"/>
            <a:ext cx="4263283" cy="6859190"/>
            <a:chOff x="7649180" y="-1190"/>
            <a:chExt cx="4263283" cy="6859190"/>
          </a:xfrm>
        </p:grpSpPr>
        <p:sp>
          <p:nvSpPr>
            <p:cNvPr id="399" name="Google Shape;399;p17"/>
            <p:cNvSpPr/>
            <p:nvPr/>
          </p:nvSpPr>
          <p:spPr>
            <a:xfrm>
              <a:off x="11202463" y="453951"/>
              <a:ext cx="608046" cy="608046"/>
            </a:xfrm>
            <a:prstGeom prst="ellipse">
              <a:avLst/>
            </a:prstGeom>
            <a:solidFill>
              <a:srgbClr val="AABCDC">
                <a:alpha val="600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400" name="Google Shape;400;p17"/>
            <p:cNvSpPr/>
            <p:nvPr/>
          </p:nvSpPr>
          <p:spPr>
            <a:xfrm>
              <a:off x="7649180" y="4581409"/>
              <a:ext cx="856614" cy="1305524"/>
            </a:xfrm>
            <a:custGeom>
              <a:rect b="b" l="l" r="r" t="t"/>
              <a:pathLst>
                <a:path extrusionOk="0" h="6532054" w="3413378">
                  <a:moveTo>
                    <a:pt x="3413379" y="3266028"/>
                  </a:moveTo>
                  <a:cubicBezTo>
                    <a:pt x="3413379" y="5069777"/>
                    <a:pt x="1706689" y="6532055"/>
                    <a:pt x="1706689" y="6532055"/>
                  </a:cubicBezTo>
                  <a:cubicBezTo>
                    <a:pt x="1706689" y="6532055"/>
                    <a:pt x="0" y="5069777"/>
                    <a:pt x="0" y="3266028"/>
                  </a:cubicBezTo>
                  <a:cubicBezTo>
                    <a:pt x="0" y="1462278"/>
                    <a:pt x="1706689" y="0"/>
                    <a:pt x="1706689" y="0"/>
                  </a:cubicBezTo>
                  <a:cubicBezTo>
                    <a:pt x="1706689" y="0"/>
                    <a:pt x="3413379" y="1462278"/>
                    <a:pt x="3413379" y="3266028"/>
                  </a:cubicBezTo>
                  <a:close/>
                </a:path>
              </a:pathLst>
            </a:custGeom>
            <a:solidFill>
              <a:srgbClr val="4367A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401" name="Google Shape;401;p17"/>
            <p:cNvSpPr/>
            <p:nvPr/>
          </p:nvSpPr>
          <p:spPr>
            <a:xfrm>
              <a:off x="8666922" y="5224794"/>
              <a:ext cx="439469" cy="439469"/>
            </a:xfrm>
            <a:prstGeom prst="ellipse">
              <a:avLst/>
            </a:prstGeom>
            <a:solidFill>
              <a:schemeClr val="accent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402" name="Google Shape;402;p17"/>
            <p:cNvSpPr/>
            <p:nvPr/>
          </p:nvSpPr>
          <p:spPr>
            <a:xfrm>
              <a:off x="8314482" y="-1190"/>
              <a:ext cx="3597981" cy="1501977"/>
            </a:xfrm>
            <a:custGeom>
              <a:rect b="b" l="l" r="r" t="t"/>
              <a:pathLst>
                <a:path extrusionOk="0" h="1501977" w="3597981">
                  <a:moveTo>
                    <a:pt x="0" y="0"/>
                  </a:moveTo>
                  <a:lnTo>
                    <a:pt x="3597981" y="0"/>
                  </a:lnTo>
                  <a:lnTo>
                    <a:pt x="3590068" y="51850"/>
                  </a:lnTo>
                  <a:cubicBezTo>
                    <a:pt x="3420721" y="879443"/>
                    <a:pt x="2688479" y="1501977"/>
                    <a:pt x="1810819" y="1501977"/>
                  </a:cubicBezTo>
                  <a:lnTo>
                    <a:pt x="0" y="1501977"/>
                  </a:lnTo>
                  <a:close/>
                </a:path>
              </a:pathLst>
            </a:custGeom>
            <a:solidFill>
              <a:srgbClr val="4367A6">
                <a:alpha val="64313"/>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403" name="Google Shape;403;p17"/>
            <p:cNvSpPr/>
            <p:nvPr/>
          </p:nvSpPr>
          <p:spPr>
            <a:xfrm>
              <a:off x="8288140" y="5358009"/>
              <a:ext cx="3597678" cy="1499991"/>
            </a:xfrm>
            <a:custGeom>
              <a:rect b="b" l="l" r="r" t="t"/>
              <a:pathLst>
                <a:path extrusionOk="0" h="1499991" w="3597678">
                  <a:moveTo>
                    <a:pt x="1786859" y="0"/>
                  </a:moveTo>
                  <a:lnTo>
                    <a:pt x="3597678" y="0"/>
                  </a:lnTo>
                  <a:lnTo>
                    <a:pt x="3597678" y="1499991"/>
                  </a:lnTo>
                  <a:lnTo>
                    <a:pt x="0" y="1499991"/>
                  </a:lnTo>
                  <a:lnTo>
                    <a:pt x="7610" y="1450127"/>
                  </a:lnTo>
                  <a:cubicBezTo>
                    <a:pt x="176957" y="622534"/>
                    <a:pt x="909198" y="0"/>
                    <a:pt x="1786859" y="0"/>
                  </a:cubicBezTo>
                  <a:close/>
                </a:path>
              </a:pathLst>
            </a:custGeom>
            <a:solidFill>
              <a:srgbClr val="AABCDC">
                <a:alpha val="600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grpSp>
      <p:sp>
        <p:nvSpPr>
          <p:cNvPr id="404" name="Google Shape;404;p17"/>
          <p:cNvSpPr/>
          <p:nvPr/>
        </p:nvSpPr>
        <p:spPr>
          <a:xfrm>
            <a:off x="3048" y="0"/>
            <a:ext cx="12188952" cy="6858000"/>
          </a:xfrm>
          <a:prstGeom prst="rect">
            <a:avLst/>
          </a:prstGeom>
          <a:blipFill rotWithShape="1">
            <a:blip r:embed="rId3">
              <a:alphaModFix amt="6000"/>
            </a:blip>
            <a:tile algn="tl" flip="none" tx="0" sx="100000" ty="0" sy="100000"/>
          </a:blip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405" name="Google Shape;405;p17"/>
          <p:cNvSpPr txBox="1"/>
          <p:nvPr>
            <p:ph type="title"/>
          </p:nvPr>
        </p:nvSpPr>
        <p:spPr>
          <a:xfrm>
            <a:off x="457200" y="668049"/>
            <a:ext cx="7685037" cy="1325563"/>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Gill Sans"/>
              <a:buNone/>
            </a:pPr>
            <a:r>
              <a:rPr lang="en-US"/>
              <a:t>Regresión lineal - Múltiple</a:t>
            </a:r>
            <a:endParaRPr/>
          </a:p>
        </p:txBody>
      </p:sp>
      <p:pic>
        <p:nvPicPr>
          <p:cNvPr id="406" name="Google Shape;406;p17"/>
          <p:cNvPicPr preferRelativeResize="0"/>
          <p:nvPr>
            <p:ph idx="1" type="body"/>
          </p:nvPr>
        </p:nvPicPr>
        <p:blipFill rotWithShape="1">
          <a:blip r:embed="rId4">
            <a:alphaModFix/>
          </a:blip>
          <a:srcRect b="0" l="0" r="0" t="2167"/>
          <a:stretch/>
        </p:blipFill>
        <p:spPr>
          <a:xfrm>
            <a:off x="1605641" y="1895475"/>
            <a:ext cx="5585450" cy="3991458"/>
          </a:xfrm>
          <a:prstGeom prst="rect">
            <a:avLst/>
          </a:prstGeom>
          <a:noFill/>
          <a:ln>
            <a:noFill/>
          </a:ln>
        </p:spPr>
      </p:pic>
      <p:pic>
        <p:nvPicPr>
          <p:cNvPr id="407" name="Google Shape;407;p17"/>
          <p:cNvPicPr preferRelativeResize="0"/>
          <p:nvPr/>
        </p:nvPicPr>
        <p:blipFill rotWithShape="1">
          <a:blip r:embed="rId5">
            <a:alphaModFix/>
          </a:blip>
          <a:srcRect b="0" l="16667" r="16666" t="0"/>
          <a:stretch/>
        </p:blipFill>
        <p:spPr>
          <a:xfrm>
            <a:off x="8313705" y="1605900"/>
            <a:ext cx="3572113" cy="3572112"/>
          </a:xfrm>
          <a:custGeom>
            <a:rect b="b" l="l" r="r" t="t"/>
            <a:pathLst>
              <a:path extrusionOk="0" h="3646991" w="3646992">
                <a:moveTo>
                  <a:pt x="0" y="0"/>
                </a:moveTo>
                <a:lnTo>
                  <a:pt x="1820818" y="0"/>
                </a:lnTo>
                <a:cubicBezTo>
                  <a:pt x="2829397" y="0"/>
                  <a:pt x="3646992" y="817595"/>
                  <a:pt x="3646992" y="1826174"/>
                </a:cubicBezTo>
                <a:lnTo>
                  <a:pt x="3646992" y="3646991"/>
                </a:lnTo>
                <a:lnTo>
                  <a:pt x="1826174" y="3646991"/>
                </a:lnTo>
                <a:cubicBezTo>
                  <a:pt x="817595" y="3646991"/>
                  <a:pt x="0" y="2829396"/>
                  <a:pt x="0" y="1820817"/>
                </a:cubicBezTo>
                <a:close/>
              </a:path>
            </a:pathLst>
          </a:custGeom>
          <a:noFill/>
          <a:ln>
            <a:noFill/>
          </a:ln>
        </p:spPr>
      </p:pic>
      <p:sp>
        <p:nvSpPr>
          <p:cNvPr id="408" name="Google Shape;408;p17"/>
          <p:cNvSpPr/>
          <p:nvPr/>
        </p:nvSpPr>
        <p:spPr>
          <a:xfrm>
            <a:off x="0" y="98978"/>
            <a:ext cx="65" cy="276999"/>
          </a:xfrm>
          <a:prstGeom prst="rect">
            <a:avLst/>
          </a:prstGeom>
          <a:solidFill>
            <a:srgbClr val="F8F9FA"/>
          </a:solid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chemeClr val="lt1"/>
              </a:buClr>
              <a:buSzPts val="1800"/>
              <a:buFont typeface="Gill Sans"/>
              <a:buNone/>
            </a:pPr>
            <a:r>
              <a:t/>
            </a:r>
            <a:endParaRPr b="0" i="0" sz="1800" u="none" cap="none" strike="noStrike">
              <a:solidFill>
                <a:schemeClr val="lt1"/>
              </a:solidFill>
              <a:latin typeface="Arial"/>
              <a:ea typeface="Arial"/>
              <a:cs typeface="Arial"/>
              <a:sym typeface="Arial"/>
            </a:endParaRPr>
          </a:p>
        </p:txBody>
      </p:sp>
      <p:sp>
        <p:nvSpPr>
          <p:cNvPr id="409" name="Google Shape;409;p17"/>
          <p:cNvSpPr txBox="1"/>
          <p:nvPr/>
        </p:nvSpPr>
        <p:spPr>
          <a:xfrm>
            <a:off x="315858" y="5886933"/>
            <a:ext cx="7685037" cy="859100"/>
          </a:xfrm>
          <a:prstGeom prst="rect">
            <a:avLst/>
          </a:prstGeom>
          <a:noFill/>
          <a:ln>
            <a:noFill/>
          </a:ln>
        </p:spPr>
        <p:txBody>
          <a:bodyPr anchorCtr="0" anchor="t" bIns="45700" lIns="91425" spcFirstLastPara="1" rIns="91425" wrap="square" tIns="45700">
            <a:normAutofit/>
          </a:bodyPr>
          <a:lstStyle/>
          <a:p>
            <a:pPr indent="-228600" lvl="0" marL="228600" marR="0" rtl="0" algn="l">
              <a:lnSpc>
                <a:spcPct val="90000"/>
              </a:lnSpc>
              <a:spcBef>
                <a:spcPts val="0"/>
              </a:spcBef>
              <a:spcAft>
                <a:spcPts val="0"/>
              </a:spcAft>
              <a:buClr>
                <a:schemeClr val="lt1"/>
              </a:buClr>
              <a:buSzPts val="2000"/>
              <a:buFont typeface="Arial"/>
              <a:buChar char="•"/>
            </a:pPr>
            <a:r>
              <a:rPr b="0" i="0" lang="en-US" sz="2000" u="none" cap="none" strike="noStrike">
                <a:solidFill>
                  <a:schemeClr val="lt1"/>
                </a:solidFill>
                <a:latin typeface="Gill Sans"/>
                <a:ea typeface="Gill Sans"/>
                <a:cs typeface="Gill Sans"/>
                <a:sym typeface="Gill Sans"/>
              </a:rPr>
              <a:t>Se solicita estimar una ecuación de regresión (¿Cuáles son las variables independiente y cuáles las dependientes?).</a:t>
            </a:r>
            <a:endParaRPr b="0" i="0" sz="2000" u="none" cap="none" strike="noStrike">
              <a:solidFill>
                <a:schemeClr val="lt1"/>
              </a:solidFill>
              <a:latin typeface="Gill Sans"/>
              <a:ea typeface="Gill Sans"/>
              <a:cs typeface="Gill Sans"/>
              <a:sym typeface="Gill Sans"/>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413" name="Shape 413"/>
        <p:cNvGrpSpPr/>
        <p:nvPr/>
      </p:nvGrpSpPr>
      <p:grpSpPr>
        <a:xfrm>
          <a:off x="0" y="0"/>
          <a:ext cx="0" cy="0"/>
          <a:chOff x="0" y="0"/>
          <a:chExt cx="0" cy="0"/>
        </a:xfrm>
      </p:grpSpPr>
      <p:sp>
        <p:nvSpPr>
          <p:cNvPr id="414" name="Google Shape;414;p18"/>
          <p:cNvSpPr/>
          <p:nvPr/>
        </p:nvSpPr>
        <p:spPr>
          <a:xfrm>
            <a:off x="0" y="0"/>
            <a:ext cx="12192000" cy="6858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415" name="Google Shape;415;p18"/>
          <p:cNvSpPr/>
          <p:nvPr/>
        </p:nvSpPr>
        <p:spPr>
          <a:xfrm>
            <a:off x="0" y="0"/>
            <a:ext cx="12188952" cy="6858000"/>
          </a:xfrm>
          <a:prstGeom prst="rect">
            <a:avLst/>
          </a:prstGeom>
          <a:solidFill>
            <a:srgbClr val="816148">
              <a:alpha val="400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816148"/>
              </a:solidFill>
              <a:latin typeface="Gill Sans"/>
              <a:ea typeface="Gill Sans"/>
              <a:cs typeface="Gill Sans"/>
              <a:sym typeface="Gill Sans"/>
            </a:endParaRPr>
          </a:p>
        </p:txBody>
      </p:sp>
      <p:grpSp>
        <p:nvGrpSpPr>
          <p:cNvPr id="416" name="Google Shape;416;p18"/>
          <p:cNvGrpSpPr/>
          <p:nvPr/>
        </p:nvGrpSpPr>
        <p:grpSpPr>
          <a:xfrm>
            <a:off x="7649180" y="-1190"/>
            <a:ext cx="4263283" cy="6859190"/>
            <a:chOff x="7649180" y="-1190"/>
            <a:chExt cx="4263283" cy="6859190"/>
          </a:xfrm>
        </p:grpSpPr>
        <p:sp>
          <p:nvSpPr>
            <p:cNvPr id="417" name="Google Shape;417;p18"/>
            <p:cNvSpPr/>
            <p:nvPr/>
          </p:nvSpPr>
          <p:spPr>
            <a:xfrm>
              <a:off x="11202463" y="453951"/>
              <a:ext cx="608046" cy="608046"/>
            </a:xfrm>
            <a:prstGeom prst="ellipse">
              <a:avLst/>
            </a:prstGeom>
            <a:solidFill>
              <a:srgbClr val="AABCDC">
                <a:alpha val="600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418" name="Google Shape;418;p18"/>
            <p:cNvSpPr/>
            <p:nvPr/>
          </p:nvSpPr>
          <p:spPr>
            <a:xfrm>
              <a:off x="7649180" y="4581409"/>
              <a:ext cx="856614" cy="1305524"/>
            </a:xfrm>
            <a:custGeom>
              <a:rect b="b" l="l" r="r" t="t"/>
              <a:pathLst>
                <a:path extrusionOk="0" h="6532054" w="3413378">
                  <a:moveTo>
                    <a:pt x="3413379" y="3266028"/>
                  </a:moveTo>
                  <a:cubicBezTo>
                    <a:pt x="3413379" y="5069777"/>
                    <a:pt x="1706689" y="6532055"/>
                    <a:pt x="1706689" y="6532055"/>
                  </a:cubicBezTo>
                  <a:cubicBezTo>
                    <a:pt x="1706689" y="6532055"/>
                    <a:pt x="0" y="5069777"/>
                    <a:pt x="0" y="3266028"/>
                  </a:cubicBezTo>
                  <a:cubicBezTo>
                    <a:pt x="0" y="1462278"/>
                    <a:pt x="1706689" y="0"/>
                    <a:pt x="1706689" y="0"/>
                  </a:cubicBezTo>
                  <a:cubicBezTo>
                    <a:pt x="1706689" y="0"/>
                    <a:pt x="3413379" y="1462278"/>
                    <a:pt x="3413379" y="3266028"/>
                  </a:cubicBezTo>
                  <a:close/>
                </a:path>
              </a:pathLst>
            </a:custGeom>
            <a:solidFill>
              <a:srgbClr val="4367A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419" name="Google Shape;419;p18"/>
            <p:cNvSpPr/>
            <p:nvPr/>
          </p:nvSpPr>
          <p:spPr>
            <a:xfrm>
              <a:off x="8666922" y="5224794"/>
              <a:ext cx="439469" cy="439469"/>
            </a:xfrm>
            <a:prstGeom prst="ellipse">
              <a:avLst/>
            </a:prstGeom>
            <a:solidFill>
              <a:schemeClr val="accent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420" name="Google Shape;420;p18"/>
            <p:cNvSpPr/>
            <p:nvPr/>
          </p:nvSpPr>
          <p:spPr>
            <a:xfrm>
              <a:off x="8314482" y="-1190"/>
              <a:ext cx="3597981" cy="1501977"/>
            </a:xfrm>
            <a:custGeom>
              <a:rect b="b" l="l" r="r" t="t"/>
              <a:pathLst>
                <a:path extrusionOk="0" h="1501977" w="3597981">
                  <a:moveTo>
                    <a:pt x="0" y="0"/>
                  </a:moveTo>
                  <a:lnTo>
                    <a:pt x="3597981" y="0"/>
                  </a:lnTo>
                  <a:lnTo>
                    <a:pt x="3590068" y="51850"/>
                  </a:lnTo>
                  <a:cubicBezTo>
                    <a:pt x="3420721" y="879443"/>
                    <a:pt x="2688479" y="1501977"/>
                    <a:pt x="1810819" y="1501977"/>
                  </a:cubicBezTo>
                  <a:lnTo>
                    <a:pt x="0" y="1501977"/>
                  </a:lnTo>
                  <a:close/>
                </a:path>
              </a:pathLst>
            </a:custGeom>
            <a:solidFill>
              <a:srgbClr val="4367A6">
                <a:alpha val="64313"/>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421" name="Google Shape;421;p18"/>
            <p:cNvSpPr/>
            <p:nvPr/>
          </p:nvSpPr>
          <p:spPr>
            <a:xfrm>
              <a:off x="8288140" y="5358009"/>
              <a:ext cx="3597678" cy="1499991"/>
            </a:xfrm>
            <a:custGeom>
              <a:rect b="b" l="l" r="r" t="t"/>
              <a:pathLst>
                <a:path extrusionOk="0" h="1499991" w="3597678">
                  <a:moveTo>
                    <a:pt x="1786859" y="0"/>
                  </a:moveTo>
                  <a:lnTo>
                    <a:pt x="3597678" y="0"/>
                  </a:lnTo>
                  <a:lnTo>
                    <a:pt x="3597678" y="1499991"/>
                  </a:lnTo>
                  <a:lnTo>
                    <a:pt x="0" y="1499991"/>
                  </a:lnTo>
                  <a:lnTo>
                    <a:pt x="7610" y="1450127"/>
                  </a:lnTo>
                  <a:cubicBezTo>
                    <a:pt x="176957" y="622534"/>
                    <a:pt x="909198" y="0"/>
                    <a:pt x="1786859" y="0"/>
                  </a:cubicBezTo>
                  <a:close/>
                </a:path>
              </a:pathLst>
            </a:custGeom>
            <a:solidFill>
              <a:srgbClr val="AABCDC">
                <a:alpha val="600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grpSp>
      <p:sp>
        <p:nvSpPr>
          <p:cNvPr id="422" name="Google Shape;422;p18"/>
          <p:cNvSpPr/>
          <p:nvPr/>
        </p:nvSpPr>
        <p:spPr>
          <a:xfrm>
            <a:off x="3048" y="0"/>
            <a:ext cx="12188952" cy="6858000"/>
          </a:xfrm>
          <a:prstGeom prst="rect">
            <a:avLst/>
          </a:prstGeom>
          <a:blipFill rotWithShape="1">
            <a:blip r:embed="rId3">
              <a:alphaModFix amt="6000"/>
            </a:blip>
            <a:tile algn="tl" flip="none" tx="0" sx="100000" ty="0" sy="100000"/>
          </a:blip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423" name="Google Shape;423;p18"/>
          <p:cNvSpPr txBox="1"/>
          <p:nvPr>
            <p:ph type="title"/>
          </p:nvPr>
        </p:nvSpPr>
        <p:spPr>
          <a:xfrm>
            <a:off x="457200" y="668049"/>
            <a:ext cx="7685037" cy="1325563"/>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Gill Sans"/>
              <a:buNone/>
            </a:pPr>
            <a:r>
              <a:rPr lang="en-US"/>
              <a:t>Regresión lineal - Múltiple</a:t>
            </a:r>
            <a:endParaRPr/>
          </a:p>
        </p:txBody>
      </p:sp>
      <p:pic>
        <p:nvPicPr>
          <p:cNvPr id="424" name="Google Shape;424;p18"/>
          <p:cNvPicPr preferRelativeResize="0"/>
          <p:nvPr/>
        </p:nvPicPr>
        <p:blipFill rotWithShape="1">
          <a:blip r:embed="rId4">
            <a:alphaModFix/>
          </a:blip>
          <a:srcRect b="0" l="16667" r="16666" t="0"/>
          <a:stretch/>
        </p:blipFill>
        <p:spPr>
          <a:xfrm>
            <a:off x="8313705" y="1605900"/>
            <a:ext cx="3572113" cy="3572112"/>
          </a:xfrm>
          <a:custGeom>
            <a:rect b="b" l="l" r="r" t="t"/>
            <a:pathLst>
              <a:path extrusionOk="0" h="3646991" w="3646992">
                <a:moveTo>
                  <a:pt x="0" y="0"/>
                </a:moveTo>
                <a:lnTo>
                  <a:pt x="1820818" y="0"/>
                </a:lnTo>
                <a:cubicBezTo>
                  <a:pt x="2829397" y="0"/>
                  <a:pt x="3646992" y="817595"/>
                  <a:pt x="3646992" y="1826174"/>
                </a:cubicBezTo>
                <a:lnTo>
                  <a:pt x="3646992" y="3646991"/>
                </a:lnTo>
                <a:lnTo>
                  <a:pt x="1826174" y="3646991"/>
                </a:lnTo>
                <a:cubicBezTo>
                  <a:pt x="817595" y="3646991"/>
                  <a:pt x="0" y="2829396"/>
                  <a:pt x="0" y="1820817"/>
                </a:cubicBezTo>
                <a:close/>
              </a:path>
            </a:pathLst>
          </a:custGeom>
          <a:noFill/>
          <a:ln>
            <a:noFill/>
          </a:ln>
        </p:spPr>
      </p:pic>
      <p:sp>
        <p:nvSpPr>
          <p:cNvPr id="425" name="Google Shape;425;p18"/>
          <p:cNvSpPr/>
          <p:nvPr/>
        </p:nvSpPr>
        <p:spPr>
          <a:xfrm>
            <a:off x="0" y="98978"/>
            <a:ext cx="65" cy="276999"/>
          </a:xfrm>
          <a:prstGeom prst="rect">
            <a:avLst/>
          </a:prstGeom>
          <a:solidFill>
            <a:srgbClr val="F8F9FA"/>
          </a:solid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chemeClr val="lt1"/>
              </a:buClr>
              <a:buSzPts val="1800"/>
              <a:buFont typeface="Gill Sans"/>
              <a:buNone/>
            </a:pPr>
            <a:r>
              <a:t/>
            </a:r>
            <a:endParaRPr b="0" i="0" sz="1800" u="none" cap="none" strike="noStrike">
              <a:solidFill>
                <a:schemeClr val="lt1"/>
              </a:solidFill>
              <a:latin typeface="Arial"/>
              <a:ea typeface="Arial"/>
              <a:cs typeface="Arial"/>
              <a:sym typeface="Arial"/>
            </a:endParaRPr>
          </a:p>
        </p:txBody>
      </p:sp>
      <p:sp>
        <p:nvSpPr>
          <p:cNvPr id="426" name="Google Shape;426;p18"/>
          <p:cNvSpPr txBox="1"/>
          <p:nvPr/>
        </p:nvSpPr>
        <p:spPr>
          <a:xfrm>
            <a:off x="315858" y="5743575"/>
            <a:ext cx="7685037" cy="1002458"/>
          </a:xfrm>
          <a:prstGeom prst="rect">
            <a:avLst/>
          </a:prstGeom>
          <a:noFill/>
          <a:ln>
            <a:noFill/>
          </a:ln>
        </p:spPr>
        <p:txBody>
          <a:bodyPr anchorCtr="0" anchor="t" bIns="45700" lIns="91425" spcFirstLastPara="1" rIns="91425" wrap="square" tIns="45700">
            <a:normAutofit/>
          </a:bodyPr>
          <a:lstStyle/>
          <a:p>
            <a:pPr indent="-228600" lvl="0" marL="228600" marR="0" rtl="0" algn="l">
              <a:lnSpc>
                <a:spcPct val="90000"/>
              </a:lnSpc>
              <a:spcBef>
                <a:spcPts val="0"/>
              </a:spcBef>
              <a:spcAft>
                <a:spcPts val="0"/>
              </a:spcAft>
              <a:buClr>
                <a:schemeClr val="lt1"/>
              </a:buClr>
              <a:buSzPts val="2000"/>
              <a:buFont typeface="Arial"/>
              <a:buChar char="•"/>
            </a:pPr>
            <a:r>
              <a:rPr b="0" i="0" lang="en-US" sz="2000" u="none" cap="none" strike="noStrike">
                <a:solidFill>
                  <a:schemeClr val="lt1"/>
                </a:solidFill>
                <a:latin typeface="Gill Sans"/>
                <a:ea typeface="Gill Sans"/>
                <a:cs typeface="Gill Sans"/>
                <a:sym typeface="Gill Sans"/>
              </a:rPr>
              <a:t>Para que el coeficiente sea significativo el valor p debe ser menor a 0.05 de acuerdo a las siguientes pruebas de hipótesis</a:t>
            </a:r>
            <a:endParaRPr b="0" i="0" sz="2000" u="none" cap="none" strike="noStrike">
              <a:solidFill>
                <a:schemeClr val="lt1"/>
              </a:solidFill>
              <a:latin typeface="Gill Sans"/>
              <a:ea typeface="Gill Sans"/>
              <a:cs typeface="Gill Sans"/>
              <a:sym typeface="Gill Sans"/>
            </a:endParaRPr>
          </a:p>
        </p:txBody>
      </p:sp>
      <p:pic>
        <p:nvPicPr>
          <p:cNvPr id="427" name="Google Shape;427;p18"/>
          <p:cNvPicPr preferRelativeResize="0"/>
          <p:nvPr>
            <p:ph idx="1" type="body"/>
          </p:nvPr>
        </p:nvPicPr>
        <p:blipFill rotWithShape="1">
          <a:blip r:embed="rId5">
            <a:alphaModFix/>
          </a:blip>
          <a:srcRect b="0" l="0" r="0" t="0"/>
          <a:stretch/>
        </p:blipFill>
        <p:spPr>
          <a:xfrm>
            <a:off x="1266638" y="1945703"/>
            <a:ext cx="6050280" cy="3718560"/>
          </a:xfrm>
          <a:prstGeom prst="rect">
            <a:avLst/>
          </a:prstGeom>
          <a:solidFill>
            <a:srgbClr val="F2F2F2"/>
          </a:solidFill>
          <a:ln>
            <a:noFill/>
          </a:ln>
        </p:spPr>
      </p:pic>
      <p:pic>
        <p:nvPicPr>
          <p:cNvPr id="428" name="Google Shape;428;p18"/>
          <p:cNvPicPr preferRelativeResize="0"/>
          <p:nvPr/>
        </p:nvPicPr>
        <p:blipFill rotWithShape="1">
          <a:blip r:embed="rId6">
            <a:alphaModFix/>
          </a:blip>
          <a:srcRect b="0" l="0" r="0" t="0"/>
          <a:stretch/>
        </p:blipFill>
        <p:spPr>
          <a:xfrm>
            <a:off x="6271975" y="6052717"/>
            <a:ext cx="4467637" cy="776291"/>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432" name="Shape 432"/>
        <p:cNvGrpSpPr/>
        <p:nvPr/>
      </p:nvGrpSpPr>
      <p:grpSpPr>
        <a:xfrm>
          <a:off x="0" y="0"/>
          <a:ext cx="0" cy="0"/>
          <a:chOff x="0" y="0"/>
          <a:chExt cx="0" cy="0"/>
        </a:xfrm>
      </p:grpSpPr>
      <p:sp>
        <p:nvSpPr>
          <p:cNvPr id="433" name="Google Shape;433;p19"/>
          <p:cNvSpPr/>
          <p:nvPr/>
        </p:nvSpPr>
        <p:spPr>
          <a:xfrm>
            <a:off x="0" y="0"/>
            <a:ext cx="12192000" cy="6858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434" name="Google Shape;434;p19"/>
          <p:cNvSpPr/>
          <p:nvPr/>
        </p:nvSpPr>
        <p:spPr>
          <a:xfrm>
            <a:off x="0" y="0"/>
            <a:ext cx="12188952" cy="6858000"/>
          </a:xfrm>
          <a:prstGeom prst="rect">
            <a:avLst/>
          </a:prstGeom>
          <a:solidFill>
            <a:srgbClr val="816148">
              <a:alpha val="400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816148"/>
              </a:solidFill>
              <a:latin typeface="Gill Sans"/>
              <a:ea typeface="Gill Sans"/>
              <a:cs typeface="Gill Sans"/>
              <a:sym typeface="Gill Sans"/>
            </a:endParaRPr>
          </a:p>
        </p:txBody>
      </p:sp>
      <p:grpSp>
        <p:nvGrpSpPr>
          <p:cNvPr id="435" name="Google Shape;435;p19"/>
          <p:cNvGrpSpPr/>
          <p:nvPr/>
        </p:nvGrpSpPr>
        <p:grpSpPr>
          <a:xfrm>
            <a:off x="7649180" y="-1190"/>
            <a:ext cx="4263283" cy="6859190"/>
            <a:chOff x="7649180" y="-1190"/>
            <a:chExt cx="4263283" cy="6859190"/>
          </a:xfrm>
        </p:grpSpPr>
        <p:sp>
          <p:nvSpPr>
            <p:cNvPr id="436" name="Google Shape;436;p19"/>
            <p:cNvSpPr/>
            <p:nvPr/>
          </p:nvSpPr>
          <p:spPr>
            <a:xfrm>
              <a:off x="11202463" y="453951"/>
              <a:ext cx="608046" cy="608046"/>
            </a:xfrm>
            <a:prstGeom prst="ellipse">
              <a:avLst/>
            </a:prstGeom>
            <a:solidFill>
              <a:srgbClr val="AABCDC">
                <a:alpha val="600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437" name="Google Shape;437;p19"/>
            <p:cNvSpPr/>
            <p:nvPr/>
          </p:nvSpPr>
          <p:spPr>
            <a:xfrm>
              <a:off x="7649180" y="4581409"/>
              <a:ext cx="856614" cy="1305524"/>
            </a:xfrm>
            <a:custGeom>
              <a:rect b="b" l="l" r="r" t="t"/>
              <a:pathLst>
                <a:path extrusionOk="0" h="6532054" w="3413378">
                  <a:moveTo>
                    <a:pt x="3413379" y="3266028"/>
                  </a:moveTo>
                  <a:cubicBezTo>
                    <a:pt x="3413379" y="5069777"/>
                    <a:pt x="1706689" y="6532055"/>
                    <a:pt x="1706689" y="6532055"/>
                  </a:cubicBezTo>
                  <a:cubicBezTo>
                    <a:pt x="1706689" y="6532055"/>
                    <a:pt x="0" y="5069777"/>
                    <a:pt x="0" y="3266028"/>
                  </a:cubicBezTo>
                  <a:cubicBezTo>
                    <a:pt x="0" y="1462278"/>
                    <a:pt x="1706689" y="0"/>
                    <a:pt x="1706689" y="0"/>
                  </a:cubicBezTo>
                  <a:cubicBezTo>
                    <a:pt x="1706689" y="0"/>
                    <a:pt x="3413379" y="1462278"/>
                    <a:pt x="3413379" y="3266028"/>
                  </a:cubicBezTo>
                  <a:close/>
                </a:path>
              </a:pathLst>
            </a:custGeom>
            <a:solidFill>
              <a:srgbClr val="4367A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438" name="Google Shape;438;p19"/>
            <p:cNvSpPr/>
            <p:nvPr/>
          </p:nvSpPr>
          <p:spPr>
            <a:xfrm>
              <a:off x="8666922" y="5224794"/>
              <a:ext cx="439469" cy="439469"/>
            </a:xfrm>
            <a:prstGeom prst="ellipse">
              <a:avLst/>
            </a:prstGeom>
            <a:solidFill>
              <a:schemeClr val="accent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439" name="Google Shape;439;p19"/>
            <p:cNvSpPr/>
            <p:nvPr/>
          </p:nvSpPr>
          <p:spPr>
            <a:xfrm>
              <a:off x="8314482" y="-1190"/>
              <a:ext cx="3597981" cy="1501977"/>
            </a:xfrm>
            <a:custGeom>
              <a:rect b="b" l="l" r="r" t="t"/>
              <a:pathLst>
                <a:path extrusionOk="0" h="1501977" w="3597981">
                  <a:moveTo>
                    <a:pt x="0" y="0"/>
                  </a:moveTo>
                  <a:lnTo>
                    <a:pt x="3597981" y="0"/>
                  </a:lnTo>
                  <a:lnTo>
                    <a:pt x="3590068" y="51850"/>
                  </a:lnTo>
                  <a:cubicBezTo>
                    <a:pt x="3420721" y="879443"/>
                    <a:pt x="2688479" y="1501977"/>
                    <a:pt x="1810819" y="1501977"/>
                  </a:cubicBezTo>
                  <a:lnTo>
                    <a:pt x="0" y="1501977"/>
                  </a:lnTo>
                  <a:close/>
                </a:path>
              </a:pathLst>
            </a:custGeom>
            <a:solidFill>
              <a:srgbClr val="4367A6">
                <a:alpha val="64313"/>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440" name="Google Shape;440;p19"/>
            <p:cNvSpPr/>
            <p:nvPr/>
          </p:nvSpPr>
          <p:spPr>
            <a:xfrm>
              <a:off x="8288140" y="5358009"/>
              <a:ext cx="3597678" cy="1499991"/>
            </a:xfrm>
            <a:custGeom>
              <a:rect b="b" l="l" r="r" t="t"/>
              <a:pathLst>
                <a:path extrusionOk="0" h="1499991" w="3597678">
                  <a:moveTo>
                    <a:pt x="1786859" y="0"/>
                  </a:moveTo>
                  <a:lnTo>
                    <a:pt x="3597678" y="0"/>
                  </a:lnTo>
                  <a:lnTo>
                    <a:pt x="3597678" y="1499991"/>
                  </a:lnTo>
                  <a:lnTo>
                    <a:pt x="0" y="1499991"/>
                  </a:lnTo>
                  <a:lnTo>
                    <a:pt x="7610" y="1450127"/>
                  </a:lnTo>
                  <a:cubicBezTo>
                    <a:pt x="176957" y="622534"/>
                    <a:pt x="909198" y="0"/>
                    <a:pt x="1786859" y="0"/>
                  </a:cubicBezTo>
                  <a:close/>
                </a:path>
              </a:pathLst>
            </a:custGeom>
            <a:solidFill>
              <a:srgbClr val="AABCDC">
                <a:alpha val="600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grpSp>
      <p:sp>
        <p:nvSpPr>
          <p:cNvPr id="441" name="Google Shape;441;p19"/>
          <p:cNvSpPr/>
          <p:nvPr/>
        </p:nvSpPr>
        <p:spPr>
          <a:xfrm>
            <a:off x="3048" y="0"/>
            <a:ext cx="12188952" cy="6858000"/>
          </a:xfrm>
          <a:prstGeom prst="rect">
            <a:avLst/>
          </a:prstGeom>
          <a:blipFill rotWithShape="1">
            <a:blip r:embed="rId3">
              <a:alphaModFix amt="6000"/>
            </a:blip>
            <a:tile algn="tl" flip="none" tx="0" sx="100000" ty="0" sy="100000"/>
          </a:blip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442" name="Google Shape;442;p19"/>
          <p:cNvSpPr txBox="1"/>
          <p:nvPr>
            <p:ph type="title"/>
          </p:nvPr>
        </p:nvSpPr>
        <p:spPr>
          <a:xfrm>
            <a:off x="457200" y="668049"/>
            <a:ext cx="7685037" cy="1325563"/>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Gill Sans"/>
              <a:buNone/>
            </a:pPr>
            <a:r>
              <a:rPr lang="en-US"/>
              <a:t>Regresión lineal - Múltiple</a:t>
            </a:r>
            <a:endParaRPr/>
          </a:p>
        </p:txBody>
      </p:sp>
      <p:sp>
        <p:nvSpPr>
          <p:cNvPr id="443" name="Google Shape;443;p19"/>
          <p:cNvSpPr txBox="1"/>
          <p:nvPr>
            <p:ph idx="1" type="body"/>
          </p:nvPr>
        </p:nvSpPr>
        <p:spPr>
          <a:xfrm>
            <a:off x="457200" y="2096713"/>
            <a:ext cx="7685037" cy="408025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lt1"/>
              </a:buClr>
              <a:buSzPts val="2000"/>
              <a:buChar char="•"/>
            </a:pPr>
            <a:r>
              <a:rPr lang="en-US"/>
              <a:t>Evaluación de coeficientes.</a:t>
            </a:r>
            <a:br>
              <a:rPr lang="en-US"/>
            </a:br>
            <a:r>
              <a:rPr lang="en-US"/>
              <a:t>b</a:t>
            </a:r>
            <a:r>
              <a:rPr baseline="-25000" lang="en-US"/>
              <a:t>1</a:t>
            </a:r>
            <a:r>
              <a:rPr lang="en-US"/>
              <a:t> tiene un signo negativo quiere decir que por cada grado más caliente baja el costo de calefacción. Cierto no está tan frío afuera. El valor de p es menor que 0.05 (valor de significancia), entonces es importante.</a:t>
            </a:r>
            <a:endParaRPr/>
          </a:p>
          <a:p>
            <a:pPr indent="-228600" lvl="0" marL="228600" rtl="0" algn="l">
              <a:lnSpc>
                <a:spcPct val="90000"/>
              </a:lnSpc>
              <a:spcBef>
                <a:spcPts val="1000"/>
              </a:spcBef>
              <a:spcAft>
                <a:spcPts val="0"/>
              </a:spcAft>
              <a:buClr>
                <a:schemeClr val="lt1"/>
              </a:buClr>
              <a:buSzPts val="2000"/>
              <a:buChar char="•"/>
            </a:pPr>
            <a:r>
              <a:rPr lang="en-US"/>
              <a:t>b</a:t>
            </a:r>
            <a:r>
              <a:rPr baseline="-25000" lang="en-US"/>
              <a:t>2</a:t>
            </a:r>
            <a:r>
              <a:rPr lang="en-US"/>
              <a:t> tiene un signo negativo quiere decir que entre más grueso esté el aislamiento baja el costo de calefacción. Cierto aisla mejor. El valor de p es menor que 0.05 (valor de significancia) entonces es importante.</a:t>
            </a:r>
            <a:endParaRPr/>
          </a:p>
          <a:p>
            <a:pPr indent="-228600" lvl="0" marL="228600" rtl="0" algn="l">
              <a:lnSpc>
                <a:spcPct val="90000"/>
              </a:lnSpc>
              <a:spcBef>
                <a:spcPts val="1000"/>
              </a:spcBef>
              <a:spcAft>
                <a:spcPts val="0"/>
              </a:spcAft>
              <a:buClr>
                <a:schemeClr val="lt1"/>
              </a:buClr>
              <a:buSzPts val="2000"/>
              <a:buChar char="•"/>
            </a:pPr>
            <a:r>
              <a:rPr lang="en-US"/>
              <a:t>b</a:t>
            </a:r>
            <a:r>
              <a:rPr baseline="-25000" lang="en-US"/>
              <a:t>3</a:t>
            </a:r>
            <a:r>
              <a:rPr lang="en-US"/>
              <a:t> tiene un signo positivo quiere decir que por cada año de uso aumenta el costo de calefacción. Cierto no es tan eficiente como cuando era nuevo. El valor de p es mayor que 0.05 (valor de significancia) entonces  NO es importante.</a:t>
            </a:r>
            <a:endParaRPr/>
          </a:p>
          <a:p>
            <a:pPr indent="-228600" lvl="0" marL="228600" rtl="0" algn="l">
              <a:lnSpc>
                <a:spcPct val="90000"/>
              </a:lnSpc>
              <a:spcBef>
                <a:spcPts val="1000"/>
              </a:spcBef>
              <a:spcAft>
                <a:spcPts val="0"/>
              </a:spcAft>
              <a:buClr>
                <a:schemeClr val="lt1"/>
              </a:buClr>
              <a:buSzPts val="2000"/>
              <a:buChar char="•"/>
            </a:pPr>
            <a:r>
              <a:rPr lang="en-US"/>
              <a:t>Debemos correr el análisis nuevamente sin considerar x</a:t>
            </a:r>
            <a:r>
              <a:rPr baseline="-25000" lang="en-US"/>
              <a:t>3</a:t>
            </a:r>
            <a:endParaRPr baseline="-25000"/>
          </a:p>
        </p:txBody>
      </p:sp>
      <p:pic>
        <p:nvPicPr>
          <p:cNvPr id="444" name="Google Shape;444;p19"/>
          <p:cNvPicPr preferRelativeResize="0"/>
          <p:nvPr/>
        </p:nvPicPr>
        <p:blipFill rotWithShape="1">
          <a:blip r:embed="rId4">
            <a:alphaModFix/>
          </a:blip>
          <a:srcRect b="0" l="16667" r="16666" t="0"/>
          <a:stretch/>
        </p:blipFill>
        <p:spPr>
          <a:xfrm>
            <a:off x="8313705" y="1605900"/>
            <a:ext cx="3572113" cy="3572112"/>
          </a:xfrm>
          <a:custGeom>
            <a:rect b="b" l="l" r="r" t="t"/>
            <a:pathLst>
              <a:path extrusionOk="0" h="3646991" w="3646992">
                <a:moveTo>
                  <a:pt x="0" y="0"/>
                </a:moveTo>
                <a:lnTo>
                  <a:pt x="1820818" y="0"/>
                </a:lnTo>
                <a:cubicBezTo>
                  <a:pt x="2829397" y="0"/>
                  <a:pt x="3646992" y="817595"/>
                  <a:pt x="3646992" y="1826174"/>
                </a:cubicBezTo>
                <a:lnTo>
                  <a:pt x="3646992" y="3646991"/>
                </a:lnTo>
                <a:lnTo>
                  <a:pt x="1826174" y="3646991"/>
                </a:lnTo>
                <a:cubicBezTo>
                  <a:pt x="817595" y="3646991"/>
                  <a:pt x="0" y="2829396"/>
                  <a:pt x="0" y="1820817"/>
                </a:cubicBezTo>
                <a:close/>
              </a:path>
            </a:pathLst>
          </a:custGeom>
          <a:noFill/>
          <a:ln>
            <a:noFill/>
          </a:ln>
        </p:spPr>
      </p:pic>
      <p:sp>
        <p:nvSpPr>
          <p:cNvPr id="445" name="Google Shape;445;p19"/>
          <p:cNvSpPr/>
          <p:nvPr/>
        </p:nvSpPr>
        <p:spPr>
          <a:xfrm>
            <a:off x="0" y="98978"/>
            <a:ext cx="65" cy="276999"/>
          </a:xfrm>
          <a:prstGeom prst="rect">
            <a:avLst/>
          </a:prstGeom>
          <a:solidFill>
            <a:srgbClr val="F8F9FA"/>
          </a:solid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chemeClr val="lt1"/>
              </a:buClr>
              <a:buSzPts val="1800"/>
              <a:buFont typeface="Gill Sans"/>
              <a:buNone/>
            </a:pPr>
            <a:r>
              <a:t/>
            </a:r>
            <a:endParaRPr b="0" i="0" sz="1800" u="none" cap="none" strike="noStrike">
              <a:solidFill>
                <a:schemeClr val="lt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146" name="Shape 146"/>
        <p:cNvGrpSpPr/>
        <p:nvPr/>
      </p:nvGrpSpPr>
      <p:grpSpPr>
        <a:xfrm>
          <a:off x="0" y="0"/>
          <a:ext cx="0" cy="0"/>
          <a:chOff x="0" y="0"/>
          <a:chExt cx="0" cy="0"/>
        </a:xfrm>
      </p:grpSpPr>
      <p:sp>
        <p:nvSpPr>
          <p:cNvPr id="147" name="Google Shape;147;p2"/>
          <p:cNvSpPr/>
          <p:nvPr/>
        </p:nvSpPr>
        <p:spPr>
          <a:xfrm>
            <a:off x="0" y="0"/>
            <a:ext cx="12192000" cy="6858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148" name="Google Shape;148;p2"/>
          <p:cNvSpPr/>
          <p:nvPr/>
        </p:nvSpPr>
        <p:spPr>
          <a:xfrm>
            <a:off x="0" y="0"/>
            <a:ext cx="12188952" cy="6858000"/>
          </a:xfrm>
          <a:prstGeom prst="rect">
            <a:avLst/>
          </a:prstGeom>
          <a:solidFill>
            <a:srgbClr val="816148">
              <a:alpha val="400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816148"/>
              </a:solidFill>
              <a:latin typeface="Gill Sans"/>
              <a:ea typeface="Gill Sans"/>
              <a:cs typeface="Gill Sans"/>
              <a:sym typeface="Gill Sans"/>
            </a:endParaRPr>
          </a:p>
        </p:txBody>
      </p:sp>
      <p:grpSp>
        <p:nvGrpSpPr>
          <p:cNvPr id="149" name="Google Shape;149;p2"/>
          <p:cNvGrpSpPr/>
          <p:nvPr/>
        </p:nvGrpSpPr>
        <p:grpSpPr>
          <a:xfrm>
            <a:off x="7649180" y="-1190"/>
            <a:ext cx="4263283" cy="6859190"/>
            <a:chOff x="7649180" y="-1190"/>
            <a:chExt cx="4263283" cy="6859190"/>
          </a:xfrm>
        </p:grpSpPr>
        <p:sp>
          <p:nvSpPr>
            <p:cNvPr id="150" name="Google Shape;150;p2"/>
            <p:cNvSpPr/>
            <p:nvPr/>
          </p:nvSpPr>
          <p:spPr>
            <a:xfrm>
              <a:off x="11202463" y="453951"/>
              <a:ext cx="608046" cy="608046"/>
            </a:xfrm>
            <a:prstGeom prst="ellipse">
              <a:avLst/>
            </a:prstGeom>
            <a:solidFill>
              <a:srgbClr val="AABCDC">
                <a:alpha val="600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151" name="Google Shape;151;p2"/>
            <p:cNvSpPr/>
            <p:nvPr/>
          </p:nvSpPr>
          <p:spPr>
            <a:xfrm>
              <a:off x="7649180" y="4581409"/>
              <a:ext cx="856614" cy="1305524"/>
            </a:xfrm>
            <a:custGeom>
              <a:rect b="b" l="l" r="r" t="t"/>
              <a:pathLst>
                <a:path extrusionOk="0" h="6532054" w="3413378">
                  <a:moveTo>
                    <a:pt x="3413379" y="3266028"/>
                  </a:moveTo>
                  <a:cubicBezTo>
                    <a:pt x="3413379" y="5069777"/>
                    <a:pt x="1706689" y="6532055"/>
                    <a:pt x="1706689" y="6532055"/>
                  </a:cubicBezTo>
                  <a:cubicBezTo>
                    <a:pt x="1706689" y="6532055"/>
                    <a:pt x="0" y="5069777"/>
                    <a:pt x="0" y="3266028"/>
                  </a:cubicBezTo>
                  <a:cubicBezTo>
                    <a:pt x="0" y="1462278"/>
                    <a:pt x="1706689" y="0"/>
                    <a:pt x="1706689" y="0"/>
                  </a:cubicBezTo>
                  <a:cubicBezTo>
                    <a:pt x="1706689" y="0"/>
                    <a:pt x="3413379" y="1462278"/>
                    <a:pt x="3413379" y="3266028"/>
                  </a:cubicBezTo>
                  <a:close/>
                </a:path>
              </a:pathLst>
            </a:custGeom>
            <a:solidFill>
              <a:srgbClr val="4367A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152" name="Google Shape;152;p2"/>
            <p:cNvSpPr/>
            <p:nvPr/>
          </p:nvSpPr>
          <p:spPr>
            <a:xfrm>
              <a:off x="8666922" y="5224794"/>
              <a:ext cx="439469" cy="439469"/>
            </a:xfrm>
            <a:prstGeom prst="ellipse">
              <a:avLst/>
            </a:prstGeom>
            <a:solidFill>
              <a:schemeClr val="accent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153" name="Google Shape;153;p2"/>
            <p:cNvSpPr/>
            <p:nvPr/>
          </p:nvSpPr>
          <p:spPr>
            <a:xfrm>
              <a:off x="8314482" y="-1190"/>
              <a:ext cx="3597981" cy="1501977"/>
            </a:xfrm>
            <a:custGeom>
              <a:rect b="b" l="l" r="r" t="t"/>
              <a:pathLst>
                <a:path extrusionOk="0" h="1501977" w="3597981">
                  <a:moveTo>
                    <a:pt x="0" y="0"/>
                  </a:moveTo>
                  <a:lnTo>
                    <a:pt x="3597981" y="0"/>
                  </a:lnTo>
                  <a:lnTo>
                    <a:pt x="3590068" y="51850"/>
                  </a:lnTo>
                  <a:cubicBezTo>
                    <a:pt x="3420721" y="879443"/>
                    <a:pt x="2688479" y="1501977"/>
                    <a:pt x="1810819" y="1501977"/>
                  </a:cubicBezTo>
                  <a:lnTo>
                    <a:pt x="0" y="1501977"/>
                  </a:lnTo>
                  <a:close/>
                </a:path>
              </a:pathLst>
            </a:custGeom>
            <a:solidFill>
              <a:srgbClr val="4367A6">
                <a:alpha val="64313"/>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154" name="Google Shape;154;p2"/>
            <p:cNvSpPr/>
            <p:nvPr/>
          </p:nvSpPr>
          <p:spPr>
            <a:xfrm>
              <a:off x="8288140" y="5358009"/>
              <a:ext cx="3597678" cy="1499991"/>
            </a:xfrm>
            <a:custGeom>
              <a:rect b="b" l="l" r="r" t="t"/>
              <a:pathLst>
                <a:path extrusionOk="0" h="1499991" w="3597678">
                  <a:moveTo>
                    <a:pt x="1786859" y="0"/>
                  </a:moveTo>
                  <a:lnTo>
                    <a:pt x="3597678" y="0"/>
                  </a:lnTo>
                  <a:lnTo>
                    <a:pt x="3597678" y="1499991"/>
                  </a:lnTo>
                  <a:lnTo>
                    <a:pt x="0" y="1499991"/>
                  </a:lnTo>
                  <a:lnTo>
                    <a:pt x="7610" y="1450127"/>
                  </a:lnTo>
                  <a:cubicBezTo>
                    <a:pt x="176957" y="622534"/>
                    <a:pt x="909198" y="0"/>
                    <a:pt x="1786859" y="0"/>
                  </a:cubicBezTo>
                  <a:close/>
                </a:path>
              </a:pathLst>
            </a:custGeom>
            <a:solidFill>
              <a:srgbClr val="AABCDC">
                <a:alpha val="600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grpSp>
      <p:sp>
        <p:nvSpPr>
          <p:cNvPr id="155" name="Google Shape;155;p2"/>
          <p:cNvSpPr/>
          <p:nvPr/>
        </p:nvSpPr>
        <p:spPr>
          <a:xfrm>
            <a:off x="3048" y="0"/>
            <a:ext cx="12188952" cy="6858000"/>
          </a:xfrm>
          <a:prstGeom prst="rect">
            <a:avLst/>
          </a:prstGeom>
          <a:blipFill rotWithShape="1">
            <a:blip r:embed="rId3">
              <a:alphaModFix amt="6000"/>
            </a:blip>
            <a:tile algn="tl" flip="none" tx="0" sx="100000" ty="0" sy="100000"/>
          </a:blip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156" name="Google Shape;156;p2"/>
          <p:cNvSpPr txBox="1"/>
          <p:nvPr>
            <p:ph type="title"/>
          </p:nvPr>
        </p:nvSpPr>
        <p:spPr>
          <a:xfrm>
            <a:off x="457200" y="668049"/>
            <a:ext cx="7685037" cy="1325563"/>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Gill Sans"/>
              <a:buNone/>
            </a:pPr>
            <a:r>
              <a:rPr lang="en-US"/>
              <a:t>Meta de aprendizaje</a:t>
            </a:r>
            <a:endParaRPr/>
          </a:p>
        </p:txBody>
      </p:sp>
      <p:sp>
        <p:nvSpPr>
          <p:cNvPr id="157" name="Google Shape;157;p2"/>
          <p:cNvSpPr txBox="1"/>
          <p:nvPr>
            <p:ph idx="1" type="body"/>
          </p:nvPr>
        </p:nvSpPr>
        <p:spPr>
          <a:xfrm>
            <a:off x="457200" y="2096713"/>
            <a:ext cx="7685037" cy="408025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lt1"/>
              </a:buClr>
              <a:buSzPts val="2800"/>
              <a:buChar char="•"/>
            </a:pPr>
            <a:r>
              <a:rPr lang="en-US" sz="2800"/>
              <a:t>Elaboro una guía de uso del análisis de regresión para la elaboración de relaciones entre variables independientes y una variable dependiente en una infografía.</a:t>
            </a:r>
            <a:endParaRPr sz="3200"/>
          </a:p>
        </p:txBody>
      </p:sp>
      <p:pic>
        <p:nvPicPr>
          <p:cNvPr id="158" name="Google Shape;158;p2"/>
          <p:cNvPicPr preferRelativeResize="0"/>
          <p:nvPr/>
        </p:nvPicPr>
        <p:blipFill rotWithShape="1">
          <a:blip r:embed="rId4">
            <a:alphaModFix/>
          </a:blip>
          <a:srcRect b="0" l="17077" r="17077" t="0"/>
          <a:stretch/>
        </p:blipFill>
        <p:spPr>
          <a:xfrm>
            <a:off x="8313705" y="1605900"/>
            <a:ext cx="3572113" cy="3572112"/>
          </a:xfrm>
          <a:custGeom>
            <a:rect b="b" l="l" r="r" t="t"/>
            <a:pathLst>
              <a:path extrusionOk="0" h="3646991" w="3646992">
                <a:moveTo>
                  <a:pt x="0" y="0"/>
                </a:moveTo>
                <a:lnTo>
                  <a:pt x="1820818" y="0"/>
                </a:lnTo>
                <a:cubicBezTo>
                  <a:pt x="2829397" y="0"/>
                  <a:pt x="3646992" y="817595"/>
                  <a:pt x="3646992" y="1826174"/>
                </a:cubicBezTo>
                <a:lnTo>
                  <a:pt x="3646992" y="3646991"/>
                </a:lnTo>
                <a:lnTo>
                  <a:pt x="1826174" y="3646991"/>
                </a:lnTo>
                <a:cubicBezTo>
                  <a:pt x="817595" y="3646991"/>
                  <a:pt x="0" y="2829396"/>
                  <a:pt x="0" y="1820817"/>
                </a:cubicBezTo>
                <a:close/>
              </a:path>
            </a:pathLst>
          </a:custGeom>
          <a:noFill/>
          <a:ln>
            <a:noFill/>
          </a:ln>
        </p:spPr>
      </p:pic>
      <p:sp>
        <p:nvSpPr>
          <p:cNvPr id="159" name="Google Shape;159;p2"/>
          <p:cNvSpPr/>
          <p:nvPr/>
        </p:nvSpPr>
        <p:spPr>
          <a:xfrm>
            <a:off x="0" y="98978"/>
            <a:ext cx="65" cy="276999"/>
          </a:xfrm>
          <a:prstGeom prst="rect">
            <a:avLst/>
          </a:prstGeom>
          <a:solidFill>
            <a:srgbClr val="F8F9FA"/>
          </a:solid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chemeClr val="lt1"/>
              </a:buClr>
              <a:buSzPts val="1800"/>
              <a:buFont typeface="Gill Sans"/>
              <a:buNone/>
            </a:pPr>
            <a:r>
              <a:t/>
            </a:r>
            <a:endParaRPr b="0" i="0" sz="1800" u="none" cap="none" strike="noStrike">
              <a:solidFill>
                <a:schemeClr val="lt1"/>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449" name="Shape 449"/>
        <p:cNvGrpSpPr/>
        <p:nvPr/>
      </p:nvGrpSpPr>
      <p:grpSpPr>
        <a:xfrm>
          <a:off x="0" y="0"/>
          <a:ext cx="0" cy="0"/>
          <a:chOff x="0" y="0"/>
          <a:chExt cx="0" cy="0"/>
        </a:xfrm>
      </p:grpSpPr>
      <p:sp>
        <p:nvSpPr>
          <p:cNvPr id="450" name="Google Shape;450;p20"/>
          <p:cNvSpPr/>
          <p:nvPr/>
        </p:nvSpPr>
        <p:spPr>
          <a:xfrm>
            <a:off x="0" y="0"/>
            <a:ext cx="12192000" cy="6858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451" name="Google Shape;451;p20"/>
          <p:cNvSpPr/>
          <p:nvPr/>
        </p:nvSpPr>
        <p:spPr>
          <a:xfrm>
            <a:off x="0" y="0"/>
            <a:ext cx="12188952" cy="6858000"/>
          </a:xfrm>
          <a:prstGeom prst="rect">
            <a:avLst/>
          </a:prstGeom>
          <a:solidFill>
            <a:srgbClr val="816148">
              <a:alpha val="400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816148"/>
              </a:solidFill>
              <a:latin typeface="Gill Sans"/>
              <a:ea typeface="Gill Sans"/>
              <a:cs typeface="Gill Sans"/>
              <a:sym typeface="Gill Sans"/>
            </a:endParaRPr>
          </a:p>
        </p:txBody>
      </p:sp>
      <p:grpSp>
        <p:nvGrpSpPr>
          <p:cNvPr id="452" name="Google Shape;452;p20"/>
          <p:cNvGrpSpPr/>
          <p:nvPr/>
        </p:nvGrpSpPr>
        <p:grpSpPr>
          <a:xfrm>
            <a:off x="7649180" y="-1190"/>
            <a:ext cx="4263283" cy="6859190"/>
            <a:chOff x="7649180" y="-1190"/>
            <a:chExt cx="4263283" cy="6859190"/>
          </a:xfrm>
        </p:grpSpPr>
        <p:sp>
          <p:nvSpPr>
            <p:cNvPr id="453" name="Google Shape;453;p20"/>
            <p:cNvSpPr/>
            <p:nvPr/>
          </p:nvSpPr>
          <p:spPr>
            <a:xfrm>
              <a:off x="11202463" y="453951"/>
              <a:ext cx="608046" cy="608046"/>
            </a:xfrm>
            <a:prstGeom prst="ellipse">
              <a:avLst/>
            </a:prstGeom>
            <a:solidFill>
              <a:srgbClr val="AABCDC">
                <a:alpha val="600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454" name="Google Shape;454;p20"/>
            <p:cNvSpPr/>
            <p:nvPr/>
          </p:nvSpPr>
          <p:spPr>
            <a:xfrm>
              <a:off x="7649180" y="4581409"/>
              <a:ext cx="856614" cy="1305524"/>
            </a:xfrm>
            <a:custGeom>
              <a:rect b="b" l="l" r="r" t="t"/>
              <a:pathLst>
                <a:path extrusionOk="0" h="6532054" w="3413378">
                  <a:moveTo>
                    <a:pt x="3413379" y="3266028"/>
                  </a:moveTo>
                  <a:cubicBezTo>
                    <a:pt x="3413379" y="5069777"/>
                    <a:pt x="1706689" y="6532055"/>
                    <a:pt x="1706689" y="6532055"/>
                  </a:cubicBezTo>
                  <a:cubicBezTo>
                    <a:pt x="1706689" y="6532055"/>
                    <a:pt x="0" y="5069777"/>
                    <a:pt x="0" y="3266028"/>
                  </a:cubicBezTo>
                  <a:cubicBezTo>
                    <a:pt x="0" y="1462278"/>
                    <a:pt x="1706689" y="0"/>
                    <a:pt x="1706689" y="0"/>
                  </a:cubicBezTo>
                  <a:cubicBezTo>
                    <a:pt x="1706689" y="0"/>
                    <a:pt x="3413379" y="1462278"/>
                    <a:pt x="3413379" y="3266028"/>
                  </a:cubicBezTo>
                  <a:close/>
                </a:path>
              </a:pathLst>
            </a:custGeom>
            <a:solidFill>
              <a:srgbClr val="4367A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455" name="Google Shape;455;p20"/>
            <p:cNvSpPr/>
            <p:nvPr/>
          </p:nvSpPr>
          <p:spPr>
            <a:xfrm>
              <a:off x="8666922" y="5224794"/>
              <a:ext cx="439469" cy="439469"/>
            </a:xfrm>
            <a:prstGeom prst="ellipse">
              <a:avLst/>
            </a:prstGeom>
            <a:solidFill>
              <a:schemeClr val="accent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456" name="Google Shape;456;p20"/>
            <p:cNvSpPr/>
            <p:nvPr/>
          </p:nvSpPr>
          <p:spPr>
            <a:xfrm>
              <a:off x="8314482" y="-1190"/>
              <a:ext cx="3597981" cy="1501977"/>
            </a:xfrm>
            <a:custGeom>
              <a:rect b="b" l="l" r="r" t="t"/>
              <a:pathLst>
                <a:path extrusionOk="0" h="1501977" w="3597981">
                  <a:moveTo>
                    <a:pt x="0" y="0"/>
                  </a:moveTo>
                  <a:lnTo>
                    <a:pt x="3597981" y="0"/>
                  </a:lnTo>
                  <a:lnTo>
                    <a:pt x="3590068" y="51850"/>
                  </a:lnTo>
                  <a:cubicBezTo>
                    <a:pt x="3420721" y="879443"/>
                    <a:pt x="2688479" y="1501977"/>
                    <a:pt x="1810819" y="1501977"/>
                  </a:cubicBezTo>
                  <a:lnTo>
                    <a:pt x="0" y="1501977"/>
                  </a:lnTo>
                  <a:close/>
                </a:path>
              </a:pathLst>
            </a:custGeom>
            <a:solidFill>
              <a:srgbClr val="4367A6">
                <a:alpha val="64313"/>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457" name="Google Shape;457;p20"/>
            <p:cNvSpPr/>
            <p:nvPr/>
          </p:nvSpPr>
          <p:spPr>
            <a:xfrm>
              <a:off x="8288140" y="5358009"/>
              <a:ext cx="3597678" cy="1499991"/>
            </a:xfrm>
            <a:custGeom>
              <a:rect b="b" l="l" r="r" t="t"/>
              <a:pathLst>
                <a:path extrusionOk="0" h="1499991" w="3597678">
                  <a:moveTo>
                    <a:pt x="1786859" y="0"/>
                  </a:moveTo>
                  <a:lnTo>
                    <a:pt x="3597678" y="0"/>
                  </a:lnTo>
                  <a:lnTo>
                    <a:pt x="3597678" y="1499991"/>
                  </a:lnTo>
                  <a:lnTo>
                    <a:pt x="0" y="1499991"/>
                  </a:lnTo>
                  <a:lnTo>
                    <a:pt x="7610" y="1450127"/>
                  </a:lnTo>
                  <a:cubicBezTo>
                    <a:pt x="176957" y="622534"/>
                    <a:pt x="909198" y="0"/>
                    <a:pt x="1786859" y="0"/>
                  </a:cubicBezTo>
                  <a:close/>
                </a:path>
              </a:pathLst>
            </a:custGeom>
            <a:solidFill>
              <a:srgbClr val="AABCDC">
                <a:alpha val="600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grpSp>
      <p:sp>
        <p:nvSpPr>
          <p:cNvPr id="458" name="Google Shape;458;p20"/>
          <p:cNvSpPr/>
          <p:nvPr/>
        </p:nvSpPr>
        <p:spPr>
          <a:xfrm>
            <a:off x="3048" y="0"/>
            <a:ext cx="12188952" cy="6858000"/>
          </a:xfrm>
          <a:prstGeom prst="rect">
            <a:avLst/>
          </a:prstGeom>
          <a:blipFill rotWithShape="1">
            <a:blip r:embed="rId3">
              <a:alphaModFix amt="6000"/>
            </a:blip>
            <a:tile algn="tl" flip="none" tx="0" sx="100000" ty="0" sy="100000"/>
          </a:blip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459" name="Google Shape;459;p20"/>
          <p:cNvSpPr txBox="1"/>
          <p:nvPr>
            <p:ph type="title"/>
          </p:nvPr>
        </p:nvSpPr>
        <p:spPr>
          <a:xfrm>
            <a:off x="457200" y="668049"/>
            <a:ext cx="7685037" cy="1325563"/>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Gill Sans"/>
              <a:buNone/>
            </a:pPr>
            <a:r>
              <a:rPr lang="en-US"/>
              <a:t>Regresión Lineal: Múltiple</a:t>
            </a:r>
            <a:endParaRPr/>
          </a:p>
        </p:txBody>
      </p:sp>
      <p:sp>
        <p:nvSpPr>
          <p:cNvPr id="460" name="Google Shape;460;p20"/>
          <p:cNvSpPr txBox="1"/>
          <p:nvPr>
            <p:ph idx="1" type="body"/>
          </p:nvPr>
        </p:nvSpPr>
        <p:spPr>
          <a:xfrm>
            <a:off x="457200" y="2096713"/>
            <a:ext cx="7685037" cy="408025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lt1"/>
              </a:buClr>
              <a:buSzPts val="2000"/>
              <a:buChar char="•"/>
            </a:pPr>
            <a:r>
              <a:rPr baseline="-25000" lang="en-US"/>
              <a:t>La nueva ecuación es.</a:t>
            </a:r>
            <a:endParaRPr/>
          </a:p>
        </p:txBody>
      </p:sp>
      <p:pic>
        <p:nvPicPr>
          <p:cNvPr id="461" name="Google Shape;461;p20"/>
          <p:cNvPicPr preferRelativeResize="0"/>
          <p:nvPr/>
        </p:nvPicPr>
        <p:blipFill rotWithShape="1">
          <a:blip r:embed="rId4">
            <a:alphaModFix/>
          </a:blip>
          <a:srcRect b="0" l="16667" r="16666" t="0"/>
          <a:stretch/>
        </p:blipFill>
        <p:spPr>
          <a:xfrm>
            <a:off x="8313705" y="1605900"/>
            <a:ext cx="3572113" cy="3572112"/>
          </a:xfrm>
          <a:custGeom>
            <a:rect b="b" l="l" r="r" t="t"/>
            <a:pathLst>
              <a:path extrusionOk="0" h="3646991" w="3646992">
                <a:moveTo>
                  <a:pt x="0" y="0"/>
                </a:moveTo>
                <a:lnTo>
                  <a:pt x="1820818" y="0"/>
                </a:lnTo>
                <a:cubicBezTo>
                  <a:pt x="2829397" y="0"/>
                  <a:pt x="3646992" y="817595"/>
                  <a:pt x="3646992" y="1826174"/>
                </a:cubicBezTo>
                <a:lnTo>
                  <a:pt x="3646992" y="3646991"/>
                </a:lnTo>
                <a:lnTo>
                  <a:pt x="1826174" y="3646991"/>
                </a:lnTo>
                <a:cubicBezTo>
                  <a:pt x="817595" y="3646991"/>
                  <a:pt x="0" y="2829396"/>
                  <a:pt x="0" y="1820817"/>
                </a:cubicBezTo>
                <a:close/>
              </a:path>
            </a:pathLst>
          </a:custGeom>
          <a:noFill/>
          <a:ln>
            <a:noFill/>
          </a:ln>
        </p:spPr>
      </p:pic>
      <p:sp>
        <p:nvSpPr>
          <p:cNvPr id="462" name="Google Shape;462;p20"/>
          <p:cNvSpPr/>
          <p:nvPr/>
        </p:nvSpPr>
        <p:spPr>
          <a:xfrm>
            <a:off x="0" y="98978"/>
            <a:ext cx="65" cy="276999"/>
          </a:xfrm>
          <a:prstGeom prst="rect">
            <a:avLst/>
          </a:prstGeom>
          <a:solidFill>
            <a:srgbClr val="F8F9FA"/>
          </a:solid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chemeClr val="lt1"/>
              </a:buClr>
              <a:buSzPts val="1800"/>
              <a:buFont typeface="Gill Sans"/>
              <a:buNone/>
            </a:pPr>
            <a:r>
              <a:t/>
            </a:r>
            <a:endParaRPr b="0" i="0" sz="1800" u="none" cap="none" strike="noStrike">
              <a:solidFill>
                <a:schemeClr val="lt1"/>
              </a:solidFill>
              <a:latin typeface="Arial"/>
              <a:ea typeface="Arial"/>
              <a:cs typeface="Arial"/>
              <a:sym typeface="Arial"/>
            </a:endParaRPr>
          </a:p>
        </p:txBody>
      </p:sp>
      <p:pic>
        <p:nvPicPr>
          <p:cNvPr id="463" name="Google Shape;463;p20"/>
          <p:cNvPicPr preferRelativeResize="0"/>
          <p:nvPr/>
        </p:nvPicPr>
        <p:blipFill rotWithShape="1">
          <a:blip r:embed="rId5">
            <a:alphaModFix/>
          </a:blip>
          <a:srcRect b="0" l="0" r="0" t="0"/>
          <a:stretch/>
        </p:blipFill>
        <p:spPr>
          <a:xfrm>
            <a:off x="887542" y="2981802"/>
            <a:ext cx="6156960" cy="3535680"/>
          </a:xfrm>
          <a:prstGeom prst="rect">
            <a:avLst/>
          </a:prstGeom>
          <a:solidFill>
            <a:srgbClr val="F2F2F2"/>
          </a:solidFill>
          <a:ln>
            <a:noFill/>
          </a:ln>
        </p:spPr>
      </p:pic>
      <p:pic>
        <p:nvPicPr>
          <p:cNvPr id="464" name="Google Shape;464;p20"/>
          <p:cNvPicPr preferRelativeResize="0"/>
          <p:nvPr/>
        </p:nvPicPr>
        <p:blipFill rotWithShape="1">
          <a:blip r:embed="rId6">
            <a:alphaModFix/>
          </a:blip>
          <a:srcRect b="0" l="0" r="0" t="0"/>
          <a:stretch/>
        </p:blipFill>
        <p:spPr>
          <a:xfrm>
            <a:off x="2550681" y="2315389"/>
            <a:ext cx="3543795" cy="447737"/>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8" name="Shape 468"/>
        <p:cNvGrpSpPr/>
        <p:nvPr/>
      </p:nvGrpSpPr>
      <p:grpSpPr>
        <a:xfrm>
          <a:off x="0" y="0"/>
          <a:ext cx="0" cy="0"/>
          <a:chOff x="0" y="0"/>
          <a:chExt cx="0" cy="0"/>
        </a:xfrm>
      </p:grpSpPr>
      <p:sp>
        <p:nvSpPr>
          <p:cNvPr id="469" name="Google Shape;469;p21"/>
          <p:cNvSpPr txBox="1"/>
          <p:nvPr>
            <p:ph type="title"/>
          </p:nvPr>
        </p:nvSpPr>
        <p:spPr>
          <a:xfrm>
            <a:off x="457200" y="668049"/>
            <a:ext cx="7685037" cy="1325563"/>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Gill Sans"/>
              <a:buNone/>
            </a:pPr>
            <a:r>
              <a:rPr lang="en-US"/>
              <a:t>Regresión no lineal:</a:t>
            </a:r>
            <a:endParaRPr/>
          </a:p>
        </p:txBody>
      </p:sp>
      <p:sp>
        <p:nvSpPr>
          <p:cNvPr id="470" name="Google Shape;470;p21"/>
          <p:cNvSpPr txBox="1"/>
          <p:nvPr>
            <p:ph idx="1" type="body"/>
          </p:nvPr>
        </p:nvSpPr>
        <p:spPr>
          <a:xfrm>
            <a:off x="457200" y="2096713"/>
            <a:ext cx="7685037" cy="4080250"/>
          </a:xfrm>
          <a:prstGeom prst="rect">
            <a:avLst/>
          </a:prstGeom>
          <a:noFill/>
          <a:ln>
            <a:noFill/>
          </a:ln>
        </p:spPr>
        <p:txBody>
          <a:bodyPr anchorCtr="0" anchor="t" bIns="45700" lIns="91425" spcFirstLastPara="1" rIns="91425" wrap="square" tIns="45700">
            <a:normAutofit fontScale="92500" lnSpcReduction="20000"/>
          </a:bodyPr>
          <a:lstStyle/>
          <a:p>
            <a:pPr indent="-219075" lvl="0" marL="228600" rtl="0" algn="l">
              <a:lnSpc>
                <a:spcPct val="110000"/>
              </a:lnSpc>
              <a:spcBef>
                <a:spcPts val="0"/>
              </a:spcBef>
              <a:spcAft>
                <a:spcPts val="0"/>
              </a:spcAft>
              <a:buClr>
                <a:schemeClr val="lt1"/>
              </a:buClr>
              <a:buSzPct val="100000"/>
              <a:buChar char="•"/>
            </a:pPr>
            <a:r>
              <a:rPr lang="en-US"/>
              <a:t>En ocasiones los datos son no lineales, generalmente toman tres tipos de comportamiento:</a:t>
            </a:r>
            <a:endParaRPr/>
          </a:p>
          <a:p>
            <a:pPr indent="-219075" lvl="1" marL="685800" rtl="0" algn="l">
              <a:lnSpc>
                <a:spcPct val="110000"/>
              </a:lnSpc>
              <a:spcBef>
                <a:spcPts val="500"/>
              </a:spcBef>
              <a:spcAft>
                <a:spcPts val="0"/>
              </a:spcAft>
              <a:buClr>
                <a:schemeClr val="lt1"/>
              </a:buClr>
              <a:buSzPct val="100000"/>
              <a:buChar char="•"/>
            </a:pPr>
            <a:r>
              <a:rPr lang="en-US"/>
              <a:t>Exponencial</a:t>
            </a:r>
            <a:endParaRPr/>
          </a:p>
          <a:p>
            <a:pPr indent="-219075" lvl="1" marL="685800" rtl="0" algn="l">
              <a:lnSpc>
                <a:spcPct val="110000"/>
              </a:lnSpc>
              <a:spcBef>
                <a:spcPts val="500"/>
              </a:spcBef>
              <a:spcAft>
                <a:spcPts val="0"/>
              </a:spcAft>
              <a:buClr>
                <a:schemeClr val="lt1"/>
              </a:buClr>
              <a:buSzPct val="100000"/>
              <a:buChar char="•"/>
            </a:pPr>
            <a:r>
              <a:rPr lang="en-US"/>
              <a:t>Polinomial o de potencia</a:t>
            </a:r>
            <a:endParaRPr/>
          </a:p>
          <a:p>
            <a:pPr indent="-219075" lvl="1" marL="685800" rtl="0" algn="l">
              <a:lnSpc>
                <a:spcPct val="110000"/>
              </a:lnSpc>
              <a:spcBef>
                <a:spcPts val="500"/>
              </a:spcBef>
              <a:spcAft>
                <a:spcPts val="0"/>
              </a:spcAft>
              <a:buClr>
                <a:schemeClr val="lt1"/>
              </a:buClr>
              <a:buSzPct val="100000"/>
              <a:buChar char="•"/>
            </a:pPr>
            <a:r>
              <a:rPr lang="en-US"/>
              <a:t>Modelo de crecimiento (logarítmico)</a:t>
            </a:r>
            <a:endParaRPr/>
          </a:p>
          <a:p>
            <a:pPr indent="-219075" lvl="0" marL="228600" rtl="0" algn="l">
              <a:lnSpc>
                <a:spcPct val="110000"/>
              </a:lnSpc>
              <a:spcBef>
                <a:spcPts val="1000"/>
              </a:spcBef>
              <a:spcAft>
                <a:spcPts val="0"/>
              </a:spcAft>
              <a:buClr>
                <a:schemeClr val="lt1"/>
              </a:buClr>
              <a:buSzPct val="100000"/>
              <a:buChar char="•"/>
            </a:pPr>
            <a:r>
              <a:rPr lang="en-US"/>
              <a:t>Tenemos tres  modos de realizar la regresión:</a:t>
            </a:r>
            <a:endParaRPr/>
          </a:p>
          <a:p>
            <a:pPr indent="-219075" lvl="1" marL="685800" rtl="0" algn="l">
              <a:lnSpc>
                <a:spcPct val="110000"/>
              </a:lnSpc>
              <a:spcBef>
                <a:spcPts val="500"/>
              </a:spcBef>
              <a:spcAft>
                <a:spcPts val="0"/>
              </a:spcAft>
              <a:buClr>
                <a:schemeClr val="lt1"/>
              </a:buClr>
              <a:buSzPct val="100000"/>
              <a:buChar char="•"/>
            </a:pPr>
            <a:r>
              <a:rPr lang="en-US"/>
              <a:t>Linealizar: convertir la ecuación no lineal en una lineal.</a:t>
            </a:r>
            <a:endParaRPr/>
          </a:p>
          <a:p>
            <a:pPr indent="-219075" lvl="1" marL="685800" rtl="0" algn="l">
              <a:lnSpc>
                <a:spcPct val="110000"/>
              </a:lnSpc>
              <a:spcBef>
                <a:spcPts val="500"/>
              </a:spcBef>
              <a:spcAft>
                <a:spcPts val="0"/>
              </a:spcAft>
              <a:buClr>
                <a:schemeClr val="lt1"/>
              </a:buClr>
              <a:buSzPct val="100000"/>
              <a:buChar char="•"/>
            </a:pPr>
            <a:r>
              <a:rPr lang="en-US"/>
              <a:t>Usar mínimos cuadrados (con la función solver de Excel)</a:t>
            </a:r>
            <a:endParaRPr/>
          </a:p>
          <a:p>
            <a:pPr indent="-219075" lvl="1" marL="685800" rtl="0" algn="l">
              <a:lnSpc>
                <a:spcPct val="110000"/>
              </a:lnSpc>
              <a:spcBef>
                <a:spcPts val="500"/>
              </a:spcBef>
              <a:spcAft>
                <a:spcPts val="0"/>
              </a:spcAft>
              <a:buClr>
                <a:schemeClr val="lt1"/>
              </a:buClr>
              <a:buSzPct val="100000"/>
              <a:buChar char="•"/>
            </a:pPr>
            <a:r>
              <a:rPr lang="en-US"/>
              <a:t>Usar la línea de tendencia en la gráfica de Excel.</a:t>
            </a:r>
            <a:endParaRPr/>
          </a:p>
          <a:p>
            <a:pPr indent="-219075" lvl="0" marL="228600" rtl="0" algn="l">
              <a:lnSpc>
                <a:spcPct val="110000"/>
              </a:lnSpc>
              <a:spcBef>
                <a:spcPts val="1000"/>
              </a:spcBef>
              <a:spcAft>
                <a:spcPts val="0"/>
              </a:spcAft>
              <a:buClr>
                <a:schemeClr val="lt1"/>
              </a:buClr>
              <a:buSzPct val="100000"/>
              <a:buChar char="•"/>
            </a:pPr>
            <a:r>
              <a:rPr lang="en-US"/>
              <a:t>En este video puedes ver cómo </a:t>
            </a:r>
            <a:r>
              <a:rPr lang="en-US" u="sng">
                <a:solidFill>
                  <a:srgbClr val="FFFF00"/>
                </a:solidFill>
                <a:hlinkClick r:id="rId3">
                  <a:extLst>
                    <a:ext uri="{A12FA001-AC4F-418D-AE19-62706E023703}">
                      <ahyp:hlinkClr val="tx"/>
                    </a:ext>
                  </a:extLst>
                </a:hlinkClick>
              </a:rPr>
              <a:t>linealizar</a:t>
            </a:r>
            <a:endParaRPr>
              <a:solidFill>
                <a:srgbClr val="FFFF00"/>
              </a:solidFill>
            </a:endParaRPr>
          </a:p>
          <a:p>
            <a:pPr indent="-101600" lvl="0" marL="228600" rtl="0" algn="l">
              <a:lnSpc>
                <a:spcPct val="110000"/>
              </a:lnSpc>
              <a:spcBef>
                <a:spcPts val="1000"/>
              </a:spcBef>
              <a:spcAft>
                <a:spcPts val="0"/>
              </a:spcAft>
              <a:buClr>
                <a:schemeClr val="lt1"/>
              </a:buClr>
              <a:buSzPct val="100000"/>
              <a:buNone/>
            </a:pPr>
            <a:r>
              <a:t/>
            </a:r>
            <a:endParaRPr/>
          </a:p>
          <a:p>
            <a:pPr indent="-101600" lvl="0" marL="228600" rtl="0" algn="l">
              <a:lnSpc>
                <a:spcPct val="110000"/>
              </a:lnSpc>
              <a:spcBef>
                <a:spcPts val="1000"/>
              </a:spcBef>
              <a:spcAft>
                <a:spcPts val="0"/>
              </a:spcAft>
              <a:buClr>
                <a:schemeClr val="lt1"/>
              </a:buClr>
              <a:buSzPct val="100000"/>
              <a:buNone/>
            </a:pPr>
            <a:r>
              <a:t/>
            </a:r>
            <a:endParaRPr/>
          </a:p>
        </p:txBody>
      </p:sp>
      <p:sp>
        <p:nvSpPr>
          <p:cNvPr id="471" name="Google Shape;471;p21"/>
          <p:cNvSpPr/>
          <p:nvPr/>
        </p:nvSpPr>
        <p:spPr>
          <a:xfrm>
            <a:off x="0" y="98978"/>
            <a:ext cx="65" cy="276999"/>
          </a:xfrm>
          <a:prstGeom prst="rect">
            <a:avLst/>
          </a:prstGeom>
          <a:solidFill>
            <a:srgbClr val="F8F9FA"/>
          </a:solid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chemeClr val="lt1"/>
              </a:buClr>
              <a:buSzPts val="1800"/>
              <a:buFont typeface="Gill Sans"/>
              <a:buNone/>
            </a:pPr>
            <a:r>
              <a:t/>
            </a:r>
            <a:endParaRPr b="0" i="0" sz="1800" u="none" cap="none" strike="noStrike">
              <a:solidFill>
                <a:schemeClr val="lt1"/>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5" name="Shape 475"/>
        <p:cNvGrpSpPr/>
        <p:nvPr/>
      </p:nvGrpSpPr>
      <p:grpSpPr>
        <a:xfrm>
          <a:off x="0" y="0"/>
          <a:ext cx="0" cy="0"/>
          <a:chOff x="0" y="0"/>
          <a:chExt cx="0" cy="0"/>
        </a:xfrm>
      </p:grpSpPr>
      <p:sp>
        <p:nvSpPr>
          <p:cNvPr id="476" name="Google Shape;476;p22"/>
          <p:cNvSpPr txBox="1"/>
          <p:nvPr>
            <p:ph type="title"/>
          </p:nvPr>
        </p:nvSpPr>
        <p:spPr>
          <a:xfrm>
            <a:off x="457200" y="668049"/>
            <a:ext cx="7685037" cy="1325563"/>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Gill Sans"/>
              <a:buNone/>
            </a:pPr>
            <a:r>
              <a:rPr lang="en-US"/>
              <a:t>Regresión no lineal - Ejemplo</a:t>
            </a:r>
            <a:endParaRPr/>
          </a:p>
        </p:txBody>
      </p:sp>
      <p:sp>
        <p:nvSpPr>
          <p:cNvPr id="477" name="Google Shape;477;p22"/>
          <p:cNvSpPr txBox="1"/>
          <p:nvPr>
            <p:ph idx="1" type="body"/>
          </p:nvPr>
        </p:nvSpPr>
        <p:spPr>
          <a:xfrm>
            <a:off x="457200" y="2096726"/>
            <a:ext cx="7685100" cy="4348200"/>
          </a:xfrm>
          <a:prstGeom prst="rect">
            <a:avLst/>
          </a:prstGeom>
          <a:noFill/>
          <a:ln>
            <a:noFill/>
          </a:ln>
        </p:spPr>
        <p:txBody>
          <a:bodyPr anchorCtr="0" anchor="t" bIns="45700" lIns="91425" spcFirstLastPara="1" rIns="91425" wrap="square" tIns="45700">
            <a:normAutofit/>
          </a:bodyPr>
          <a:lstStyle/>
          <a:p>
            <a:pPr indent="-228600" lvl="0" marL="228600" rtl="0" algn="l">
              <a:lnSpc>
                <a:spcPct val="110000"/>
              </a:lnSpc>
              <a:spcBef>
                <a:spcPts val="0"/>
              </a:spcBef>
              <a:spcAft>
                <a:spcPts val="0"/>
              </a:spcAft>
              <a:buClr>
                <a:schemeClr val="lt1"/>
              </a:buClr>
              <a:buSzPts val="2000"/>
              <a:buChar char="•"/>
            </a:pPr>
            <a:r>
              <a:rPr lang="en-US"/>
              <a:t>Se muestran los huéspedes de Airbnb durante sus primeros años en la siguiente tabla:</a:t>
            </a:r>
            <a:endParaRPr/>
          </a:p>
          <a:p>
            <a:pPr indent="0" lvl="0" marL="0" rtl="0" algn="l">
              <a:lnSpc>
                <a:spcPct val="110000"/>
              </a:lnSpc>
              <a:spcBef>
                <a:spcPts val="0"/>
              </a:spcBef>
              <a:spcAft>
                <a:spcPts val="0"/>
              </a:spcAft>
              <a:buNone/>
            </a:pPr>
            <a:r>
              <a:t/>
            </a:r>
            <a:endParaRPr/>
          </a:p>
          <a:p>
            <a:pPr indent="-101600" lvl="0" marL="228600" rtl="0" algn="l">
              <a:lnSpc>
                <a:spcPct val="110000"/>
              </a:lnSpc>
              <a:spcBef>
                <a:spcPts val="1000"/>
              </a:spcBef>
              <a:spcAft>
                <a:spcPts val="0"/>
              </a:spcAft>
              <a:buClr>
                <a:schemeClr val="lt1"/>
              </a:buClr>
              <a:buSzPts val="2000"/>
              <a:buNone/>
            </a:pPr>
            <a:r>
              <a:t/>
            </a:r>
            <a:endParaRPr/>
          </a:p>
          <a:p>
            <a:pPr indent="-101600" lvl="0" marL="228600" rtl="0" algn="l">
              <a:lnSpc>
                <a:spcPct val="110000"/>
              </a:lnSpc>
              <a:spcBef>
                <a:spcPts val="1000"/>
              </a:spcBef>
              <a:spcAft>
                <a:spcPts val="0"/>
              </a:spcAft>
              <a:buClr>
                <a:schemeClr val="lt1"/>
              </a:buClr>
              <a:buSzPts val="2000"/>
              <a:buNone/>
            </a:pPr>
            <a:r>
              <a:t/>
            </a:r>
            <a:endParaRPr/>
          </a:p>
          <a:p>
            <a:pPr indent="-101600" lvl="0" marL="228600" rtl="0" algn="l">
              <a:lnSpc>
                <a:spcPct val="110000"/>
              </a:lnSpc>
              <a:spcBef>
                <a:spcPts val="1000"/>
              </a:spcBef>
              <a:spcAft>
                <a:spcPts val="0"/>
              </a:spcAft>
              <a:buClr>
                <a:schemeClr val="lt1"/>
              </a:buClr>
              <a:buSzPts val="2000"/>
              <a:buNone/>
            </a:pPr>
            <a:r>
              <a:t/>
            </a:r>
            <a:endParaRPr/>
          </a:p>
          <a:p>
            <a:pPr indent="-101600" lvl="0" marL="228600" rtl="0" algn="l">
              <a:lnSpc>
                <a:spcPct val="110000"/>
              </a:lnSpc>
              <a:spcBef>
                <a:spcPts val="1000"/>
              </a:spcBef>
              <a:spcAft>
                <a:spcPts val="0"/>
              </a:spcAft>
              <a:buClr>
                <a:schemeClr val="lt1"/>
              </a:buClr>
              <a:buSzPts val="2000"/>
              <a:buNone/>
            </a:pPr>
            <a:r>
              <a:t/>
            </a:r>
            <a:endParaRPr/>
          </a:p>
          <a:p>
            <a:pPr indent="-101600" lvl="0" marL="228600" rtl="0" algn="l">
              <a:lnSpc>
                <a:spcPct val="110000"/>
              </a:lnSpc>
              <a:spcBef>
                <a:spcPts val="1000"/>
              </a:spcBef>
              <a:spcAft>
                <a:spcPts val="0"/>
              </a:spcAft>
              <a:buClr>
                <a:schemeClr val="lt1"/>
              </a:buClr>
              <a:buSzPts val="2000"/>
              <a:buNone/>
            </a:pPr>
            <a:r>
              <a:t/>
            </a:r>
            <a:endParaRPr/>
          </a:p>
          <a:p>
            <a:pPr indent="-228600" lvl="0" marL="228600" rtl="0" algn="l">
              <a:lnSpc>
                <a:spcPct val="110000"/>
              </a:lnSpc>
              <a:spcBef>
                <a:spcPts val="1000"/>
              </a:spcBef>
              <a:spcAft>
                <a:spcPts val="0"/>
              </a:spcAft>
              <a:buClr>
                <a:schemeClr val="lt1"/>
              </a:buClr>
              <a:buSzPts val="2000"/>
              <a:buChar char="•"/>
            </a:pPr>
            <a:r>
              <a:rPr lang="en-US"/>
              <a:t>Se muestra la gráfica del crecimiento con la ecuación que se obtiene con la línea de tendencia en Excel.</a:t>
            </a:r>
            <a:endParaRPr/>
          </a:p>
        </p:txBody>
      </p:sp>
      <p:sp>
        <p:nvSpPr>
          <p:cNvPr id="478" name="Google Shape;478;p22"/>
          <p:cNvSpPr/>
          <p:nvPr/>
        </p:nvSpPr>
        <p:spPr>
          <a:xfrm>
            <a:off x="0" y="98978"/>
            <a:ext cx="65" cy="276999"/>
          </a:xfrm>
          <a:prstGeom prst="rect">
            <a:avLst/>
          </a:prstGeom>
          <a:solidFill>
            <a:srgbClr val="F8F9FA"/>
          </a:solid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chemeClr val="lt1"/>
              </a:buClr>
              <a:buSzPts val="1800"/>
              <a:buFont typeface="Gill Sans"/>
              <a:buNone/>
            </a:pPr>
            <a:r>
              <a:t/>
            </a:r>
            <a:endParaRPr b="0" i="0" sz="1800" u="none" cap="none" strike="noStrike">
              <a:solidFill>
                <a:schemeClr val="lt1"/>
              </a:solidFill>
              <a:latin typeface="Arial"/>
              <a:ea typeface="Arial"/>
              <a:cs typeface="Arial"/>
              <a:sym typeface="Arial"/>
            </a:endParaRPr>
          </a:p>
        </p:txBody>
      </p:sp>
      <p:pic>
        <p:nvPicPr>
          <p:cNvPr id="479" name="Google Shape;479;p22"/>
          <p:cNvPicPr preferRelativeResize="0"/>
          <p:nvPr/>
        </p:nvPicPr>
        <p:blipFill rotWithShape="1">
          <a:blip r:embed="rId3">
            <a:alphaModFix/>
          </a:blip>
          <a:srcRect b="0" l="0" r="0" t="0"/>
          <a:stretch/>
        </p:blipFill>
        <p:spPr>
          <a:xfrm>
            <a:off x="640080" y="2881448"/>
            <a:ext cx="2011680" cy="2209800"/>
          </a:xfrm>
          <a:prstGeom prst="rect">
            <a:avLst/>
          </a:prstGeom>
          <a:solidFill>
            <a:srgbClr val="F2F2F2"/>
          </a:solidFill>
          <a:ln>
            <a:noFill/>
          </a:ln>
        </p:spPr>
      </p:pic>
      <p:pic>
        <p:nvPicPr>
          <p:cNvPr id="480" name="Google Shape;480;p22"/>
          <p:cNvPicPr preferRelativeResize="0"/>
          <p:nvPr/>
        </p:nvPicPr>
        <p:blipFill rotWithShape="1">
          <a:blip r:embed="rId4">
            <a:alphaModFix/>
          </a:blip>
          <a:srcRect b="0" l="0" r="0" t="0"/>
          <a:stretch/>
        </p:blipFill>
        <p:spPr>
          <a:xfrm>
            <a:off x="3390553" y="2678192"/>
            <a:ext cx="4584589" cy="2755632"/>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4" name="Shape 484"/>
        <p:cNvGrpSpPr/>
        <p:nvPr/>
      </p:nvGrpSpPr>
      <p:grpSpPr>
        <a:xfrm>
          <a:off x="0" y="0"/>
          <a:ext cx="0" cy="0"/>
          <a:chOff x="0" y="0"/>
          <a:chExt cx="0" cy="0"/>
        </a:xfrm>
      </p:grpSpPr>
      <p:sp>
        <p:nvSpPr>
          <p:cNvPr id="485" name="Google Shape;485;p23"/>
          <p:cNvSpPr txBox="1"/>
          <p:nvPr>
            <p:ph type="title"/>
          </p:nvPr>
        </p:nvSpPr>
        <p:spPr>
          <a:xfrm>
            <a:off x="457200" y="668049"/>
            <a:ext cx="7685037" cy="1325563"/>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Gill Sans"/>
              <a:buNone/>
            </a:pPr>
            <a:r>
              <a:rPr lang="en-US"/>
              <a:t>Regresión no lineal - Ejemplo</a:t>
            </a:r>
            <a:endParaRPr/>
          </a:p>
        </p:txBody>
      </p:sp>
      <p:sp>
        <p:nvSpPr>
          <p:cNvPr id="486" name="Google Shape;486;p23"/>
          <p:cNvSpPr txBox="1"/>
          <p:nvPr>
            <p:ph idx="1" type="body"/>
          </p:nvPr>
        </p:nvSpPr>
        <p:spPr>
          <a:xfrm>
            <a:off x="416725" y="1993588"/>
            <a:ext cx="7685100" cy="4080300"/>
          </a:xfrm>
          <a:prstGeom prst="rect">
            <a:avLst/>
          </a:prstGeom>
          <a:blipFill rotWithShape="1">
            <a:blip r:embed="rId3">
              <a:alphaModFix/>
            </a:blip>
            <a:stretch>
              <a:fillRect b="0" l="-711" r="0" t="-446"/>
            </a:stretch>
          </a:blip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SzPts val="2000"/>
              <a:buChar char="•"/>
            </a:pPr>
            <a:r>
              <a:rPr lang="en-US"/>
              <a:t> </a:t>
            </a:r>
            <a:endParaRPr/>
          </a:p>
        </p:txBody>
      </p:sp>
      <p:sp>
        <p:nvSpPr>
          <p:cNvPr id="487" name="Google Shape;487;p23"/>
          <p:cNvSpPr/>
          <p:nvPr/>
        </p:nvSpPr>
        <p:spPr>
          <a:xfrm>
            <a:off x="0" y="98978"/>
            <a:ext cx="65" cy="276999"/>
          </a:xfrm>
          <a:prstGeom prst="rect">
            <a:avLst/>
          </a:prstGeom>
          <a:solidFill>
            <a:srgbClr val="F8F9FA"/>
          </a:solid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chemeClr val="lt1"/>
              </a:buClr>
              <a:buSzPts val="1800"/>
              <a:buFont typeface="Gill Sans"/>
              <a:buNone/>
            </a:pPr>
            <a:r>
              <a:t/>
            </a:r>
            <a:endParaRPr b="0" i="0" sz="1800" u="none" cap="none" strike="noStrike">
              <a:solidFill>
                <a:schemeClr val="lt1"/>
              </a:solidFill>
              <a:latin typeface="Arial"/>
              <a:ea typeface="Arial"/>
              <a:cs typeface="Arial"/>
              <a:sym typeface="Arial"/>
            </a:endParaRPr>
          </a:p>
        </p:txBody>
      </p:sp>
      <p:pic>
        <p:nvPicPr>
          <p:cNvPr id="488" name="Google Shape;488;p23"/>
          <p:cNvPicPr preferRelativeResize="0"/>
          <p:nvPr/>
        </p:nvPicPr>
        <p:blipFill rotWithShape="1">
          <a:blip r:embed="rId4">
            <a:alphaModFix/>
          </a:blip>
          <a:srcRect b="0" l="0" r="0" t="0"/>
          <a:stretch/>
        </p:blipFill>
        <p:spPr>
          <a:xfrm>
            <a:off x="3242918" y="3753500"/>
            <a:ext cx="5095926" cy="3104499"/>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2" name="Shape 492"/>
        <p:cNvGrpSpPr/>
        <p:nvPr/>
      </p:nvGrpSpPr>
      <p:grpSpPr>
        <a:xfrm>
          <a:off x="0" y="0"/>
          <a:ext cx="0" cy="0"/>
          <a:chOff x="0" y="0"/>
          <a:chExt cx="0" cy="0"/>
        </a:xfrm>
      </p:grpSpPr>
      <p:sp>
        <p:nvSpPr>
          <p:cNvPr id="493" name="Google Shape;493;p24"/>
          <p:cNvSpPr txBox="1"/>
          <p:nvPr>
            <p:ph type="title"/>
          </p:nvPr>
        </p:nvSpPr>
        <p:spPr>
          <a:xfrm>
            <a:off x="457200" y="668049"/>
            <a:ext cx="7685037" cy="1325563"/>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Gill Sans"/>
              <a:buNone/>
            </a:pPr>
            <a:r>
              <a:rPr lang="en-US"/>
              <a:t>Regresión no lineal - Ejemplo</a:t>
            </a:r>
            <a:endParaRPr/>
          </a:p>
        </p:txBody>
      </p:sp>
      <p:sp>
        <p:nvSpPr>
          <p:cNvPr id="494" name="Google Shape;494;p24"/>
          <p:cNvSpPr txBox="1"/>
          <p:nvPr>
            <p:ph idx="1" type="body"/>
          </p:nvPr>
        </p:nvSpPr>
        <p:spPr>
          <a:xfrm>
            <a:off x="457200" y="2096713"/>
            <a:ext cx="7685037" cy="4080250"/>
          </a:xfrm>
          <a:prstGeom prst="rect">
            <a:avLst/>
          </a:prstGeom>
          <a:noFill/>
          <a:ln>
            <a:noFill/>
          </a:ln>
        </p:spPr>
        <p:txBody>
          <a:bodyPr anchorCtr="0" anchor="t" bIns="45700" lIns="91425" spcFirstLastPara="1" rIns="91425" wrap="square" tIns="45700">
            <a:normAutofit/>
          </a:bodyPr>
          <a:lstStyle/>
          <a:p>
            <a:pPr indent="-228600" lvl="0" marL="228600" rtl="0" algn="l">
              <a:lnSpc>
                <a:spcPct val="110000"/>
              </a:lnSpc>
              <a:spcBef>
                <a:spcPts val="0"/>
              </a:spcBef>
              <a:spcAft>
                <a:spcPts val="0"/>
              </a:spcAft>
              <a:buClr>
                <a:schemeClr val="lt1"/>
              </a:buClr>
              <a:buSzPts val="2000"/>
              <a:buChar char="•"/>
            </a:pPr>
            <a:r>
              <a:rPr lang="en-US"/>
              <a:t>Haciendo el planteamiento de mínimos cuadrados y utilizando Solver.</a:t>
            </a:r>
            <a:endParaRPr/>
          </a:p>
          <a:p>
            <a:pPr indent="-101600" lvl="0" marL="228600" rtl="0" algn="l">
              <a:lnSpc>
                <a:spcPct val="110000"/>
              </a:lnSpc>
              <a:spcBef>
                <a:spcPts val="1000"/>
              </a:spcBef>
              <a:spcAft>
                <a:spcPts val="0"/>
              </a:spcAft>
              <a:buClr>
                <a:schemeClr val="lt1"/>
              </a:buClr>
              <a:buSzPts val="2000"/>
              <a:buNone/>
            </a:pPr>
            <a:r>
              <a:t/>
            </a:r>
            <a:endParaRPr/>
          </a:p>
          <a:p>
            <a:pPr indent="-101600" lvl="0" marL="228600" rtl="0" algn="l">
              <a:lnSpc>
                <a:spcPct val="110000"/>
              </a:lnSpc>
              <a:spcBef>
                <a:spcPts val="1000"/>
              </a:spcBef>
              <a:spcAft>
                <a:spcPts val="0"/>
              </a:spcAft>
              <a:buClr>
                <a:schemeClr val="lt1"/>
              </a:buClr>
              <a:buSzPts val="2000"/>
              <a:buNone/>
            </a:pPr>
            <a:r>
              <a:t/>
            </a:r>
            <a:endParaRPr/>
          </a:p>
          <a:p>
            <a:pPr indent="-101600" lvl="0" marL="228600" rtl="0" algn="l">
              <a:lnSpc>
                <a:spcPct val="110000"/>
              </a:lnSpc>
              <a:spcBef>
                <a:spcPts val="1000"/>
              </a:spcBef>
              <a:spcAft>
                <a:spcPts val="0"/>
              </a:spcAft>
              <a:buClr>
                <a:schemeClr val="lt1"/>
              </a:buClr>
              <a:buSzPts val="2000"/>
              <a:buNone/>
            </a:pPr>
            <a:r>
              <a:t/>
            </a:r>
            <a:endParaRPr/>
          </a:p>
          <a:p>
            <a:pPr indent="-101600" lvl="0" marL="228600" rtl="0" algn="l">
              <a:lnSpc>
                <a:spcPct val="110000"/>
              </a:lnSpc>
              <a:spcBef>
                <a:spcPts val="1000"/>
              </a:spcBef>
              <a:spcAft>
                <a:spcPts val="0"/>
              </a:spcAft>
              <a:buClr>
                <a:schemeClr val="lt1"/>
              </a:buClr>
              <a:buSzPts val="2000"/>
              <a:buNone/>
            </a:pPr>
            <a:r>
              <a:t/>
            </a:r>
            <a:endParaRPr/>
          </a:p>
          <a:p>
            <a:pPr indent="-101600" lvl="0" marL="228600" rtl="0" algn="l">
              <a:lnSpc>
                <a:spcPct val="110000"/>
              </a:lnSpc>
              <a:spcBef>
                <a:spcPts val="1000"/>
              </a:spcBef>
              <a:spcAft>
                <a:spcPts val="0"/>
              </a:spcAft>
              <a:buClr>
                <a:schemeClr val="lt1"/>
              </a:buClr>
              <a:buSzPts val="2000"/>
              <a:buNone/>
            </a:pPr>
            <a:r>
              <a:t/>
            </a:r>
            <a:endParaRPr/>
          </a:p>
          <a:p>
            <a:pPr indent="-228600" lvl="0" marL="228600" rtl="0" algn="l">
              <a:lnSpc>
                <a:spcPct val="110000"/>
              </a:lnSpc>
              <a:spcBef>
                <a:spcPts val="1000"/>
              </a:spcBef>
              <a:spcAft>
                <a:spcPts val="0"/>
              </a:spcAft>
              <a:buClr>
                <a:schemeClr val="lt1"/>
              </a:buClr>
              <a:buSzPts val="2000"/>
              <a:buChar char="•"/>
            </a:pPr>
            <a:r>
              <a:rPr lang="en-US"/>
              <a:t>El resultado es aún mejor.</a:t>
            </a:r>
            <a:endParaRPr/>
          </a:p>
        </p:txBody>
      </p:sp>
      <p:sp>
        <p:nvSpPr>
          <p:cNvPr id="495" name="Google Shape;495;p24"/>
          <p:cNvSpPr/>
          <p:nvPr/>
        </p:nvSpPr>
        <p:spPr>
          <a:xfrm>
            <a:off x="0" y="98978"/>
            <a:ext cx="65" cy="276999"/>
          </a:xfrm>
          <a:prstGeom prst="rect">
            <a:avLst/>
          </a:prstGeom>
          <a:solidFill>
            <a:srgbClr val="F8F9FA"/>
          </a:solid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chemeClr val="lt1"/>
              </a:buClr>
              <a:buSzPts val="1800"/>
              <a:buFont typeface="Gill Sans"/>
              <a:buNone/>
            </a:pPr>
            <a:r>
              <a:t/>
            </a:r>
            <a:endParaRPr b="0" i="0" sz="1800" u="none" cap="none" strike="noStrike">
              <a:solidFill>
                <a:schemeClr val="lt1"/>
              </a:solidFill>
              <a:latin typeface="Arial"/>
              <a:ea typeface="Arial"/>
              <a:cs typeface="Arial"/>
              <a:sym typeface="Arial"/>
            </a:endParaRPr>
          </a:p>
        </p:txBody>
      </p:sp>
      <p:pic>
        <p:nvPicPr>
          <p:cNvPr id="496" name="Google Shape;496;p24"/>
          <p:cNvPicPr preferRelativeResize="0"/>
          <p:nvPr/>
        </p:nvPicPr>
        <p:blipFill rotWithShape="1">
          <a:blip r:embed="rId3">
            <a:alphaModFix/>
          </a:blip>
          <a:srcRect b="0" l="0" r="0" t="0"/>
          <a:stretch/>
        </p:blipFill>
        <p:spPr>
          <a:xfrm>
            <a:off x="457200" y="2470026"/>
            <a:ext cx="3026229" cy="2245267"/>
          </a:xfrm>
          <a:prstGeom prst="rect">
            <a:avLst/>
          </a:prstGeom>
          <a:noFill/>
          <a:ln>
            <a:noFill/>
          </a:ln>
        </p:spPr>
      </p:pic>
      <p:pic>
        <p:nvPicPr>
          <p:cNvPr id="497" name="Google Shape;497;p24"/>
          <p:cNvPicPr preferRelativeResize="0"/>
          <p:nvPr/>
        </p:nvPicPr>
        <p:blipFill rotWithShape="1">
          <a:blip r:embed="rId4">
            <a:alphaModFix/>
          </a:blip>
          <a:srcRect b="86794" l="24336" r="0" t="0"/>
          <a:stretch/>
        </p:blipFill>
        <p:spPr>
          <a:xfrm>
            <a:off x="3953691" y="2584268"/>
            <a:ext cx="7297782" cy="716487"/>
          </a:xfrm>
          <a:prstGeom prst="rect">
            <a:avLst/>
          </a:prstGeom>
          <a:noFill/>
          <a:ln>
            <a:noFill/>
          </a:ln>
        </p:spPr>
      </p:pic>
      <p:sp>
        <p:nvSpPr>
          <p:cNvPr id="498" name="Google Shape;498;p24"/>
          <p:cNvSpPr/>
          <p:nvPr/>
        </p:nvSpPr>
        <p:spPr>
          <a:xfrm>
            <a:off x="10454199" y="3188880"/>
            <a:ext cx="456127" cy="322313"/>
          </a:xfrm>
          <a:prstGeom prst="upArrow">
            <a:avLst>
              <a:gd fmla="val 50000" name="adj1"/>
              <a:gd fmla="val 50000" name="adj2"/>
            </a:avLst>
          </a:prstGeom>
          <a:solidFill>
            <a:srgbClr val="FFC000"/>
          </a:solidFill>
          <a:ln cap="flat" cmpd="sng" w="12700">
            <a:solidFill>
              <a:srgbClr val="53699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499" name="Google Shape;499;p24"/>
          <p:cNvSpPr/>
          <p:nvPr/>
        </p:nvSpPr>
        <p:spPr>
          <a:xfrm rot="5400000">
            <a:off x="11120829" y="2989992"/>
            <a:ext cx="746004" cy="850633"/>
          </a:xfrm>
          <a:prstGeom prst="bentArrow">
            <a:avLst>
              <a:gd fmla="val 25000" name="adj1"/>
              <a:gd fmla="val 25000" name="adj2"/>
              <a:gd fmla="val 25000" name="adj3"/>
              <a:gd fmla="val 43750" name="adj4"/>
            </a:avLst>
          </a:prstGeom>
          <a:solidFill>
            <a:srgbClr val="FFC000"/>
          </a:solidFill>
          <a:ln cap="flat" cmpd="sng" w="12700">
            <a:solidFill>
              <a:srgbClr val="53699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500" name="Google Shape;500;p24"/>
          <p:cNvSpPr/>
          <p:nvPr/>
        </p:nvSpPr>
        <p:spPr>
          <a:xfrm>
            <a:off x="7441642" y="5113854"/>
            <a:ext cx="1338982" cy="735496"/>
          </a:xfrm>
          <a:prstGeom prst="leftArrow">
            <a:avLst>
              <a:gd fmla="val 50000" name="adj1"/>
              <a:gd fmla="val 50000" name="adj2"/>
            </a:avLst>
          </a:prstGeom>
          <a:solidFill>
            <a:srgbClr val="FFC000"/>
          </a:solidFill>
          <a:ln cap="flat" cmpd="sng" w="12700">
            <a:solidFill>
              <a:srgbClr val="53699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pic>
        <p:nvPicPr>
          <p:cNvPr id="501" name="Google Shape;501;p24"/>
          <p:cNvPicPr preferRelativeResize="0"/>
          <p:nvPr/>
        </p:nvPicPr>
        <p:blipFill rotWithShape="1">
          <a:blip r:embed="rId5">
            <a:alphaModFix/>
          </a:blip>
          <a:srcRect b="0" l="0" r="0" t="0"/>
          <a:stretch/>
        </p:blipFill>
        <p:spPr>
          <a:xfrm>
            <a:off x="8809912" y="3758793"/>
            <a:ext cx="3288574" cy="2981718"/>
          </a:xfrm>
          <a:prstGeom prst="rect">
            <a:avLst/>
          </a:prstGeom>
          <a:noFill/>
          <a:ln>
            <a:noFill/>
          </a:ln>
        </p:spPr>
      </p:pic>
      <p:pic>
        <p:nvPicPr>
          <p:cNvPr id="502" name="Google Shape;502;p24"/>
          <p:cNvPicPr preferRelativeResize="0"/>
          <p:nvPr/>
        </p:nvPicPr>
        <p:blipFill rotWithShape="1">
          <a:blip r:embed="rId6">
            <a:alphaModFix/>
          </a:blip>
          <a:srcRect b="0" l="0" r="0" t="0"/>
          <a:stretch/>
        </p:blipFill>
        <p:spPr>
          <a:xfrm>
            <a:off x="3812362" y="3891411"/>
            <a:ext cx="3674655" cy="2776108"/>
          </a:xfrm>
          <a:prstGeom prst="rect">
            <a:avLst/>
          </a:prstGeom>
          <a:solidFill>
            <a:srgbClr val="F2F2F2"/>
          </a:solid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6" name="Shape 506"/>
        <p:cNvGrpSpPr/>
        <p:nvPr/>
      </p:nvGrpSpPr>
      <p:grpSpPr>
        <a:xfrm>
          <a:off x="0" y="0"/>
          <a:ext cx="0" cy="0"/>
          <a:chOff x="0" y="0"/>
          <a:chExt cx="0" cy="0"/>
        </a:xfrm>
      </p:grpSpPr>
      <p:sp>
        <p:nvSpPr>
          <p:cNvPr id="507" name="Google Shape;507;p25"/>
          <p:cNvSpPr txBox="1"/>
          <p:nvPr>
            <p:ph type="title"/>
          </p:nvPr>
        </p:nvSpPr>
        <p:spPr>
          <a:xfrm>
            <a:off x="457200" y="668049"/>
            <a:ext cx="7685037" cy="1325563"/>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Gill Sans"/>
              <a:buNone/>
            </a:pPr>
            <a:r>
              <a:rPr lang="en-US"/>
              <a:t>Regresión No Lineal</a:t>
            </a:r>
            <a:endParaRPr/>
          </a:p>
        </p:txBody>
      </p:sp>
      <p:sp>
        <p:nvSpPr>
          <p:cNvPr id="508" name="Google Shape;508;p25"/>
          <p:cNvSpPr txBox="1"/>
          <p:nvPr>
            <p:ph idx="1" type="body"/>
          </p:nvPr>
        </p:nvSpPr>
        <p:spPr>
          <a:xfrm>
            <a:off x="457200" y="2096713"/>
            <a:ext cx="7685037" cy="4080250"/>
          </a:xfrm>
          <a:prstGeom prst="rect">
            <a:avLst/>
          </a:prstGeom>
          <a:noFill/>
          <a:ln>
            <a:noFill/>
          </a:ln>
        </p:spPr>
        <p:txBody>
          <a:bodyPr anchorCtr="0" anchor="t" bIns="45700" lIns="91425" spcFirstLastPara="1" rIns="91425" wrap="square" tIns="45700">
            <a:normAutofit/>
          </a:bodyPr>
          <a:lstStyle/>
          <a:p>
            <a:pPr indent="-228600" lvl="0" marL="228600" rtl="0" algn="l">
              <a:lnSpc>
                <a:spcPct val="110000"/>
              </a:lnSpc>
              <a:spcBef>
                <a:spcPts val="0"/>
              </a:spcBef>
              <a:spcAft>
                <a:spcPts val="0"/>
              </a:spcAft>
              <a:buClr>
                <a:schemeClr val="lt1"/>
              </a:buClr>
              <a:buSzPts val="2000"/>
              <a:buChar char="•"/>
            </a:pPr>
            <a:r>
              <a:rPr lang="en-US"/>
              <a:t>En los siguientes videos se muestra como analizar con Excel problemas no lineales</a:t>
            </a:r>
            <a:endParaRPr/>
          </a:p>
          <a:p>
            <a:pPr indent="-228600" lvl="0" marL="228600" rtl="0" algn="l">
              <a:lnSpc>
                <a:spcPct val="110000"/>
              </a:lnSpc>
              <a:spcBef>
                <a:spcPts val="1000"/>
              </a:spcBef>
              <a:spcAft>
                <a:spcPts val="0"/>
              </a:spcAft>
              <a:buClr>
                <a:schemeClr val="lt1"/>
              </a:buClr>
              <a:buSzPts val="2000"/>
              <a:buChar char="•"/>
            </a:pPr>
            <a:r>
              <a:rPr lang="en-US"/>
              <a:t>Regresión no lineal – </a:t>
            </a:r>
            <a:r>
              <a:rPr lang="en-US" u="sng">
                <a:solidFill>
                  <a:srgbClr val="FFFF00"/>
                </a:solidFill>
                <a:hlinkClick r:id="rId3">
                  <a:extLst>
                    <a:ext uri="{A12FA001-AC4F-418D-AE19-62706E023703}">
                      <ahyp:hlinkClr val="tx"/>
                    </a:ext>
                  </a:extLst>
                </a:hlinkClick>
              </a:rPr>
              <a:t>exponencial</a:t>
            </a:r>
            <a:endParaRPr>
              <a:solidFill>
                <a:srgbClr val="FFFF00"/>
              </a:solidFill>
            </a:endParaRPr>
          </a:p>
          <a:p>
            <a:pPr indent="-228600" lvl="0" marL="228600" rtl="0" algn="l">
              <a:lnSpc>
                <a:spcPct val="110000"/>
              </a:lnSpc>
              <a:spcBef>
                <a:spcPts val="1000"/>
              </a:spcBef>
              <a:spcAft>
                <a:spcPts val="0"/>
              </a:spcAft>
              <a:buClr>
                <a:schemeClr val="lt1"/>
              </a:buClr>
              <a:buSzPts val="2000"/>
              <a:buChar char="•"/>
            </a:pPr>
            <a:r>
              <a:rPr lang="en-US"/>
              <a:t>Regresión no lineal – </a:t>
            </a:r>
            <a:r>
              <a:rPr lang="en-US" u="sng">
                <a:solidFill>
                  <a:srgbClr val="FFFF00"/>
                </a:solidFill>
                <a:hlinkClick r:id="rId4">
                  <a:extLst>
                    <a:ext uri="{A12FA001-AC4F-418D-AE19-62706E023703}">
                      <ahyp:hlinkClr val="tx"/>
                    </a:ext>
                  </a:extLst>
                </a:hlinkClick>
              </a:rPr>
              <a:t>potencial</a:t>
            </a:r>
            <a:endParaRPr>
              <a:solidFill>
                <a:srgbClr val="FFFF00"/>
              </a:solidFill>
            </a:endParaRPr>
          </a:p>
          <a:p>
            <a:pPr indent="-228600" lvl="0" marL="228600" rtl="0" algn="l">
              <a:lnSpc>
                <a:spcPct val="110000"/>
              </a:lnSpc>
              <a:spcBef>
                <a:spcPts val="1000"/>
              </a:spcBef>
              <a:spcAft>
                <a:spcPts val="0"/>
              </a:spcAft>
              <a:buClr>
                <a:schemeClr val="lt1"/>
              </a:buClr>
              <a:buSzPts val="2000"/>
              <a:buChar char="•"/>
            </a:pPr>
            <a:r>
              <a:rPr lang="en-US"/>
              <a:t>Regresión no lineal – </a:t>
            </a:r>
            <a:r>
              <a:rPr lang="en-US" u="sng">
                <a:solidFill>
                  <a:srgbClr val="FFFF00"/>
                </a:solidFill>
                <a:hlinkClick r:id="rId5">
                  <a:extLst>
                    <a:ext uri="{A12FA001-AC4F-418D-AE19-62706E023703}">
                      <ahyp:hlinkClr val="tx"/>
                    </a:ext>
                  </a:extLst>
                </a:hlinkClick>
              </a:rPr>
              <a:t>logarítmica</a:t>
            </a:r>
            <a:endParaRPr>
              <a:solidFill>
                <a:srgbClr val="FFFF00"/>
              </a:solidFill>
            </a:endParaRPr>
          </a:p>
          <a:p>
            <a:pPr indent="-101600" lvl="0" marL="228600" rtl="0" algn="l">
              <a:lnSpc>
                <a:spcPct val="110000"/>
              </a:lnSpc>
              <a:spcBef>
                <a:spcPts val="1000"/>
              </a:spcBef>
              <a:spcAft>
                <a:spcPts val="0"/>
              </a:spcAft>
              <a:buClr>
                <a:schemeClr val="lt1"/>
              </a:buClr>
              <a:buSzPts val="2000"/>
              <a:buNone/>
            </a:pPr>
            <a:r>
              <a:t/>
            </a:r>
            <a:endParaRPr>
              <a:solidFill>
                <a:srgbClr val="FFFF00"/>
              </a:solidFill>
            </a:endParaRPr>
          </a:p>
          <a:p>
            <a:pPr indent="-101600" lvl="0" marL="228600" rtl="0" algn="l">
              <a:lnSpc>
                <a:spcPct val="110000"/>
              </a:lnSpc>
              <a:spcBef>
                <a:spcPts val="1000"/>
              </a:spcBef>
              <a:spcAft>
                <a:spcPts val="0"/>
              </a:spcAft>
              <a:buClr>
                <a:schemeClr val="lt1"/>
              </a:buClr>
              <a:buSzPts val="2000"/>
              <a:buNone/>
            </a:pPr>
            <a:r>
              <a:t/>
            </a:r>
            <a:endParaRPr/>
          </a:p>
          <a:p>
            <a:pPr indent="-101600" lvl="0" marL="228600" rtl="0" algn="l">
              <a:lnSpc>
                <a:spcPct val="110000"/>
              </a:lnSpc>
              <a:spcBef>
                <a:spcPts val="1000"/>
              </a:spcBef>
              <a:spcAft>
                <a:spcPts val="0"/>
              </a:spcAft>
              <a:buClr>
                <a:schemeClr val="lt1"/>
              </a:buClr>
              <a:buSzPts val="2000"/>
              <a:buNone/>
            </a:pPr>
            <a:r>
              <a:t/>
            </a:r>
            <a:endParaRPr/>
          </a:p>
          <a:p>
            <a:pPr indent="-101600" lvl="0" marL="228600" rtl="0" algn="l">
              <a:lnSpc>
                <a:spcPct val="110000"/>
              </a:lnSpc>
              <a:spcBef>
                <a:spcPts val="1000"/>
              </a:spcBef>
              <a:spcAft>
                <a:spcPts val="0"/>
              </a:spcAft>
              <a:buClr>
                <a:schemeClr val="lt1"/>
              </a:buClr>
              <a:buSzPts val="2000"/>
              <a:buNone/>
            </a:pPr>
            <a:r>
              <a:t/>
            </a:r>
            <a:endParaRPr/>
          </a:p>
        </p:txBody>
      </p:sp>
      <p:sp>
        <p:nvSpPr>
          <p:cNvPr id="509" name="Google Shape;509;p25"/>
          <p:cNvSpPr/>
          <p:nvPr/>
        </p:nvSpPr>
        <p:spPr>
          <a:xfrm>
            <a:off x="0" y="98978"/>
            <a:ext cx="65" cy="276999"/>
          </a:xfrm>
          <a:prstGeom prst="rect">
            <a:avLst/>
          </a:prstGeom>
          <a:solidFill>
            <a:srgbClr val="F8F9FA"/>
          </a:solid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chemeClr val="lt1"/>
              </a:buClr>
              <a:buSzPts val="1800"/>
              <a:buFont typeface="Gill Sans"/>
              <a:buNone/>
            </a:pPr>
            <a:r>
              <a:t/>
            </a:r>
            <a:endParaRPr b="0" i="0" sz="1800" u="none" cap="none" strike="noStrike">
              <a:solidFill>
                <a:schemeClr val="lt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163" name="Shape 163"/>
        <p:cNvGrpSpPr/>
        <p:nvPr/>
      </p:nvGrpSpPr>
      <p:grpSpPr>
        <a:xfrm>
          <a:off x="0" y="0"/>
          <a:ext cx="0" cy="0"/>
          <a:chOff x="0" y="0"/>
          <a:chExt cx="0" cy="0"/>
        </a:xfrm>
      </p:grpSpPr>
      <p:sp>
        <p:nvSpPr>
          <p:cNvPr id="164" name="Google Shape;164;p3"/>
          <p:cNvSpPr/>
          <p:nvPr/>
        </p:nvSpPr>
        <p:spPr>
          <a:xfrm>
            <a:off x="0" y="0"/>
            <a:ext cx="12192000" cy="6858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165" name="Google Shape;165;p3"/>
          <p:cNvSpPr/>
          <p:nvPr/>
        </p:nvSpPr>
        <p:spPr>
          <a:xfrm>
            <a:off x="0" y="0"/>
            <a:ext cx="12188952" cy="6858000"/>
          </a:xfrm>
          <a:prstGeom prst="rect">
            <a:avLst/>
          </a:prstGeom>
          <a:solidFill>
            <a:srgbClr val="816148">
              <a:alpha val="400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816148"/>
              </a:solidFill>
              <a:latin typeface="Gill Sans"/>
              <a:ea typeface="Gill Sans"/>
              <a:cs typeface="Gill Sans"/>
              <a:sym typeface="Gill Sans"/>
            </a:endParaRPr>
          </a:p>
        </p:txBody>
      </p:sp>
      <p:grpSp>
        <p:nvGrpSpPr>
          <p:cNvPr id="166" name="Google Shape;166;p3"/>
          <p:cNvGrpSpPr/>
          <p:nvPr/>
        </p:nvGrpSpPr>
        <p:grpSpPr>
          <a:xfrm>
            <a:off x="7649180" y="-1190"/>
            <a:ext cx="4263283" cy="6859190"/>
            <a:chOff x="7649180" y="-1190"/>
            <a:chExt cx="4263283" cy="6859190"/>
          </a:xfrm>
        </p:grpSpPr>
        <p:sp>
          <p:nvSpPr>
            <p:cNvPr id="167" name="Google Shape;167;p3"/>
            <p:cNvSpPr/>
            <p:nvPr/>
          </p:nvSpPr>
          <p:spPr>
            <a:xfrm>
              <a:off x="11202463" y="453951"/>
              <a:ext cx="608046" cy="608046"/>
            </a:xfrm>
            <a:prstGeom prst="ellipse">
              <a:avLst/>
            </a:prstGeom>
            <a:solidFill>
              <a:srgbClr val="AABCDC">
                <a:alpha val="600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168" name="Google Shape;168;p3"/>
            <p:cNvSpPr/>
            <p:nvPr/>
          </p:nvSpPr>
          <p:spPr>
            <a:xfrm>
              <a:off x="7649180" y="4581409"/>
              <a:ext cx="856614" cy="1305524"/>
            </a:xfrm>
            <a:custGeom>
              <a:rect b="b" l="l" r="r" t="t"/>
              <a:pathLst>
                <a:path extrusionOk="0" h="6532054" w="3413378">
                  <a:moveTo>
                    <a:pt x="3413379" y="3266028"/>
                  </a:moveTo>
                  <a:cubicBezTo>
                    <a:pt x="3413379" y="5069777"/>
                    <a:pt x="1706689" y="6532055"/>
                    <a:pt x="1706689" y="6532055"/>
                  </a:cubicBezTo>
                  <a:cubicBezTo>
                    <a:pt x="1706689" y="6532055"/>
                    <a:pt x="0" y="5069777"/>
                    <a:pt x="0" y="3266028"/>
                  </a:cubicBezTo>
                  <a:cubicBezTo>
                    <a:pt x="0" y="1462278"/>
                    <a:pt x="1706689" y="0"/>
                    <a:pt x="1706689" y="0"/>
                  </a:cubicBezTo>
                  <a:cubicBezTo>
                    <a:pt x="1706689" y="0"/>
                    <a:pt x="3413379" y="1462278"/>
                    <a:pt x="3413379" y="3266028"/>
                  </a:cubicBezTo>
                  <a:close/>
                </a:path>
              </a:pathLst>
            </a:custGeom>
            <a:solidFill>
              <a:srgbClr val="4367A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169" name="Google Shape;169;p3"/>
            <p:cNvSpPr/>
            <p:nvPr/>
          </p:nvSpPr>
          <p:spPr>
            <a:xfrm>
              <a:off x="8666922" y="5224794"/>
              <a:ext cx="439469" cy="439469"/>
            </a:xfrm>
            <a:prstGeom prst="ellipse">
              <a:avLst/>
            </a:prstGeom>
            <a:solidFill>
              <a:schemeClr val="accent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170" name="Google Shape;170;p3"/>
            <p:cNvSpPr/>
            <p:nvPr/>
          </p:nvSpPr>
          <p:spPr>
            <a:xfrm>
              <a:off x="8314482" y="-1190"/>
              <a:ext cx="3597981" cy="1501977"/>
            </a:xfrm>
            <a:custGeom>
              <a:rect b="b" l="l" r="r" t="t"/>
              <a:pathLst>
                <a:path extrusionOk="0" h="1501977" w="3597981">
                  <a:moveTo>
                    <a:pt x="0" y="0"/>
                  </a:moveTo>
                  <a:lnTo>
                    <a:pt x="3597981" y="0"/>
                  </a:lnTo>
                  <a:lnTo>
                    <a:pt x="3590068" y="51850"/>
                  </a:lnTo>
                  <a:cubicBezTo>
                    <a:pt x="3420721" y="879443"/>
                    <a:pt x="2688479" y="1501977"/>
                    <a:pt x="1810819" y="1501977"/>
                  </a:cubicBezTo>
                  <a:lnTo>
                    <a:pt x="0" y="1501977"/>
                  </a:lnTo>
                  <a:close/>
                </a:path>
              </a:pathLst>
            </a:custGeom>
            <a:solidFill>
              <a:srgbClr val="4367A6">
                <a:alpha val="64313"/>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171" name="Google Shape;171;p3"/>
            <p:cNvSpPr/>
            <p:nvPr/>
          </p:nvSpPr>
          <p:spPr>
            <a:xfrm>
              <a:off x="8288140" y="5358009"/>
              <a:ext cx="3597678" cy="1499991"/>
            </a:xfrm>
            <a:custGeom>
              <a:rect b="b" l="l" r="r" t="t"/>
              <a:pathLst>
                <a:path extrusionOk="0" h="1499991" w="3597678">
                  <a:moveTo>
                    <a:pt x="1786859" y="0"/>
                  </a:moveTo>
                  <a:lnTo>
                    <a:pt x="3597678" y="0"/>
                  </a:lnTo>
                  <a:lnTo>
                    <a:pt x="3597678" y="1499991"/>
                  </a:lnTo>
                  <a:lnTo>
                    <a:pt x="0" y="1499991"/>
                  </a:lnTo>
                  <a:lnTo>
                    <a:pt x="7610" y="1450127"/>
                  </a:lnTo>
                  <a:cubicBezTo>
                    <a:pt x="176957" y="622534"/>
                    <a:pt x="909198" y="0"/>
                    <a:pt x="1786859" y="0"/>
                  </a:cubicBezTo>
                  <a:close/>
                </a:path>
              </a:pathLst>
            </a:custGeom>
            <a:solidFill>
              <a:srgbClr val="AABCDC">
                <a:alpha val="600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grpSp>
      <p:sp>
        <p:nvSpPr>
          <p:cNvPr id="172" name="Google Shape;172;p3"/>
          <p:cNvSpPr/>
          <p:nvPr/>
        </p:nvSpPr>
        <p:spPr>
          <a:xfrm>
            <a:off x="3048" y="0"/>
            <a:ext cx="12188952" cy="6858000"/>
          </a:xfrm>
          <a:prstGeom prst="rect">
            <a:avLst/>
          </a:prstGeom>
          <a:blipFill rotWithShape="1">
            <a:blip r:embed="rId3">
              <a:alphaModFix amt="6000"/>
            </a:blip>
            <a:tile algn="tl" flip="none" tx="0" sx="100000" ty="0" sy="100000"/>
          </a:blip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173" name="Google Shape;173;p3"/>
          <p:cNvSpPr txBox="1"/>
          <p:nvPr>
            <p:ph type="title"/>
          </p:nvPr>
        </p:nvSpPr>
        <p:spPr>
          <a:xfrm>
            <a:off x="457200" y="668049"/>
            <a:ext cx="7685037" cy="1325563"/>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Gill Sans"/>
              <a:buNone/>
            </a:pPr>
            <a:r>
              <a:rPr lang="en-US"/>
              <a:t>¿Qué quiero poner?</a:t>
            </a:r>
            <a:endParaRPr/>
          </a:p>
        </p:txBody>
      </p:sp>
      <p:sp>
        <p:nvSpPr>
          <p:cNvPr id="174" name="Google Shape;174;p3"/>
          <p:cNvSpPr txBox="1"/>
          <p:nvPr>
            <p:ph idx="1" type="body"/>
          </p:nvPr>
        </p:nvSpPr>
        <p:spPr>
          <a:xfrm>
            <a:off x="457200" y="2096713"/>
            <a:ext cx="7685037" cy="4080250"/>
          </a:xfrm>
          <a:prstGeom prst="rect">
            <a:avLst/>
          </a:prstGeom>
          <a:noFill/>
          <a:ln>
            <a:noFill/>
          </a:ln>
        </p:spPr>
        <p:txBody>
          <a:bodyPr anchorCtr="0" anchor="t" bIns="45700" lIns="91425" spcFirstLastPara="1" rIns="91425" wrap="square" tIns="45700">
            <a:normAutofit/>
          </a:bodyPr>
          <a:lstStyle/>
          <a:p>
            <a:pPr indent="-228600" lvl="0" marL="228600" rtl="0" algn="l">
              <a:lnSpc>
                <a:spcPct val="110000"/>
              </a:lnSpc>
              <a:spcBef>
                <a:spcPts val="0"/>
              </a:spcBef>
              <a:spcAft>
                <a:spcPts val="0"/>
              </a:spcAft>
              <a:buClr>
                <a:schemeClr val="lt1"/>
              </a:buClr>
              <a:buSzPts val="2000"/>
              <a:buChar char="•"/>
            </a:pPr>
            <a:r>
              <a:rPr lang="en-US"/>
              <a:t>Extrapolación a regresión múltiple</a:t>
            </a:r>
            <a:endParaRPr/>
          </a:p>
          <a:p>
            <a:pPr indent="-228600" lvl="0" marL="228600" rtl="0" algn="l">
              <a:lnSpc>
                <a:spcPct val="110000"/>
              </a:lnSpc>
              <a:spcBef>
                <a:spcPts val="1000"/>
              </a:spcBef>
              <a:spcAft>
                <a:spcPts val="0"/>
              </a:spcAft>
              <a:buClr>
                <a:schemeClr val="lt1"/>
              </a:buClr>
              <a:buSzPts val="2000"/>
              <a:buChar char="•"/>
            </a:pPr>
            <a:r>
              <a:rPr lang="en-US"/>
              <a:t>Regresión no lineal – básico y guía a video</a:t>
            </a:r>
            <a:endParaRPr/>
          </a:p>
          <a:p>
            <a:pPr indent="-101600" lvl="0" marL="228600" rtl="0" algn="l">
              <a:lnSpc>
                <a:spcPct val="110000"/>
              </a:lnSpc>
              <a:spcBef>
                <a:spcPts val="1000"/>
              </a:spcBef>
              <a:spcAft>
                <a:spcPts val="0"/>
              </a:spcAft>
              <a:buClr>
                <a:schemeClr val="lt1"/>
              </a:buClr>
              <a:buSzPts val="2000"/>
              <a:buNone/>
            </a:pPr>
            <a:r>
              <a:t/>
            </a:r>
            <a:endParaRPr/>
          </a:p>
        </p:txBody>
      </p:sp>
      <p:pic>
        <p:nvPicPr>
          <p:cNvPr id="175" name="Google Shape;175;p3"/>
          <p:cNvPicPr preferRelativeResize="0"/>
          <p:nvPr/>
        </p:nvPicPr>
        <p:blipFill rotWithShape="1">
          <a:blip r:embed="rId4">
            <a:alphaModFix/>
          </a:blip>
          <a:srcRect b="0" l="16848" r="16847" t="0"/>
          <a:stretch/>
        </p:blipFill>
        <p:spPr>
          <a:xfrm>
            <a:off x="8313705" y="1605900"/>
            <a:ext cx="3572113" cy="3572112"/>
          </a:xfrm>
          <a:custGeom>
            <a:rect b="b" l="l" r="r" t="t"/>
            <a:pathLst>
              <a:path extrusionOk="0" h="3646991" w="3646992">
                <a:moveTo>
                  <a:pt x="0" y="0"/>
                </a:moveTo>
                <a:lnTo>
                  <a:pt x="1820818" y="0"/>
                </a:lnTo>
                <a:cubicBezTo>
                  <a:pt x="2829397" y="0"/>
                  <a:pt x="3646992" y="817595"/>
                  <a:pt x="3646992" y="1826174"/>
                </a:cubicBezTo>
                <a:lnTo>
                  <a:pt x="3646992" y="3646991"/>
                </a:lnTo>
                <a:lnTo>
                  <a:pt x="1826174" y="3646991"/>
                </a:lnTo>
                <a:cubicBezTo>
                  <a:pt x="817595" y="3646991"/>
                  <a:pt x="0" y="2829396"/>
                  <a:pt x="0" y="1820817"/>
                </a:cubicBezTo>
                <a:close/>
              </a:path>
            </a:pathLst>
          </a:custGeom>
          <a:noFill/>
          <a:ln>
            <a:noFill/>
          </a:ln>
        </p:spPr>
      </p:pic>
      <p:sp>
        <p:nvSpPr>
          <p:cNvPr id="176" name="Google Shape;176;p3"/>
          <p:cNvSpPr/>
          <p:nvPr/>
        </p:nvSpPr>
        <p:spPr>
          <a:xfrm>
            <a:off x="0" y="98978"/>
            <a:ext cx="65" cy="276999"/>
          </a:xfrm>
          <a:prstGeom prst="rect">
            <a:avLst/>
          </a:prstGeom>
          <a:solidFill>
            <a:srgbClr val="F8F9FA"/>
          </a:solid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chemeClr val="lt1"/>
              </a:buClr>
              <a:buSzPts val="1800"/>
              <a:buFont typeface="Gill Sans"/>
              <a:buNone/>
            </a:pPr>
            <a:r>
              <a:t/>
            </a:r>
            <a:endParaRPr b="0" i="0" sz="1800" u="none" cap="none" strike="noStrike">
              <a:solidFill>
                <a:schemeClr val="lt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180" name="Shape 180"/>
        <p:cNvGrpSpPr/>
        <p:nvPr/>
      </p:nvGrpSpPr>
      <p:grpSpPr>
        <a:xfrm>
          <a:off x="0" y="0"/>
          <a:ext cx="0" cy="0"/>
          <a:chOff x="0" y="0"/>
          <a:chExt cx="0" cy="0"/>
        </a:xfrm>
      </p:grpSpPr>
      <p:sp>
        <p:nvSpPr>
          <p:cNvPr id="181" name="Google Shape;181;p4"/>
          <p:cNvSpPr/>
          <p:nvPr/>
        </p:nvSpPr>
        <p:spPr>
          <a:xfrm>
            <a:off x="0" y="0"/>
            <a:ext cx="12192000" cy="6858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182" name="Google Shape;182;p4"/>
          <p:cNvSpPr/>
          <p:nvPr/>
        </p:nvSpPr>
        <p:spPr>
          <a:xfrm>
            <a:off x="0" y="0"/>
            <a:ext cx="12188952" cy="6858000"/>
          </a:xfrm>
          <a:prstGeom prst="rect">
            <a:avLst/>
          </a:prstGeom>
          <a:solidFill>
            <a:srgbClr val="816148">
              <a:alpha val="400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816148"/>
              </a:solidFill>
              <a:latin typeface="Gill Sans"/>
              <a:ea typeface="Gill Sans"/>
              <a:cs typeface="Gill Sans"/>
              <a:sym typeface="Gill Sans"/>
            </a:endParaRPr>
          </a:p>
        </p:txBody>
      </p:sp>
      <p:grpSp>
        <p:nvGrpSpPr>
          <p:cNvPr id="183" name="Google Shape;183;p4"/>
          <p:cNvGrpSpPr/>
          <p:nvPr/>
        </p:nvGrpSpPr>
        <p:grpSpPr>
          <a:xfrm>
            <a:off x="7649180" y="-1190"/>
            <a:ext cx="4263283" cy="6859190"/>
            <a:chOff x="7649180" y="-1190"/>
            <a:chExt cx="4263283" cy="6859190"/>
          </a:xfrm>
        </p:grpSpPr>
        <p:sp>
          <p:nvSpPr>
            <p:cNvPr id="184" name="Google Shape;184;p4"/>
            <p:cNvSpPr/>
            <p:nvPr/>
          </p:nvSpPr>
          <p:spPr>
            <a:xfrm>
              <a:off x="11202463" y="453951"/>
              <a:ext cx="608046" cy="608046"/>
            </a:xfrm>
            <a:prstGeom prst="ellipse">
              <a:avLst/>
            </a:prstGeom>
            <a:solidFill>
              <a:srgbClr val="AABCDC">
                <a:alpha val="600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185" name="Google Shape;185;p4"/>
            <p:cNvSpPr/>
            <p:nvPr/>
          </p:nvSpPr>
          <p:spPr>
            <a:xfrm>
              <a:off x="7649180" y="4581409"/>
              <a:ext cx="856614" cy="1305524"/>
            </a:xfrm>
            <a:custGeom>
              <a:rect b="b" l="l" r="r" t="t"/>
              <a:pathLst>
                <a:path extrusionOk="0" h="6532054" w="3413378">
                  <a:moveTo>
                    <a:pt x="3413379" y="3266028"/>
                  </a:moveTo>
                  <a:cubicBezTo>
                    <a:pt x="3413379" y="5069777"/>
                    <a:pt x="1706689" y="6532055"/>
                    <a:pt x="1706689" y="6532055"/>
                  </a:cubicBezTo>
                  <a:cubicBezTo>
                    <a:pt x="1706689" y="6532055"/>
                    <a:pt x="0" y="5069777"/>
                    <a:pt x="0" y="3266028"/>
                  </a:cubicBezTo>
                  <a:cubicBezTo>
                    <a:pt x="0" y="1462278"/>
                    <a:pt x="1706689" y="0"/>
                    <a:pt x="1706689" y="0"/>
                  </a:cubicBezTo>
                  <a:cubicBezTo>
                    <a:pt x="1706689" y="0"/>
                    <a:pt x="3413379" y="1462278"/>
                    <a:pt x="3413379" y="3266028"/>
                  </a:cubicBezTo>
                  <a:close/>
                </a:path>
              </a:pathLst>
            </a:custGeom>
            <a:solidFill>
              <a:srgbClr val="4367A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186" name="Google Shape;186;p4"/>
            <p:cNvSpPr/>
            <p:nvPr/>
          </p:nvSpPr>
          <p:spPr>
            <a:xfrm>
              <a:off x="8666922" y="5224794"/>
              <a:ext cx="439469" cy="439469"/>
            </a:xfrm>
            <a:prstGeom prst="ellipse">
              <a:avLst/>
            </a:prstGeom>
            <a:solidFill>
              <a:schemeClr val="accent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187" name="Google Shape;187;p4"/>
            <p:cNvSpPr/>
            <p:nvPr/>
          </p:nvSpPr>
          <p:spPr>
            <a:xfrm>
              <a:off x="8314482" y="-1190"/>
              <a:ext cx="3597981" cy="1501977"/>
            </a:xfrm>
            <a:custGeom>
              <a:rect b="b" l="l" r="r" t="t"/>
              <a:pathLst>
                <a:path extrusionOk="0" h="1501977" w="3597981">
                  <a:moveTo>
                    <a:pt x="0" y="0"/>
                  </a:moveTo>
                  <a:lnTo>
                    <a:pt x="3597981" y="0"/>
                  </a:lnTo>
                  <a:lnTo>
                    <a:pt x="3590068" y="51850"/>
                  </a:lnTo>
                  <a:cubicBezTo>
                    <a:pt x="3420721" y="879443"/>
                    <a:pt x="2688479" y="1501977"/>
                    <a:pt x="1810819" y="1501977"/>
                  </a:cubicBezTo>
                  <a:lnTo>
                    <a:pt x="0" y="1501977"/>
                  </a:lnTo>
                  <a:close/>
                </a:path>
              </a:pathLst>
            </a:custGeom>
            <a:solidFill>
              <a:srgbClr val="4367A6">
                <a:alpha val="64313"/>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188" name="Google Shape;188;p4"/>
            <p:cNvSpPr/>
            <p:nvPr/>
          </p:nvSpPr>
          <p:spPr>
            <a:xfrm>
              <a:off x="8288140" y="5358009"/>
              <a:ext cx="3597678" cy="1499991"/>
            </a:xfrm>
            <a:custGeom>
              <a:rect b="b" l="l" r="r" t="t"/>
              <a:pathLst>
                <a:path extrusionOk="0" h="1499991" w="3597678">
                  <a:moveTo>
                    <a:pt x="1786859" y="0"/>
                  </a:moveTo>
                  <a:lnTo>
                    <a:pt x="3597678" y="0"/>
                  </a:lnTo>
                  <a:lnTo>
                    <a:pt x="3597678" y="1499991"/>
                  </a:lnTo>
                  <a:lnTo>
                    <a:pt x="0" y="1499991"/>
                  </a:lnTo>
                  <a:lnTo>
                    <a:pt x="7610" y="1450127"/>
                  </a:lnTo>
                  <a:cubicBezTo>
                    <a:pt x="176957" y="622534"/>
                    <a:pt x="909198" y="0"/>
                    <a:pt x="1786859" y="0"/>
                  </a:cubicBezTo>
                  <a:close/>
                </a:path>
              </a:pathLst>
            </a:custGeom>
            <a:solidFill>
              <a:srgbClr val="AABCDC">
                <a:alpha val="600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grpSp>
      <p:sp>
        <p:nvSpPr>
          <p:cNvPr id="189" name="Google Shape;189;p4"/>
          <p:cNvSpPr/>
          <p:nvPr/>
        </p:nvSpPr>
        <p:spPr>
          <a:xfrm>
            <a:off x="3048" y="0"/>
            <a:ext cx="12188952" cy="6858000"/>
          </a:xfrm>
          <a:prstGeom prst="rect">
            <a:avLst/>
          </a:prstGeom>
          <a:blipFill rotWithShape="1">
            <a:blip r:embed="rId3">
              <a:alphaModFix amt="6000"/>
            </a:blip>
            <a:tile algn="tl" flip="none" tx="0" sx="100000" ty="0" sy="100000"/>
          </a:blip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190" name="Google Shape;190;p4"/>
          <p:cNvSpPr txBox="1"/>
          <p:nvPr>
            <p:ph type="title"/>
          </p:nvPr>
        </p:nvSpPr>
        <p:spPr>
          <a:xfrm>
            <a:off x="457200" y="668049"/>
            <a:ext cx="7685037" cy="1325563"/>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Gill Sans"/>
              <a:buNone/>
            </a:pPr>
            <a:r>
              <a:rPr lang="en-US"/>
              <a:t>Regresión</a:t>
            </a:r>
            <a:endParaRPr/>
          </a:p>
        </p:txBody>
      </p:sp>
      <p:sp>
        <p:nvSpPr>
          <p:cNvPr id="191" name="Google Shape;191;p4"/>
          <p:cNvSpPr txBox="1"/>
          <p:nvPr>
            <p:ph idx="1" type="body"/>
          </p:nvPr>
        </p:nvSpPr>
        <p:spPr>
          <a:xfrm>
            <a:off x="457200" y="2096713"/>
            <a:ext cx="7685037" cy="4080250"/>
          </a:xfrm>
          <a:prstGeom prst="rect">
            <a:avLst/>
          </a:prstGeom>
          <a:noFill/>
          <a:ln>
            <a:noFill/>
          </a:ln>
        </p:spPr>
        <p:txBody>
          <a:bodyPr anchorCtr="0" anchor="t" bIns="45700" lIns="91425" spcFirstLastPara="1" rIns="91425" wrap="square" tIns="45700">
            <a:normAutofit/>
          </a:bodyPr>
          <a:lstStyle/>
          <a:p>
            <a:pPr indent="-228600" lvl="0" marL="228600" rtl="0" algn="l">
              <a:lnSpc>
                <a:spcPct val="110000"/>
              </a:lnSpc>
              <a:spcBef>
                <a:spcPts val="0"/>
              </a:spcBef>
              <a:spcAft>
                <a:spcPts val="0"/>
              </a:spcAft>
              <a:buClr>
                <a:schemeClr val="lt1"/>
              </a:buClr>
              <a:buSzPts val="2000"/>
              <a:buChar char="•"/>
            </a:pPr>
            <a:r>
              <a:rPr lang="en-US"/>
              <a:t>Los experimentos pueden dar origen a datos que creemos pueden estar relacionados entre sí</a:t>
            </a:r>
            <a:endParaRPr/>
          </a:p>
          <a:p>
            <a:pPr indent="-228600" lvl="0" marL="228600" rtl="0" algn="l">
              <a:lnSpc>
                <a:spcPct val="110000"/>
              </a:lnSpc>
              <a:spcBef>
                <a:spcPts val="1000"/>
              </a:spcBef>
              <a:spcAft>
                <a:spcPts val="0"/>
              </a:spcAft>
              <a:buClr>
                <a:schemeClr val="lt1"/>
              </a:buClr>
              <a:buSzPts val="2000"/>
              <a:buChar char="•"/>
            </a:pPr>
            <a:r>
              <a:rPr lang="en-US"/>
              <a:t>Las variables que manipulamos son las variables independientes.</a:t>
            </a:r>
            <a:endParaRPr/>
          </a:p>
          <a:p>
            <a:pPr indent="-228600" lvl="0" marL="228600" rtl="0" algn="l">
              <a:lnSpc>
                <a:spcPct val="110000"/>
              </a:lnSpc>
              <a:spcBef>
                <a:spcPts val="1000"/>
              </a:spcBef>
              <a:spcAft>
                <a:spcPts val="0"/>
              </a:spcAft>
              <a:buClr>
                <a:schemeClr val="lt1"/>
              </a:buClr>
              <a:buSzPts val="2000"/>
              <a:buChar char="•"/>
            </a:pPr>
            <a:r>
              <a:rPr lang="en-US"/>
              <a:t>El resultado del experimento son las variables dependientes.</a:t>
            </a:r>
            <a:endParaRPr/>
          </a:p>
          <a:p>
            <a:pPr indent="-228600" lvl="0" marL="228600" rtl="0" algn="l">
              <a:lnSpc>
                <a:spcPct val="110000"/>
              </a:lnSpc>
              <a:spcBef>
                <a:spcPts val="1000"/>
              </a:spcBef>
              <a:spcAft>
                <a:spcPts val="0"/>
              </a:spcAft>
              <a:buClr>
                <a:schemeClr val="lt1"/>
              </a:buClr>
              <a:buSzPts val="2000"/>
              <a:buChar char="•"/>
            </a:pPr>
            <a:r>
              <a:rPr lang="en-US"/>
              <a:t>Si las graficamos pueden tener un patrón, podemos plantear una relación lineal,  una regresión que nos de una ecuación que relacione a ambas.</a:t>
            </a:r>
            <a:endParaRPr/>
          </a:p>
          <a:p>
            <a:pPr indent="-101600" lvl="0" marL="228600" rtl="0" algn="l">
              <a:lnSpc>
                <a:spcPct val="110000"/>
              </a:lnSpc>
              <a:spcBef>
                <a:spcPts val="1000"/>
              </a:spcBef>
              <a:spcAft>
                <a:spcPts val="0"/>
              </a:spcAft>
              <a:buClr>
                <a:schemeClr val="lt1"/>
              </a:buClr>
              <a:buSzPts val="2000"/>
              <a:buNone/>
            </a:pPr>
            <a:r>
              <a:t/>
            </a:r>
            <a:endParaRPr/>
          </a:p>
        </p:txBody>
      </p:sp>
      <p:pic>
        <p:nvPicPr>
          <p:cNvPr id="192" name="Google Shape;192;p4"/>
          <p:cNvPicPr preferRelativeResize="0"/>
          <p:nvPr/>
        </p:nvPicPr>
        <p:blipFill rotWithShape="1">
          <a:blip r:embed="rId4">
            <a:alphaModFix/>
          </a:blip>
          <a:srcRect b="0" l="16667" r="16666" t="0"/>
          <a:stretch/>
        </p:blipFill>
        <p:spPr>
          <a:xfrm>
            <a:off x="8313705" y="1605900"/>
            <a:ext cx="3572113" cy="3572112"/>
          </a:xfrm>
          <a:custGeom>
            <a:rect b="b" l="l" r="r" t="t"/>
            <a:pathLst>
              <a:path extrusionOk="0" h="3646991" w="3646992">
                <a:moveTo>
                  <a:pt x="0" y="0"/>
                </a:moveTo>
                <a:lnTo>
                  <a:pt x="1820818" y="0"/>
                </a:lnTo>
                <a:cubicBezTo>
                  <a:pt x="2829397" y="0"/>
                  <a:pt x="3646992" y="817595"/>
                  <a:pt x="3646992" y="1826174"/>
                </a:cubicBezTo>
                <a:lnTo>
                  <a:pt x="3646992" y="3646991"/>
                </a:lnTo>
                <a:lnTo>
                  <a:pt x="1826174" y="3646991"/>
                </a:lnTo>
                <a:cubicBezTo>
                  <a:pt x="817595" y="3646991"/>
                  <a:pt x="0" y="2829396"/>
                  <a:pt x="0" y="1820817"/>
                </a:cubicBezTo>
                <a:close/>
              </a:path>
            </a:pathLst>
          </a:custGeom>
          <a:noFill/>
          <a:ln>
            <a:noFill/>
          </a:ln>
        </p:spPr>
      </p:pic>
      <p:sp>
        <p:nvSpPr>
          <p:cNvPr id="193" name="Google Shape;193;p4"/>
          <p:cNvSpPr/>
          <p:nvPr/>
        </p:nvSpPr>
        <p:spPr>
          <a:xfrm>
            <a:off x="0" y="98978"/>
            <a:ext cx="65" cy="276999"/>
          </a:xfrm>
          <a:prstGeom prst="rect">
            <a:avLst/>
          </a:prstGeom>
          <a:solidFill>
            <a:srgbClr val="F8F9FA"/>
          </a:solid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chemeClr val="lt1"/>
              </a:buClr>
              <a:buSzPts val="1800"/>
              <a:buFont typeface="Gill Sans"/>
              <a:buNone/>
            </a:pPr>
            <a:r>
              <a:t/>
            </a:r>
            <a:endParaRPr b="0" i="0" sz="1800" u="none" cap="none" strike="noStrike">
              <a:solidFill>
                <a:schemeClr val="lt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197" name="Shape 197"/>
        <p:cNvGrpSpPr/>
        <p:nvPr/>
      </p:nvGrpSpPr>
      <p:grpSpPr>
        <a:xfrm>
          <a:off x="0" y="0"/>
          <a:ext cx="0" cy="0"/>
          <a:chOff x="0" y="0"/>
          <a:chExt cx="0" cy="0"/>
        </a:xfrm>
      </p:grpSpPr>
      <p:sp>
        <p:nvSpPr>
          <p:cNvPr id="198" name="Google Shape;198;p5"/>
          <p:cNvSpPr/>
          <p:nvPr/>
        </p:nvSpPr>
        <p:spPr>
          <a:xfrm>
            <a:off x="0" y="0"/>
            <a:ext cx="12192000" cy="6858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199" name="Google Shape;199;p5"/>
          <p:cNvSpPr/>
          <p:nvPr/>
        </p:nvSpPr>
        <p:spPr>
          <a:xfrm>
            <a:off x="0" y="0"/>
            <a:ext cx="12188952" cy="6858000"/>
          </a:xfrm>
          <a:prstGeom prst="rect">
            <a:avLst/>
          </a:prstGeom>
          <a:solidFill>
            <a:srgbClr val="816148">
              <a:alpha val="400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816148"/>
              </a:solidFill>
              <a:latin typeface="Gill Sans"/>
              <a:ea typeface="Gill Sans"/>
              <a:cs typeface="Gill Sans"/>
              <a:sym typeface="Gill Sans"/>
            </a:endParaRPr>
          </a:p>
        </p:txBody>
      </p:sp>
      <p:grpSp>
        <p:nvGrpSpPr>
          <p:cNvPr id="200" name="Google Shape;200;p5"/>
          <p:cNvGrpSpPr/>
          <p:nvPr/>
        </p:nvGrpSpPr>
        <p:grpSpPr>
          <a:xfrm>
            <a:off x="7649180" y="-1190"/>
            <a:ext cx="4263283" cy="6859190"/>
            <a:chOff x="7649180" y="-1190"/>
            <a:chExt cx="4263283" cy="6859190"/>
          </a:xfrm>
        </p:grpSpPr>
        <p:sp>
          <p:nvSpPr>
            <p:cNvPr id="201" name="Google Shape;201;p5"/>
            <p:cNvSpPr/>
            <p:nvPr/>
          </p:nvSpPr>
          <p:spPr>
            <a:xfrm>
              <a:off x="11202463" y="453951"/>
              <a:ext cx="608046" cy="608046"/>
            </a:xfrm>
            <a:prstGeom prst="ellipse">
              <a:avLst/>
            </a:prstGeom>
            <a:solidFill>
              <a:srgbClr val="AABCDC">
                <a:alpha val="600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202" name="Google Shape;202;p5"/>
            <p:cNvSpPr/>
            <p:nvPr/>
          </p:nvSpPr>
          <p:spPr>
            <a:xfrm>
              <a:off x="7649180" y="4581409"/>
              <a:ext cx="856614" cy="1305524"/>
            </a:xfrm>
            <a:custGeom>
              <a:rect b="b" l="l" r="r" t="t"/>
              <a:pathLst>
                <a:path extrusionOk="0" h="6532054" w="3413378">
                  <a:moveTo>
                    <a:pt x="3413379" y="3266028"/>
                  </a:moveTo>
                  <a:cubicBezTo>
                    <a:pt x="3413379" y="5069777"/>
                    <a:pt x="1706689" y="6532055"/>
                    <a:pt x="1706689" y="6532055"/>
                  </a:cubicBezTo>
                  <a:cubicBezTo>
                    <a:pt x="1706689" y="6532055"/>
                    <a:pt x="0" y="5069777"/>
                    <a:pt x="0" y="3266028"/>
                  </a:cubicBezTo>
                  <a:cubicBezTo>
                    <a:pt x="0" y="1462278"/>
                    <a:pt x="1706689" y="0"/>
                    <a:pt x="1706689" y="0"/>
                  </a:cubicBezTo>
                  <a:cubicBezTo>
                    <a:pt x="1706689" y="0"/>
                    <a:pt x="3413379" y="1462278"/>
                    <a:pt x="3413379" y="3266028"/>
                  </a:cubicBezTo>
                  <a:close/>
                </a:path>
              </a:pathLst>
            </a:custGeom>
            <a:solidFill>
              <a:srgbClr val="4367A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203" name="Google Shape;203;p5"/>
            <p:cNvSpPr/>
            <p:nvPr/>
          </p:nvSpPr>
          <p:spPr>
            <a:xfrm>
              <a:off x="8666922" y="5224794"/>
              <a:ext cx="439469" cy="439469"/>
            </a:xfrm>
            <a:prstGeom prst="ellipse">
              <a:avLst/>
            </a:prstGeom>
            <a:solidFill>
              <a:schemeClr val="accent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204" name="Google Shape;204;p5"/>
            <p:cNvSpPr/>
            <p:nvPr/>
          </p:nvSpPr>
          <p:spPr>
            <a:xfrm>
              <a:off x="8314482" y="-1190"/>
              <a:ext cx="3597981" cy="1501977"/>
            </a:xfrm>
            <a:custGeom>
              <a:rect b="b" l="l" r="r" t="t"/>
              <a:pathLst>
                <a:path extrusionOk="0" h="1501977" w="3597981">
                  <a:moveTo>
                    <a:pt x="0" y="0"/>
                  </a:moveTo>
                  <a:lnTo>
                    <a:pt x="3597981" y="0"/>
                  </a:lnTo>
                  <a:lnTo>
                    <a:pt x="3590068" y="51850"/>
                  </a:lnTo>
                  <a:cubicBezTo>
                    <a:pt x="3420721" y="879443"/>
                    <a:pt x="2688479" y="1501977"/>
                    <a:pt x="1810819" y="1501977"/>
                  </a:cubicBezTo>
                  <a:lnTo>
                    <a:pt x="0" y="1501977"/>
                  </a:lnTo>
                  <a:close/>
                </a:path>
              </a:pathLst>
            </a:custGeom>
            <a:solidFill>
              <a:srgbClr val="4367A6">
                <a:alpha val="64313"/>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205" name="Google Shape;205;p5"/>
            <p:cNvSpPr/>
            <p:nvPr/>
          </p:nvSpPr>
          <p:spPr>
            <a:xfrm>
              <a:off x="8288140" y="5358009"/>
              <a:ext cx="3597678" cy="1499991"/>
            </a:xfrm>
            <a:custGeom>
              <a:rect b="b" l="l" r="r" t="t"/>
              <a:pathLst>
                <a:path extrusionOk="0" h="1499991" w="3597678">
                  <a:moveTo>
                    <a:pt x="1786859" y="0"/>
                  </a:moveTo>
                  <a:lnTo>
                    <a:pt x="3597678" y="0"/>
                  </a:lnTo>
                  <a:lnTo>
                    <a:pt x="3597678" y="1499991"/>
                  </a:lnTo>
                  <a:lnTo>
                    <a:pt x="0" y="1499991"/>
                  </a:lnTo>
                  <a:lnTo>
                    <a:pt x="7610" y="1450127"/>
                  </a:lnTo>
                  <a:cubicBezTo>
                    <a:pt x="176957" y="622534"/>
                    <a:pt x="909198" y="0"/>
                    <a:pt x="1786859" y="0"/>
                  </a:cubicBezTo>
                  <a:close/>
                </a:path>
              </a:pathLst>
            </a:custGeom>
            <a:solidFill>
              <a:srgbClr val="AABCDC">
                <a:alpha val="600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grpSp>
      <p:sp>
        <p:nvSpPr>
          <p:cNvPr id="206" name="Google Shape;206;p5"/>
          <p:cNvSpPr/>
          <p:nvPr/>
        </p:nvSpPr>
        <p:spPr>
          <a:xfrm>
            <a:off x="3048" y="0"/>
            <a:ext cx="12188952" cy="6858000"/>
          </a:xfrm>
          <a:prstGeom prst="rect">
            <a:avLst/>
          </a:prstGeom>
          <a:blipFill rotWithShape="1">
            <a:blip r:embed="rId3">
              <a:alphaModFix amt="6000"/>
            </a:blip>
            <a:tile algn="tl" flip="none" tx="0" sx="100000" ty="0" sy="100000"/>
          </a:blip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207" name="Google Shape;207;p5"/>
          <p:cNvSpPr txBox="1"/>
          <p:nvPr>
            <p:ph type="title"/>
          </p:nvPr>
        </p:nvSpPr>
        <p:spPr>
          <a:xfrm>
            <a:off x="457200" y="668049"/>
            <a:ext cx="7685037" cy="1325563"/>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Gill Sans"/>
              <a:buNone/>
            </a:pPr>
            <a:r>
              <a:rPr lang="en-US"/>
              <a:t>Tipos de relación</a:t>
            </a:r>
            <a:endParaRPr/>
          </a:p>
        </p:txBody>
      </p:sp>
      <p:sp>
        <p:nvSpPr>
          <p:cNvPr id="208" name="Google Shape;208;p5"/>
          <p:cNvSpPr txBox="1"/>
          <p:nvPr>
            <p:ph idx="1" type="body"/>
          </p:nvPr>
        </p:nvSpPr>
        <p:spPr>
          <a:xfrm>
            <a:off x="457200" y="2096713"/>
            <a:ext cx="7685037" cy="4080250"/>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110000"/>
              </a:lnSpc>
              <a:spcBef>
                <a:spcPts val="0"/>
              </a:spcBef>
              <a:spcAft>
                <a:spcPts val="0"/>
              </a:spcAft>
              <a:buClr>
                <a:schemeClr val="lt1"/>
              </a:buClr>
              <a:buSzPts val="2000"/>
              <a:buChar char="•"/>
            </a:pPr>
            <a:r>
              <a:rPr lang="en-US"/>
              <a:t>Determinista: el cambio de una variable impacta </a:t>
            </a:r>
            <a:r>
              <a:rPr lang="en-US"/>
              <a:t>en el resultado</a:t>
            </a:r>
            <a:r>
              <a:rPr lang="en-US"/>
              <a:t>. A mayor temperatura mayor consumo de refrescos</a:t>
            </a:r>
            <a:endParaRPr/>
          </a:p>
          <a:p>
            <a:pPr indent="-228600" lvl="0" marL="228600" rtl="0" algn="l">
              <a:lnSpc>
                <a:spcPct val="110000"/>
              </a:lnSpc>
              <a:spcBef>
                <a:spcPts val="1000"/>
              </a:spcBef>
              <a:spcAft>
                <a:spcPts val="0"/>
              </a:spcAft>
              <a:buClr>
                <a:schemeClr val="lt1"/>
              </a:buClr>
              <a:buSzPts val="2000"/>
              <a:buChar char="•"/>
            </a:pPr>
            <a:r>
              <a:rPr lang="en-US"/>
              <a:t>No determinista: el cambio en una variable impacta al resultado, pero debido a una variable común: a mayor consumo de helado mayores desmayos, ambos aumentan por un aumento en la temperatura.</a:t>
            </a:r>
            <a:endParaRPr/>
          </a:p>
          <a:p>
            <a:pPr indent="-228600" lvl="0" marL="228600" rtl="0" algn="l">
              <a:lnSpc>
                <a:spcPct val="110000"/>
              </a:lnSpc>
              <a:spcBef>
                <a:spcPts val="1000"/>
              </a:spcBef>
              <a:spcAft>
                <a:spcPts val="0"/>
              </a:spcAft>
              <a:buClr>
                <a:schemeClr val="lt1"/>
              </a:buClr>
              <a:buSzPts val="2000"/>
              <a:buChar char="•"/>
            </a:pPr>
            <a:r>
              <a:rPr lang="en-US"/>
              <a:t>Lineal: la relación es proporcional de forma lineal. A mayor temperatura, más consumo de electricidad.</a:t>
            </a:r>
            <a:endParaRPr/>
          </a:p>
          <a:p>
            <a:pPr indent="-228600" lvl="0" marL="228600" rtl="0" algn="l">
              <a:lnSpc>
                <a:spcPct val="110000"/>
              </a:lnSpc>
              <a:spcBef>
                <a:spcPts val="1000"/>
              </a:spcBef>
              <a:spcAft>
                <a:spcPts val="0"/>
              </a:spcAft>
              <a:buClr>
                <a:schemeClr val="lt1"/>
              </a:buClr>
              <a:buSzPts val="2000"/>
              <a:buChar char="•"/>
            </a:pPr>
            <a:r>
              <a:rPr lang="en-US"/>
              <a:t>No lineal: la relación cambia más rápido o más lento. A mayor temperatura mayor crecimiento de bacterias.</a:t>
            </a:r>
            <a:endParaRPr/>
          </a:p>
          <a:p>
            <a:pPr indent="-228600" lvl="0" marL="228600" rtl="0" algn="l">
              <a:lnSpc>
                <a:spcPct val="110000"/>
              </a:lnSpc>
              <a:spcBef>
                <a:spcPts val="1000"/>
              </a:spcBef>
              <a:spcAft>
                <a:spcPts val="0"/>
              </a:spcAft>
              <a:buClr>
                <a:schemeClr val="lt1"/>
              </a:buClr>
              <a:buSzPts val="2000"/>
              <a:buChar char="•"/>
            </a:pPr>
            <a:r>
              <a:rPr lang="en-US"/>
              <a:t>Sin relación: No tienen ninguna relación.</a:t>
            </a:r>
            <a:endParaRPr/>
          </a:p>
          <a:p>
            <a:pPr indent="0" lvl="0" marL="0" rtl="0" algn="l">
              <a:lnSpc>
                <a:spcPct val="110000"/>
              </a:lnSpc>
              <a:spcBef>
                <a:spcPts val="1000"/>
              </a:spcBef>
              <a:spcAft>
                <a:spcPts val="0"/>
              </a:spcAft>
              <a:buClr>
                <a:schemeClr val="lt1"/>
              </a:buClr>
              <a:buSzPts val="2000"/>
              <a:buNone/>
            </a:pPr>
            <a:r>
              <a:t/>
            </a:r>
            <a:endParaRPr/>
          </a:p>
        </p:txBody>
      </p:sp>
      <p:pic>
        <p:nvPicPr>
          <p:cNvPr id="209" name="Google Shape;209;p5"/>
          <p:cNvPicPr preferRelativeResize="0"/>
          <p:nvPr/>
        </p:nvPicPr>
        <p:blipFill rotWithShape="1">
          <a:blip r:embed="rId4">
            <a:alphaModFix/>
          </a:blip>
          <a:srcRect b="0" l="16667" r="16666" t="0"/>
          <a:stretch/>
        </p:blipFill>
        <p:spPr>
          <a:xfrm>
            <a:off x="8313705" y="1605900"/>
            <a:ext cx="3572113" cy="3572112"/>
          </a:xfrm>
          <a:custGeom>
            <a:rect b="b" l="l" r="r" t="t"/>
            <a:pathLst>
              <a:path extrusionOk="0" h="3646991" w="3646992">
                <a:moveTo>
                  <a:pt x="0" y="0"/>
                </a:moveTo>
                <a:lnTo>
                  <a:pt x="1820818" y="0"/>
                </a:lnTo>
                <a:cubicBezTo>
                  <a:pt x="2829397" y="0"/>
                  <a:pt x="3646992" y="817595"/>
                  <a:pt x="3646992" y="1826174"/>
                </a:cubicBezTo>
                <a:lnTo>
                  <a:pt x="3646992" y="3646991"/>
                </a:lnTo>
                <a:lnTo>
                  <a:pt x="1826174" y="3646991"/>
                </a:lnTo>
                <a:cubicBezTo>
                  <a:pt x="817595" y="3646991"/>
                  <a:pt x="0" y="2829396"/>
                  <a:pt x="0" y="1820817"/>
                </a:cubicBezTo>
                <a:close/>
              </a:path>
            </a:pathLst>
          </a:custGeom>
          <a:noFill/>
          <a:ln>
            <a:noFill/>
          </a:ln>
        </p:spPr>
      </p:pic>
      <p:sp>
        <p:nvSpPr>
          <p:cNvPr id="210" name="Google Shape;210;p5"/>
          <p:cNvSpPr/>
          <p:nvPr/>
        </p:nvSpPr>
        <p:spPr>
          <a:xfrm>
            <a:off x="0" y="98978"/>
            <a:ext cx="65" cy="276999"/>
          </a:xfrm>
          <a:prstGeom prst="rect">
            <a:avLst/>
          </a:prstGeom>
          <a:solidFill>
            <a:srgbClr val="F8F9FA"/>
          </a:solid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chemeClr val="lt1"/>
              </a:buClr>
              <a:buSzPts val="1800"/>
              <a:buFont typeface="Gill Sans"/>
              <a:buNone/>
            </a:pPr>
            <a:r>
              <a:t/>
            </a:r>
            <a:endParaRPr b="0" i="0" sz="1800" u="none" cap="none" strike="noStrike">
              <a:solidFill>
                <a:schemeClr val="lt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214" name="Shape 214"/>
        <p:cNvGrpSpPr/>
        <p:nvPr/>
      </p:nvGrpSpPr>
      <p:grpSpPr>
        <a:xfrm>
          <a:off x="0" y="0"/>
          <a:ext cx="0" cy="0"/>
          <a:chOff x="0" y="0"/>
          <a:chExt cx="0" cy="0"/>
        </a:xfrm>
      </p:grpSpPr>
      <p:sp>
        <p:nvSpPr>
          <p:cNvPr id="215" name="Google Shape;215;p6"/>
          <p:cNvSpPr/>
          <p:nvPr/>
        </p:nvSpPr>
        <p:spPr>
          <a:xfrm>
            <a:off x="0" y="0"/>
            <a:ext cx="12192000" cy="6858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216" name="Google Shape;216;p6"/>
          <p:cNvSpPr/>
          <p:nvPr/>
        </p:nvSpPr>
        <p:spPr>
          <a:xfrm>
            <a:off x="0" y="0"/>
            <a:ext cx="12188952" cy="6858000"/>
          </a:xfrm>
          <a:prstGeom prst="rect">
            <a:avLst/>
          </a:prstGeom>
          <a:solidFill>
            <a:srgbClr val="816148">
              <a:alpha val="400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816148"/>
              </a:solidFill>
              <a:latin typeface="Gill Sans"/>
              <a:ea typeface="Gill Sans"/>
              <a:cs typeface="Gill Sans"/>
              <a:sym typeface="Gill Sans"/>
            </a:endParaRPr>
          </a:p>
        </p:txBody>
      </p:sp>
      <p:grpSp>
        <p:nvGrpSpPr>
          <p:cNvPr id="217" name="Google Shape;217;p6"/>
          <p:cNvGrpSpPr/>
          <p:nvPr/>
        </p:nvGrpSpPr>
        <p:grpSpPr>
          <a:xfrm>
            <a:off x="7649180" y="-1190"/>
            <a:ext cx="4263283" cy="6859190"/>
            <a:chOff x="7649180" y="-1190"/>
            <a:chExt cx="4263283" cy="6859190"/>
          </a:xfrm>
        </p:grpSpPr>
        <p:sp>
          <p:nvSpPr>
            <p:cNvPr id="218" name="Google Shape;218;p6"/>
            <p:cNvSpPr/>
            <p:nvPr/>
          </p:nvSpPr>
          <p:spPr>
            <a:xfrm>
              <a:off x="11202463" y="453951"/>
              <a:ext cx="608046" cy="608046"/>
            </a:xfrm>
            <a:prstGeom prst="ellipse">
              <a:avLst/>
            </a:prstGeom>
            <a:solidFill>
              <a:srgbClr val="AABCDC">
                <a:alpha val="600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219" name="Google Shape;219;p6"/>
            <p:cNvSpPr/>
            <p:nvPr/>
          </p:nvSpPr>
          <p:spPr>
            <a:xfrm>
              <a:off x="7649180" y="4581409"/>
              <a:ext cx="856614" cy="1305524"/>
            </a:xfrm>
            <a:custGeom>
              <a:rect b="b" l="l" r="r" t="t"/>
              <a:pathLst>
                <a:path extrusionOk="0" h="6532054" w="3413378">
                  <a:moveTo>
                    <a:pt x="3413379" y="3266028"/>
                  </a:moveTo>
                  <a:cubicBezTo>
                    <a:pt x="3413379" y="5069777"/>
                    <a:pt x="1706689" y="6532055"/>
                    <a:pt x="1706689" y="6532055"/>
                  </a:cubicBezTo>
                  <a:cubicBezTo>
                    <a:pt x="1706689" y="6532055"/>
                    <a:pt x="0" y="5069777"/>
                    <a:pt x="0" y="3266028"/>
                  </a:cubicBezTo>
                  <a:cubicBezTo>
                    <a:pt x="0" y="1462278"/>
                    <a:pt x="1706689" y="0"/>
                    <a:pt x="1706689" y="0"/>
                  </a:cubicBezTo>
                  <a:cubicBezTo>
                    <a:pt x="1706689" y="0"/>
                    <a:pt x="3413379" y="1462278"/>
                    <a:pt x="3413379" y="3266028"/>
                  </a:cubicBezTo>
                  <a:close/>
                </a:path>
              </a:pathLst>
            </a:custGeom>
            <a:solidFill>
              <a:srgbClr val="4367A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220" name="Google Shape;220;p6"/>
            <p:cNvSpPr/>
            <p:nvPr/>
          </p:nvSpPr>
          <p:spPr>
            <a:xfrm>
              <a:off x="8666922" y="5224794"/>
              <a:ext cx="439469" cy="439469"/>
            </a:xfrm>
            <a:prstGeom prst="ellipse">
              <a:avLst/>
            </a:prstGeom>
            <a:solidFill>
              <a:schemeClr val="accent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221" name="Google Shape;221;p6"/>
            <p:cNvSpPr/>
            <p:nvPr/>
          </p:nvSpPr>
          <p:spPr>
            <a:xfrm>
              <a:off x="8314482" y="-1190"/>
              <a:ext cx="3597981" cy="1501977"/>
            </a:xfrm>
            <a:custGeom>
              <a:rect b="b" l="l" r="r" t="t"/>
              <a:pathLst>
                <a:path extrusionOk="0" h="1501977" w="3597981">
                  <a:moveTo>
                    <a:pt x="0" y="0"/>
                  </a:moveTo>
                  <a:lnTo>
                    <a:pt x="3597981" y="0"/>
                  </a:lnTo>
                  <a:lnTo>
                    <a:pt x="3590068" y="51850"/>
                  </a:lnTo>
                  <a:cubicBezTo>
                    <a:pt x="3420721" y="879443"/>
                    <a:pt x="2688479" y="1501977"/>
                    <a:pt x="1810819" y="1501977"/>
                  </a:cubicBezTo>
                  <a:lnTo>
                    <a:pt x="0" y="1501977"/>
                  </a:lnTo>
                  <a:close/>
                </a:path>
              </a:pathLst>
            </a:custGeom>
            <a:solidFill>
              <a:srgbClr val="4367A6">
                <a:alpha val="64313"/>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222" name="Google Shape;222;p6"/>
            <p:cNvSpPr/>
            <p:nvPr/>
          </p:nvSpPr>
          <p:spPr>
            <a:xfrm>
              <a:off x="8288140" y="5358009"/>
              <a:ext cx="3597678" cy="1499991"/>
            </a:xfrm>
            <a:custGeom>
              <a:rect b="b" l="l" r="r" t="t"/>
              <a:pathLst>
                <a:path extrusionOk="0" h="1499991" w="3597678">
                  <a:moveTo>
                    <a:pt x="1786859" y="0"/>
                  </a:moveTo>
                  <a:lnTo>
                    <a:pt x="3597678" y="0"/>
                  </a:lnTo>
                  <a:lnTo>
                    <a:pt x="3597678" y="1499991"/>
                  </a:lnTo>
                  <a:lnTo>
                    <a:pt x="0" y="1499991"/>
                  </a:lnTo>
                  <a:lnTo>
                    <a:pt x="7610" y="1450127"/>
                  </a:lnTo>
                  <a:cubicBezTo>
                    <a:pt x="176957" y="622534"/>
                    <a:pt x="909198" y="0"/>
                    <a:pt x="1786859" y="0"/>
                  </a:cubicBezTo>
                  <a:close/>
                </a:path>
              </a:pathLst>
            </a:custGeom>
            <a:solidFill>
              <a:srgbClr val="AABCDC">
                <a:alpha val="600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grpSp>
      <p:sp>
        <p:nvSpPr>
          <p:cNvPr id="223" name="Google Shape;223;p6"/>
          <p:cNvSpPr/>
          <p:nvPr/>
        </p:nvSpPr>
        <p:spPr>
          <a:xfrm>
            <a:off x="3048" y="0"/>
            <a:ext cx="12188952" cy="6858000"/>
          </a:xfrm>
          <a:prstGeom prst="rect">
            <a:avLst/>
          </a:prstGeom>
          <a:blipFill rotWithShape="1">
            <a:blip r:embed="rId3">
              <a:alphaModFix amt="6000"/>
            </a:blip>
            <a:tile algn="tl" flip="none" tx="0" sx="100000" ty="0" sy="100000"/>
          </a:blip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224" name="Google Shape;224;p6"/>
          <p:cNvSpPr txBox="1"/>
          <p:nvPr>
            <p:ph type="title"/>
          </p:nvPr>
        </p:nvSpPr>
        <p:spPr>
          <a:xfrm>
            <a:off x="457200" y="668049"/>
            <a:ext cx="7685037" cy="1325563"/>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Gill Sans"/>
              <a:buNone/>
            </a:pPr>
            <a:r>
              <a:rPr lang="en-US"/>
              <a:t>Tipos de relación</a:t>
            </a:r>
            <a:endParaRPr/>
          </a:p>
        </p:txBody>
      </p:sp>
      <p:pic>
        <p:nvPicPr>
          <p:cNvPr id="225" name="Google Shape;225;p6"/>
          <p:cNvPicPr preferRelativeResize="0"/>
          <p:nvPr/>
        </p:nvPicPr>
        <p:blipFill rotWithShape="1">
          <a:blip r:embed="rId4">
            <a:alphaModFix/>
          </a:blip>
          <a:srcRect b="0" l="16667" r="16666" t="0"/>
          <a:stretch/>
        </p:blipFill>
        <p:spPr>
          <a:xfrm>
            <a:off x="8313705" y="1605900"/>
            <a:ext cx="3572113" cy="3572112"/>
          </a:xfrm>
          <a:custGeom>
            <a:rect b="b" l="l" r="r" t="t"/>
            <a:pathLst>
              <a:path extrusionOk="0" h="3646991" w="3646992">
                <a:moveTo>
                  <a:pt x="0" y="0"/>
                </a:moveTo>
                <a:lnTo>
                  <a:pt x="1820818" y="0"/>
                </a:lnTo>
                <a:cubicBezTo>
                  <a:pt x="2829397" y="0"/>
                  <a:pt x="3646992" y="817595"/>
                  <a:pt x="3646992" y="1826174"/>
                </a:cubicBezTo>
                <a:lnTo>
                  <a:pt x="3646992" y="3646991"/>
                </a:lnTo>
                <a:lnTo>
                  <a:pt x="1826174" y="3646991"/>
                </a:lnTo>
                <a:cubicBezTo>
                  <a:pt x="817595" y="3646991"/>
                  <a:pt x="0" y="2829396"/>
                  <a:pt x="0" y="1820817"/>
                </a:cubicBezTo>
                <a:close/>
              </a:path>
            </a:pathLst>
          </a:custGeom>
          <a:noFill/>
          <a:ln>
            <a:noFill/>
          </a:ln>
        </p:spPr>
      </p:pic>
      <p:sp>
        <p:nvSpPr>
          <p:cNvPr id="226" name="Google Shape;226;p6"/>
          <p:cNvSpPr/>
          <p:nvPr/>
        </p:nvSpPr>
        <p:spPr>
          <a:xfrm>
            <a:off x="0" y="98978"/>
            <a:ext cx="65" cy="276999"/>
          </a:xfrm>
          <a:prstGeom prst="rect">
            <a:avLst/>
          </a:prstGeom>
          <a:solidFill>
            <a:srgbClr val="F8F9FA"/>
          </a:solid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chemeClr val="lt1"/>
              </a:buClr>
              <a:buSzPts val="1800"/>
              <a:buFont typeface="Gill Sans"/>
              <a:buNone/>
            </a:pPr>
            <a:r>
              <a:t/>
            </a:r>
            <a:endParaRPr b="0" i="0" sz="1800" u="none" cap="none" strike="noStrike">
              <a:solidFill>
                <a:schemeClr val="lt1"/>
              </a:solidFill>
              <a:latin typeface="Arial"/>
              <a:ea typeface="Arial"/>
              <a:cs typeface="Arial"/>
              <a:sym typeface="Arial"/>
            </a:endParaRPr>
          </a:p>
        </p:txBody>
      </p:sp>
      <p:pic>
        <p:nvPicPr>
          <p:cNvPr id="227" name="Google Shape;227;p6"/>
          <p:cNvPicPr preferRelativeResize="0"/>
          <p:nvPr/>
        </p:nvPicPr>
        <p:blipFill rotWithShape="1">
          <a:blip r:embed="rId5">
            <a:alphaModFix/>
          </a:blip>
          <a:srcRect b="0" l="0" r="0" t="0"/>
          <a:stretch/>
        </p:blipFill>
        <p:spPr>
          <a:xfrm>
            <a:off x="621898" y="2070982"/>
            <a:ext cx="4906363" cy="1855057"/>
          </a:xfrm>
          <a:prstGeom prst="rect">
            <a:avLst/>
          </a:prstGeom>
          <a:noFill/>
          <a:ln>
            <a:noFill/>
          </a:ln>
        </p:spPr>
      </p:pic>
      <p:pic>
        <p:nvPicPr>
          <p:cNvPr id="228" name="Google Shape;228;p6"/>
          <p:cNvPicPr preferRelativeResize="0"/>
          <p:nvPr/>
        </p:nvPicPr>
        <p:blipFill rotWithShape="1">
          <a:blip r:embed="rId6">
            <a:alphaModFix/>
          </a:blip>
          <a:srcRect b="0" l="0" r="0" t="0"/>
          <a:stretch/>
        </p:blipFill>
        <p:spPr>
          <a:xfrm>
            <a:off x="5699729" y="2446695"/>
            <a:ext cx="3703487" cy="708020"/>
          </a:xfrm>
          <a:prstGeom prst="rect">
            <a:avLst/>
          </a:prstGeom>
          <a:noFill/>
          <a:ln>
            <a:noFill/>
          </a:ln>
        </p:spPr>
      </p:pic>
      <p:sp>
        <p:nvSpPr>
          <p:cNvPr id="229" name="Google Shape;229;p6"/>
          <p:cNvSpPr txBox="1"/>
          <p:nvPr/>
        </p:nvSpPr>
        <p:spPr>
          <a:xfrm>
            <a:off x="453256" y="4003409"/>
            <a:ext cx="7685037" cy="2039582"/>
          </a:xfrm>
          <a:prstGeom prst="rect">
            <a:avLst/>
          </a:prstGeom>
          <a:noFill/>
          <a:ln>
            <a:noFill/>
          </a:ln>
        </p:spPr>
        <p:txBody>
          <a:bodyPr anchorCtr="0" anchor="t" bIns="45700" lIns="91425" spcFirstLastPara="1" rIns="91425" wrap="square" tIns="45700">
            <a:normAutofit lnSpcReduction="20000"/>
          </a:bodyPr>
          <a:lstStyle/>
          <a:p>
            <a:pPr indent="-238125" lvl="0" marL="228600" marR="0" rtl="0" algn="l">
              <a:lnSpc>
                <a:spcPct val="110000"/>
              </a:lnSpc>
              <a:spcBef>
                <a:spcPts val="0"/>
              </a:spcBef>
              <a:spcAft>
                <a:spcPts val="0"/>
              </a:spcAft>
              <a:buClr>
                <a:schemeClr val="lt1"/>
              </a:buClr>
              <a:buSzPts val="2000"/>
              <a:buFont typeface="Arial"/>
              <a:buChar char="•"/>
            </a:pPr>
            <a:r>
              <a:rPr b="0" i="0" lang="en-US" sz="2000" u="none" cap="none" strike="noStrike">
                <a:solidFill>
                  <a:schemeClr val="lt1"/>
                </a:solidFill>
                <a:latin typeface="Noto Sans Symbols"/>
                <a:ea typeface="Noto Sans Symbols"/>
                <a:cs typeface="Noto Sans Symbols"/>
                <a:sym typeface="Noto Sans Symbols"/>
              </a:rPr>
              <a:t>β</a:t>
            </a:r>
            <a:r>
              <a:rPr b="0" baseline="-25000" i="0" lang="en-US" sz="2000" u="none" cap="none" strike="noStrike">
                <a:solidFill>
                  <a:schemeClr val="lt1"/>
                </a:solidFill>
                <a:latin typeface="Gill Sans"/>
                <a:ea typeface="Gill Sans"/>
                <a:cs typeface="Gill Sans"/>
                <a:sym typeface="Gill Sans"/>
              </a:rPr>
              <a:t>0</a:t>
            </a:r>
            <a:r>
              <a:rPr b="0" i="0" lang="en-US" sz="2000" u="none" cap="none" strike="noStrike">
                <a:solidFill>
                  <a:schemeClr val="lt1"/>
                </a:solidFill>
                <a:latin typeface="Gill Sans"/>
                <a:ea typeface="Gill Sans"/>
                <a:cs typeface="Gill Sans"/>
                <a:sym typeface="Gill Sans"/>
              </a:rPr>
              <a:t> y </a:t>
            </a:r>
            <a:r>
              <a:rPr b="0" i="0" lang="en-US" sz="2000" u="none" cap="none" strike="noStrike">
                <a:solidFill>
                  <a:schemeClr val="lt1"/>
                </a:solidFill>
                <a:latin typeface="Noto Sans Symbols"/>
                <a:ea typeface="Noto Sans Symbols"/>
                <a:cs typeface="Noto Sans Symbols"/>
                <a:sym typeface="Noto Sans Symbols"/>
              </a:rPr>
              <a:t>β</a:t>
            </a:r>
            <a:r>
              <a:rPr b="0" baseline="-25000" i="0" lang="en-US" sz="2000" u="none" cap="none" strike="noStrike">
                <a:solidFill>
                  <a:schemeClr val="lt1"/>
                </a:solidFill>
                <a:latin typeface="Gill Sans"/>
                <a:ea typeface="Gill Sans"/>
                <a:cs typeface="Gill Sans"/>
                <a:sym typeface="Gill Sans"/>
              </a:rPr>
              <a:t>1</a:t>
            </a:r>
            <a:r>
              <a:rPr b="0" i="0" lang="en-US" sz="2000" u="none" cap="none" strike="noStrike">
                <a:solidFill>
                  <a:schemeClr val="lt1"/>
                </a:solidFill>
                <a:latin typeface="Gill Sans"/>
                <a:ea typeface="Gill Sans"/>
                <a:cs typeface="Gill Sans"/>
                <a:sym typeface="Gill Sans"/>
              </a:rPr>
              <a:t> son los parámetros del modelo (lo que debemos buscar) y </a:t>
            </a:r>
            <a:r>
              <a:rPr b="0" i="0" lang="en-US" sz="2000" u="none" cap="none" strike="noStrike">
                <a:solidFill>
                  <a:schemeClr val="lt1"/>
                </a:solidFill>
                <a:latin typeface="Noto Sans Symbols"/>
                <a:ea typeface="Noto Sans Symbols"/>
                <a:cs typeface="Noto Sans Symbols"/>
                <a:sym typeface="Noto Sans Symbols"/>
              </a:rPr>
              <a:t>ε</a:t>
            </a:r>
            <a:r>
              <a:rPr b="0" i="0" lang="en-US" sz="2000" u="none" cap="none" strike="noStrike">
                <a:solidFill>
                  <a:schemeClr val="lt1"/>
                </a:solidFill>
                <a:latin typeface="Gill Sans"/>
                <a:ea typeface="Gill Sans"/>
                <a:cs typeface="Gill Sans"/>
                <a:sym typeface="Gill Sans"/>
              </a:rPr>
              <a:t> es el error de la estimación.</a:t>
            </a:r>
            <a:endParaRPr b="0" i="0" sz="1400" u="none" cap="none" strike="noStrike">
              <a:solidFill>
                <a:srgbClr val="000000"/>
              </a:solidFill>
              <a:latin typeface="Arial"/>
              <a:ea typeface="Arial"/>
              <a:cs typeface="Arial"/>
              <a:sym typeface="Arial"/>
            </a:endParaRPr>
          </a:p>
          <a:p>
            <a:pPr indent="-238125" lvl="0" marL="228600" marR="0" rtl="0" algn="l">
              <a:lnSpc>
                <a:spcPct val="110000"/>
              </a:lnSpc>
              <a:spcBef>
                <a:spcPts val="1000"/>
              </a:spcBef>
              <a:spcAft>
                <a:spcPts val="0"/>
              </a:spcAft>
              <a:buClr>
                <a:schemeClr val="lt1"/>
              </a:buClr>
              <a:buSzPts val="2000"/>
              <a:buFont typeface="Arial"/>
              <a:buChar char="•"/>
            </a:pPr>
            <a:r>
              <a:rPr b="0" i="0" lang="en-US" sz="2000" u="none" cap="none" strike="noStrike">
                <a:solidFill>
                  <a:schemeClr val="lt1"/>
                </a:solidFill>
                <a:latin typeface="Gill Sans"/>
                <a:ea typeface="Gill Sans"/>
                <a:cs typeface="Gill Sans"/>
                <a:sym typeface="Gill Sans"/>
              </a:rPr>
              <a:t>Se utiliza el método de mínimos cuadrados para encontrar los parámetros. </a:t>
            </a:r>
            <a:endParaRPr b="0" i="0" sz="1400" u="none" cap="none" strike="noStrike">
              <a:solidFill>
                <a:srgbClr val="000000"/>
              </a:solidFill>
              <a:latin typeface="Arial"/>
              <a:ea typeface="Arial"/>
              <a:cs typeface="Arial"/>
              <a:sym typeface="Arial"/>
            </a:endParaRPr>
          </a:p>
          <a:p>
            <a:pPr indent="-238125" lvl="0" marL="228600" marR="0" rtl="0" algn="l">
              <a:lnSpc>
                <a:spcPct val="110000"/>
              </a:lnSpc>
              <a:spcBef>
                <a:spcPts val="1000"/>
              </a:spcBef>
              <a:spcAft>
                <a:spcPts val="0"/>
              </a:spcAft>
              <a:buClr>
                <a:schemeClr val="lt1"/>
              </a:buClr>
              <a:buSzPts val="2000"/>
              <a:buFont typeface="Arial"/>
              <a:buChar char="•"/>
            </a:pPr>
            <a:r>
              <a:rPr b="0" i="0" lang="en-US" sz="2000" u="none" cap="none" strike="noStrike">
                <a:solidFill>
                  <a:schemeClr val="lt1"/>
                </a:solidFill>
                <a:latin typeface="Gill Sans"/>
                <a:ea typeface="Gill Sans"/>
                <a:cs typeface="Gill Sans"/>
                <a:sym typeface="Gill Sans"/>
              </a:rPr>
              <a:t>Para saber qué tan bien explica la variable independiente a la dependiente usamos el coeficiente de correlación r:</a:t>
            </a:r>
            <a:endParaRPr b="0" i="0" sz="2000" u="none" cap="none" strike="noStrike">
              <a:solidFill>
                <a:schemeClr val="lt1"/>
              </a:solidFill>
              <a:latin typeface="Gill Sans"/>
              <a:ea typeface="Gill Sans"/>
              <a:cs typeface="Gill Sans"/>
              <a:sym typeface="Gill Sans"/>
            </a:endParaRPr>
          </a:p>
        </p:txBody>
      </p:sp>
      <p:pic>
        <p:nvPicPr>
          <p:cNvPr id="230" name="Google Shape;230;p6"/>
          <p:cNvPicPr preferRelativeResize="0"/>
          <p:nvPr/>
        </p:nvPicPr>
        <p:blipFill rotWithShape="1">
          <a:blip r:embed="rId7">
            <a:alphaModFix/>
          </a:blip>
          <a:srcRect b="0" l="0" r="0" t="0"/>
          <a:stretch/>
        </p:blipFill>
        <p:spPr>
          <a:xfrm>
            <a:off x="6368288" y="5756616"/>
            <a:ext cx="1865538" cy="93276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7"/>
          <p:cNvSpPr txBox="1"/>
          <p:nvPr>
            <p:ph type="title"/>
          </p:nvPr>
        </p:nvSpPr>
        <p:spPr>
          <a:xfrm>
            <a:off x="457200" y="668049"/>
            <a:ext cx="7685037" cy="1325563"/>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Gill Sans"/>
              <a:buNone/>
            </a:pPr>
            <a:r>
              <a:rPr lang="en-US"/>
              <a:t>Regresión lineal</a:t>
            </a:r>
            <a:endParaRPr/>
          </a:p>
        </p:txBody>
      </p:sp>
      <p:sp>
        <p:nvSpPr>
          <p:cNvPr id="236" name="Google Shape;236;p7"/>
          <p:cNvSpPr txBox="1"/>
          <p:nvPr>
            <p:ph idx="1" type="body"/>
          </p:nvPr>
        </p:nvSpPr>
        <p:spPr>
          <a:xfrm>
            <a:off x="457200" y="2096713"/>
            <a:ext cx="7685037" cy="4080250"/>
          </a:xfrm>
          <a:prstGeom prst="rect">
            <a:avLst/>
          </a:prstGeom>
          <a:noFill/>
          <a:ln>
            <a:noFill/>
          </a:ln>
        </p:spPr>
        <p:txBody>
          <a:bodyPr anchorCtr="0" anchor="t" bIns="45700" lIns="91425" spcFirstLastPara="1" rIns="91425" wrap="square" tIns="45700">
            <a:normAutofit/>
          </a:bodyPr>
          <a:lstStyle/>
          <a:p>
            <a:pPr indent="-101600" lvl="0" marL="228600" rtl="0" algn="l">
              <a:lnSpc>
                <a:spcPct val="90000"/>
              </a:lnSpc>
              <a:spcBef>
                <a:spcPts val="0"/>
              </a:spcBef>
              <a:spcAft>
                <a:spcPts val="0"/>
              </a:spcAft>
              <a:buClr>
                <a:schemeClr val="lt1"/>
              </a:buClr>
              <a:buSzPts val="2000"/>
              <a:buNone/>
            </a:pPr>
            <a:r>
              <a:t/>
            </a:r>
            <a:endParaRPr/>
          </a:p>
          <a:p>
            <a:pPr indent="-228600" lvl="0" marL="228600" rtl="0" algn="l">
              <a:lnSpc>
                <a:spcPct val="90000"/>
              </a:lnSpc>
              <a:spcBef>
                <a:spcPts val="1000"/>
              </a:spcBef>
              <a:spcAft>
                <a:spcPts val="0"/>
              </a:spcAft>
              <a:buClr>
                <a:schemeClr val="lt1"/>
              </a:buClr>
              <a:buSzPts val="2000"/>
              <a:buChar char="•"/>
            </a:pPr>
            <a:r>
              <a:rPr lang="en-US"/>
              <a:t>Como podemos ver hay una infinidad de rectas que pueden pasar por los puntos.</a:t>
            </a:r>
            <a:endParaRPr/>
          </a:p>
          <a:p>
            <a:pPr indent="-228600" lvl="0" marL="228600" rtl="0" algn="l">
              <a:lnSpc>
                <a:spcPct val="90000"/>
              </a:lnSpc>
              <a:spcBef>
                <a:spcPts val="1000"/>
              </a:spcBef>
              <a:spcAft>
                <a:spcPts val="0"/>
              </a:spcAft>
              <a:buClr>
                <a:schemeClr val="lt1"/>
              </a:buClr>
              <a:buSzPts val="2000"/>
              <a:buChar char="•"/>
            </a:pPr>
            <a:r>
              <a:rPr lang="en-US"/>
              <a:t>¿Cómo elegimos cuál es la mejor?</a:t>
            </a:r>
            <a:endParaRPr/>
          </a:p>
          <a:p>
            <a:pPr indent="-228600" lvl="0" marL="228600" rtl="0" algn="l">
              <a:lnSpc>
                <a:spcPct val="90000"/>
              </a:lnSpc>
              <a:spcBef>
                <a:spcPts val="1000"/>
              </a:spcBef>
              <a:spcAft>
                <a:spcPts val="0"/>
              </a:spcAft>
              <a:buClr>
                <a:schemeClr val="lt1"/>
              </a:buClr>
              <a:buSzPts val="2000"/>
              <a:buChar char="•"/>
            </a:pPr>
            <a:r>
              <a:rPr lang="en-US"/>
              <a:t>Usamos el método de mínimos cuadrados</a:t>
            </a:r>
            <a:endParaRPr/>
          </a:p>
          <a:p>
            <a:pPr indent="-228600" lvl="1" marL="685800" rtl="0" algn="l">
              <a:lnSpc>
                <a:spcPct val="90000"/>
              </a:lnSpc>
              <a:spcBef>
                <a:spcPts val="500"/>
              </a:spcBef>
              <a:spcAft>
                <a:spcPts val="0"/>
              </a:spcAft>
              <a:buClr>
                <a:schemeClr val="lt1"/>
              </a:buClr>
              <a:buSzPts val="2000"/>
              <a:buChar char="•"/>
            </a:pPr>
            <a:r>
              <a:rPr lang="en-US"/>
              <a:t>Para cada punto calculamos su diferencia con la recta.</a:t>
            </a:r>
            <a:endParaRPr/>
          </a:p>
          <a:p>
            <a:pPr indent="-228600" lvl="1" marL="685800" rtl="0" algn="l">
              <a:lnSpc>
                <a:spcPct val="90000"/>
              </a:lnSpc>
              <a:spcBef>
                <a:spcPts val="500"/>
              </a:spcBef>
              <a:spcAft>
                <a:spcPts val="0"/>
              </a:spcAft>
              <a:buClr>
                <a:schemeClr val="lt1"/>
              </a:buClr>
              <a:buSzPts val="2000"/>
              <a:buChar char="•"/>
            </a:pPr>
            <a:r>
              <a:rPr lang="en-US"/>
              <a:t>Elevamos ese número al cuadrado (para eliminar restas).</a:t>
            </a:r>
            <a:endParaRPr/>
          </a:p>
          <a:p>
            <a:pPr indent="-228600" lvl="1" marL="685800" rtl="0" algn="l">
              <a:lnSpc>
                <a:spcPct val="90000"/>
              </a:lnSpc>
              <a:spcBef>
                <a:spcPts val="500"/>
              </a:spcBef>
              <a:spcAft>
                <a:spcPts val="0"/>
              </a:spcAft>
              <a:buClr>
                <a:schemeClr val="lt1"/>
              </a:buClr>
              <a:buSzPts val="2000"/>
              <a:buChar char="•"/>
            </a:pPr>
            <a:r>
              <a:rPr lang="en-US"/>
              <a:t>Lo sumamos y sacamos raíz cuadrada.</a:t>
            </a:r>
            <a:endParaRPr/>
          </a:p>
          <a:p>
            <a:pPr indent="-228600" lvl="1" marL="685800" rtl="0" algn="l">
              <a:lnSpc>
                <a:spcPct val="90000"/>
              </a:lnSpc>
              <a:spcBef>
                <a:spcPts val="500"/>
              </a:spcBef>
              <a:spcAft>
                <a:spcPts val="0"/>
              </a:spcAft>
              <a:buClr>
                <a:schemeClr val="lt1"/>
              </a:buClr>
              <a:buSzPts val="2000"/>
              <a:buChar char="•"/>
            </a:pPr>
            <a:r>
              <a:rPr lang="en-US"/>
              <a:t>La recta con el resultado más bajo es nuestra recta.</a:t>
            </a:r>
            <a:endParaRPr/>
          </a:p>
          <a:p>
            <a:pPr indent="-228600" lvl="0" marL="228600" rtl="0" algn="l">
              <a:lnSpc>
                <a:spcPct val="90000"/>
              </a:lnSpc>
              <a:spcBef>
                <a:spcPts val="1000"/>
              </a:spcBef>
              <a:spcAft>
                <a:spcPts val="0"/>
              </a:spcAft>
              <a:buClr>
                <a:schemeClr val="lt1"/>
              </a:buClr>
              <a:buSzPts val="2000"/>
              <a:buChar char="•"/>
            </a:pPr>
            <a:r>
              <a:rPr lang="en-US"/>
              <a:t>Este método es general para una regresión simple o una múltiple.</a:t>
            </a:r>
            <a:endParaRPr/>
          </a:p>
          <a:p>
            <a:pPr indent="0" lvl="0" marL="0" rtl="0" algn="l">
              <a:lnSpc>
                <a:spcPct val="90000"/>
              </a:lnSpc>
              <a:spcBef>
                <a:spcPts val="1000"/>
              </a:spcBef>
              <a:spcAft>
                <a:spcPts val="0"/>
              </a:spcAft>
              <a:buClr>
                <a:schemeClr val="lt1"/>
              </a:buClr>
              <a:buSzPts val="2000"/>
              <a:buNone/>
            </a:pPr>
            <a:r>
              <a:t/>
            </a:r>
            <a:endParaRPr/>
          </a:p>
        </p:txBody>
      </p:sp>
      <p:grpSp>
        <p:nvGrpSpPr>
          <p:cNvPr id="237" name="Google Shape;237;p7"/>
          <p:cNvGrpSpPr/>
          <p:nvPr/>
        </p:nvGrpSpPr>
        <p:grpSpPr>
          <a:xfrm>
            <a:off x="7542531" y="3665756"/>
            <a:ext cx="4571428" cy="3047619"/>
            <a:chOff x="7542531" y="3665756"/>
            <a:chExt cx="4571428" cy="3047619"/>
          </a:xfrm>
        </p:grpSpPr>
        <p:pic>
          <p:nvPicPr>
            <p:cNvPr descr="Chart, scatter chart&#10;&#10;Description automatically generated" id="238" name="Google Shape;238;p7"/>
            <p:cNvPicPr preferRelativeResize="0"/>
            <p:nvPr/>
          </p:nvPicPr>
          <p:blipFill rotWithShape="1">
            <a:blip r:embed="rId3">
              <a:alphaModFix/>
            </a:blip>
            <a:srcRect b="0" l="0" r="0" t="0"/>
            <a:stretch/>
          </p:blipFill>
          <p:spPr>
            <a:xfrm>
              <a:off x="7542531" y="3665756"/>
              <a:ext cx="4571428" cy="3047619"/>
            </a:xfrm>
            <a:prstGeom prst="rect">
              <a:avLst/>
            </a:prstGeom>
            <a:noFill/>
            <a:ln>
              <a:noFill/>
            </a:ln>
          </p:spPr>
        </p:pic>
        <p:cxnSp>
          <p:nvCxnSpPr>
            <p:cNvPr id="239" name="Google Shape;239;p7"/>
            <p:cNvCxnSpPr/>
            <p:nvPr/>
          </p:nvCxnSpPr>
          <p:spPr>
            <a:xfrm flipH="1" rot="10800000">
              <a:off x="8182947" y="4297809"/>
              <a:ext cx="3638938" cy="1754155"/>
            </a:xfrm>
            <a:prstGeom prst="straightConnector1">
              <a:avLst/>
            </a:prstGeom>
            <a:noFill/>
            <a:ln cap="flat" cmpd="sng" w="12700">
              <a:solidFill>
                <a:schemeClr val="accent1"/>
              </a:solidFill>
              <a:prstDash val="solid"/>
              <a:miter lim="800000"/>
              <a:headEnd len="sm" w="sm" type="none"/>
              <a:tailEnd len="sm" w="sm" type="none"/>
            </a:ln>
          </p:spPr>
        </p:cxnSp>
        <p:cxnSp>
          <p:nvCxnSpPr>
            <p:cNvPr id="240" name="Google Shape;240;p7"/>
            <p:cNvCxnSpPr/>
            <p:nvPr/>
          </p:nvCxnSpPr>
          <p:spPr>
            <a:xfrm flipH="1" rot="10800000">
              <a:off x="8055429" y="4486180"/>
              <a:ext cx="3766456" cy="1460705"/>
            </a:xfrm>
            <a:prstGeom prst="straightConnector1">
              <a:avLst/>
            </a:prstGeom>
            <a:noFill/>
            <a:ln cap="flat" cmpd="sng" w="12700">
              <a:solidFill>
                <a:srgbClr val="FFC000"/>
              </a:solidFill>
              <a:prstDash val="solid"/>
              <a:miter lim="800000"/>
              <a:headEnd len="sm" w="sm" type="none"/>
              <a:tailEnd len="sm" w="sm" type="none"/>
            </a:ln>
          </p:spPr>
        </p:cxnSp>
        <p:cxnSp>
          <p:nvCxnSpPr>
            <p:cNvPr id="241" name="Google Shape;241;p7"/>
            <p:cNvCxnSpPr/>
            <p:nvPr/>
          </p:nvCxnSpPr>
          <p:spPr>
            <a:xfrm flipH="1" rot="10800000">
              <a:off x="8453534" y="4192730"/>
              <a:ext cx="2864498" cy="1859234"/>
            </a:xfrm>
            <a:prstGeom prst="straightConnector1">
              <a:avLst/>
            </a:prstGeom>
            <a:noFill/>
            <a:ln cap="flat" cmpd="sng" w="12700">
              <a:solidFill>
                <a:srgbClr val="7030A0"/>
              </a:solidFill>
              <a:prstDash val="solid"/>
              <a:miter lim="800000"/>
              <a:headEnd len="sm" w="sm" type="none"/>
              <a:tailEnd len="sm" w="sm" type="none"/>
            </a:ln>
          </p:spPr>
        </p:cxn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245" name="Shape 245"/>
        <p:cNvGrpSpPr/>
        <p:nvPr/>
      </p:nvGrpSpPr>
      <p:grpSpPr>
        <a:xfrm>
          <a:off x="0" y="0"/>
          <a:ext cx="0" cy="0"/>
          <a:chOff x="0" y="0"/>
          <a:chExt cx="0" cy="0"/>
        </a:xfrm>
      </p:grpSpPr>
      <p:sp>
        <p:nvSpPr>
          <p:cNvPr id="246" name="Google Shape;246;p8"/>
          <p:cNvSpPr/>
          <p:nvPr/>
        </p:nvSpPr>
        <p:spPr>
          <a:xfrm>
            <a:off x="0" y="0"/>
            <a:ext cx="12192000" cy="6858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247" name="Google Shape;247;p8"/>
          <p:cNvSpPr/>
          <p:nvPr/>
        </p:nvSpPr>
        <p:spPr>
          <a:xfrm>
            <a:off x="0" y="0"/>
            <a:ext cx="12188952" cy="6858000"/>
          </a:xfrm>
          <a:prstGeom prst="rect">
            <a:avLst/>
          </a:prstGeom>
          <a:solidFill>
            <a:srgbClr val="816148">
              <a:alpha val="400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816148"/>
              </a:solidFill>
              <a:latin typeface="Gill Sans"/>
              <a:ea typeface="Gill Sans"/>
              <a:cs typeface="Gill Sans"/>
              <a:sym typeface="Gill Sans"/>
            </a:endParaRPr>
          </a:p>
        </p:txBody>
      </p:sp>
      <p:grpSp>
        <p:nvGrpSpPr>
          <p:cNvPr id="248" name="Google Shape;248;p8"/>
          <p:cNvGrpSpPr/>
          <p:nvPr/>
        </p:nvGrpSpPr>
        <p:grpSpPr>
          <a:xfrm>
            <a:off x="7649180" y="-1190"/>
            <a:ext cx="4263283" cy="6859190"/>
            <a:chOff x="7649180" y="-1190"/>
            <a:chExt cx="4263283" cy="6859190"/>
          </a:xfrm>
        </p:grpSpPr>
        <p:sp>
          <p:nvSpPr>
            <p:cNvPr id="249" name="Google Shape;249;p8"/>
            <p:cNvSpPr/>
            <p:nvPr/>
          </p:nvSpPr>
          <p:spPr>
            <a:xfrm>
              <a:off x="11202463" y="453951"/>
              <a:ext cx="608046" cy="608046"/>
            </a:xfrm>
            <a:prstGeom prst="ellipse">
              <a:avLst/>
            </a:prstGeom>
            <a:solidFill>
              <a:srgbClr val="AABCDC">
                <a:alpha val="600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250" name="Google Shape;250;p8"/>
            <p:cNvSpPr/>
            <p:nvPr/>
          </p:nvSpPr>
          <p:spPr>
            <a:xfrm>
              <a:off x="7649180" y="4581409"/>
              <a:ext cx="856614" cy="1305524"/>
            </a:xfrm>
            <a:custGeom>
              <a:rect b="b" l="l" r="r" t="t"/>
              <a:pathLst>
                <a:path extrusionOk="0" h="6532054" w="3413378">
                  <a:moveTo>
                    <a:pt x="3413379" y="3266028"/>
                  </a:moveTo>
                  <a:cubicBezTo>
                    <a:pt x="3413379" y="5069777"/>
                    <a:pt x="1706689" y="6532055"/>
                    <a:pt x="1706689" y="6532055"/>
                  </a:cubicBezTo>
                  <a:cubicBezTo>
                    <a:pt x="1706689" y="6532055"/>
                    <a:pt x="0" y="5069777"/>
                    <a:pt x="0" y="3266028"/>
                  </a:cubicBezTo>
                  <a:cubicBezTo>
                    <a:pt x="0" y="1462278"/>
                    <a:pt x="1706689" y="0"/>
                    <a:pt x="1706689" y="0"/>
                  </a:cubicBezTo>
                  <a:cubicBezTo>
                    <a:pt x="1706689" y="0"/>
                    <a:pt x="3413379" y="1462278"/>
                    <a:pt x="3413379" y="3266028"/>
                  </a:cubicBezTo>
                  <a:close/>
                </a:path>
              </a:pathLst>
            </a:custGeom>
            <a:solidFill>
              <a:srgbClr val="4367A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251" name="Google Shape;251;p8"/>
            <p:cNvSpPr/>
            <p:nvPr/>
          </p:nvSpPr>
          <p:spPr>
            <a:xfrm>
              <a:off x="8666922" y="5224794"/>
              <a:ext cx="439469" cy="439469"/>
            </a:xfrm>
            <a:prstGeom prst="ellipse">
              <a:avLst/>
            </a:prstGeom>
            <a:solidFill>
              <a:schemeClr val="accent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252" name="Google Shape;252;p8"/>
            <p:cNvSpPr/>
            <p:nvPr/>
          </p:nvSpPr>
          <p:spPr>
            <a:xfrm>
              <a:off x="8314482" y="-1190"/>
              <a:ext cx="3597981" cy="1501977"/>
            </a:xfrm>
            <a:custGeom>
              <a:rect b="b" l="l" r="r" t="t"/>
              <a:pathLst>
                <a:path extrusionOk="0" h="1501977" w="3597981">
                  <a:moveTo>
                    <a:pt x="0" y="0"/>
                  </a:moveTo>
                  <a:lnTo>
                    <a:pt x="3597981" y="0"/>
                  </a:lnTo>
                  <a:lnTo>
                    <a:pt x="3590068" y="51850"/>
                  </a:lnTo>
                  <a:cubicBezTo>
                    <a:pt x="3420721" y="879443"/>
                    <a:pt x="2688479" y="1501977"/>
                    <a:pt x="1810819" y="1501977"/>
                  </a:cubicBezTo>
                  <a:lnTo>
                    <a:pt x="0" y="1501977"/>
                  </a:lnTo>
                  <a:close/>
                </a:path>
              </a:pathLst>
            </a:custGeom>
            <a:solidFill>
              <a:srgbClr val="4367A6">
                <a:alpha val="64313"/>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253" name="Google Shape;253;p8"/>
            <p:cNvSpPr/>
            <p:nvPr/>
          </p:nvSpPr>
          <p:spPr>
            <a:xfrm>
              <a:off x="8288140" y="5358009"/>
              <a:ext cx="3597678" cy="1499991"/>
            </a:xfrm>
            <a:custGeom>
              <a:rect b="b" l="l" r="r" t="t"/>
              <a:pathLst>
                <a:path extrusionOk="0" h="1499991" w="3597678">
                  <a:moveTo>
                    <a:pt x="1786859" y="0"/>
                  </a:moveTo>
                  <a:lnTo>
                    <a:pt x="3597678" y="0"/>
                  </a:lnTo>
                  <a:lnTo>
                    <a:pt x="3597678" y="1499991"/>
                  </a:lnTo>
                  <a:lnTo>
                    <a:pt x="0" y="1499991"/>
                  </a:lnTo>
                  <a:lnTo>
                    <a:pt x="7610" y="1450127"/>
                  </a:lnTo>
                  <a:cubicBezTo>
                    <a:pt x="176957" y="622534"/>
                    <a:pt x="909198" y="0"/>
                    <a:pt x="1786859" y="0"/>
                  </a:cubicBezTo>
                  <a:close/>
                </a:path>
              </a:pathLst>
            </a:custGeom>
            <a:solidFill>
              <a:srgbClr val="AABCDC">
                <a:alpha val="600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grpSp>
      <p:sp>
        <p:nvSpPr>
          <p:cNvPr id="254" name="Google Shape;254;p8"/>
          <p:cNvSpPr/>
          <p:nvPr/>
        </p:nvSpPr>
        <p:spPr>
          <a:xfrm>
            <a:off x="3048" y="0"/>
            <a:ext cx="12188952" cy="6858000"/>
          </a:xfrm>
          <a:prstGeom prst="rect">
            <a:avLst/>
          </a:prstGeom>
          <a:blipFill rotWithShape="1">
            <a:blip r:embed="rId3">
              <a:alphaModFix amt="6000"/>
            </a:blip>
            <a:tile algn="tl" flip="none" tx="0" sx="100000" ty="0" sy="100000"/>
          </a:blip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255" name="Google Shape;255;p8"/>
          <p:cNvSpPr txBox="1"/>
          <p:nvPr>
            <p:ph type="title"/>
          </p:nvPr>
        </p:nvSpPr>
        <p:spPr>
          <a:xfrm>
            <a:off x="457200" y="668049"/>
            <a:ext cx="7685037" cy="1325563"/>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Gill Sans"/>
              <a:buNone/>
            </a:pPr>
            <a:r>
              <a:rPr lang="en-US"/>
              <a:t>Regresión lineal</a:t>
            </a:r>
            <a:endParaRPr/>
          </a:p>
        </p:txBody>
      </p:sp>
      <p:sp>
        <p:nvSpPr>
          <p:cNvPr id="256" name="Google Shape;256;p8"/>
          <p:cNvSpPr txBox="1"/>
          <p:nvPr>
            <p:ph idx="1" type="body"/>
          </p:nvPr>
        </p:nvSpPr>
        <p:spPr>
          <a:xfrm>
            <a:off x="457200" y="2096713"/>
            <a:ext cx="7685037" cy="4080250"/>
          </a:xfrm>
          <a:prstGeom prst="rect">
            <a:avLst/>
          </a:prstGeom>
          <a:noFill/>
          <a:ln>
            <a:noFill/>
          </a:ln>
        </p:spPr>
        <p:txBody>
          <a:bodyPr anchorCtr="0" anchor="t" bIns="45700" lIns="91425" spcFirstLastPara="1" rIns="91425" wrap="square" tIns="45700">
            <a:normAutofit/>
          </a:bodyPr>
          <a:lstStyle/>
          <a:p>
            <a:pPr indent="-228600" lvl="0" marL="228600" rtl="0" algn="l">
              <a:lnSpc>
                <a:spcPct val="110000"/>
              </a:lnSpc>
              <a:spcBef>
                <a:spcPts val="0"/>
              </a:spcBef>
              <a:spcAft>
                <a:spcPts val="0"/>
              </a:spcAft>
              <a:buClr>
                <a:schemeClr val="lt1"/>
              </a:buClr>
              <a:buSzPts val="2000"/>
              <a:buChar char="•"/>
            </a:pPr>
            <a:r>
              <a:rPr lang="en-US"/>
              <a:t>El modelo busca encontrar b</a:t>
            </a:r>
            <a:r>
              <a:rPr baseline="-25000" lang="en-US"/>
              <a:t>0</a:t>
            </a:r>
            <a:r>
              <a:rPr lang="en-US"/>
              <a:t> y b</a:t>
            </a:r>
            <a:r>
              <a:rPr baseline="-25000" lang="en-US"/>
              <a:t>1</a:t>
            </a:r>
            <a:r>
              <a:rPr lang="en-US"/>
              <a:t> con las siguientes ecuaciones:</a:t>
            </a:r>
            <a:endParaRPr/>
          </a:p>
          <a:p>
            <a:pPr indent="-101600" lvl="0" marL="228600" rtl="0" algn="l">
              <a:lnSpc>
                <a:spcPct val="110000"/>
              </a:lnSpc>
              <a:spcBef>
                <a:spcPts val="1000"/>
              </a:spcBef>
              <a:spcAft>
                <a:spcPts val="0"/>
              </a:spcAft>
              <a:buClr>
                <a:schemeClr val="lt1"/>
              </a:buClr>
              <a:buSzPts val="2000"/>
              <a:buNone/>
            </a:pPr>
            <a:r>
              <a:t/>
            </a:r>
            <a:endParaRPr/>
          </a:p>
          <a:p>
            <a:pPr indent="-101600" lvl="0" marL="228600" rtl="0" algn="l">
              <a:lnSpc>
                <a:spcPct val="110000"/>
              </a:lnSpc>
              <a:spcBef>
                <a:spcPts val="1000"/>
              </a:spcBef>
              <a:spcAft>
                <a:spcPts val="0"/>
              </a:spcAft>
              <a:buClr>
                <a:schemeClr val="lt1"/>
              </a:buClr>
              <a:buSzPts val="2000"/>
              <a:buNone/>
            </a:pPr>
            <a:r>
              <a:t/>
            </a:r>
            <a:endParaRPr/>
          </a:p>
          <a:p>
            <a:pPr indent="-101600" lvl="0" marL="228600" rtl="0" algn="l">
              <a:lnSpc>
                <a:spcPct val="110000"/>
              </a:lnSpc>
              <a:spcBef>
                <a:spcPts val="1000"/>
              </a:spcBef>
              <a:spcAft>
                <a:spcPts val="0"/>
              </a:spcAft>
              <a:buClr>
                <a:schemeClr val="lt1"/>
              </a:buClr>
              <a:buSzPts val="2000"/>
              <a:buNone/>
            </a:pPr>
            <a:r>
              <a:t/>
            </a:r>
            <a:endParaRPr/>
          </a:p>
          <a:p>
            <a:pPr indent="-228600" lvl="0" marL="228600" rtl="0" algn="l">
              <a:lnSpc>
                <a:spcPct val="110000"/>
              </a:lnSpc>
              <a:spcBef>
                <a:spcPts val="1000"/>
              </a:spcBef>
              <a:spcAft>
                <a:spcPts val="0"/>
              </a:spcAft>
              <a:buClr>
                <a:schemeClr val="lt1"/>
              </a:buClr>
              <a:buSzPts val="2000"/>
              <a:buChar char="•"/>
            </a:pPr>
            <a:r>
              <a:rPr lang="en-US"/>
              <a:t>La forma más sencilla es hacerlo con una tabla en Excel, para ello resolveremos el siguiente problema:</a:t>
            </a:r>
            <a:endParaRPr/>
          </a:p>
          <a:p>
            <a:pPr indent="-228600" lvl="0" marL="228600" rtl="0" algn="l">
              <a:lnSpc>
                <a:spcPct val="110000"/>
              </a:lnSpc>
              <a:spcBef>
                <a:spcPts val="1000"/>
              </a:spcBef>
              <a:spcAft>
                <a:spcPts val="0"/>
              </a:spcAft>
              <a:buClr>
                <a:schemeClr val="lt1"/>
              </a:buClr>
              <a:buSzPts val="2000"/>
              <a:buChar char="•"/>
            </a:pPr>
            <a:r>
              <a:rPr lang="en-US"/>
              <a:t>El gerente de una oficina de venta de copiadoras está interesado en saber si hay relación entre el número de llamadas que se hacen promocionando el producto y las ventas. Para ello selecciona una muestra de 15 vendedores el último mes:</a:t>
            </a:r>
            <a:endParaRPr/>
          </a:p>
        </p:txBody>
      </p:sp>
      <p:pic>
        <p:nvPicPr>
          <p:cNvPr id="257" name="Google Shape;257;p8"/>
          <p:cNvPicPr preferRelativeResize="0"/>
          <p:nvPr/>
        </p:nvPicPr>
        <p:blipFill rotWithShape="1">
          <a:blip r:embed="rId4">
            <a:alphaModFix/>
          </a:blip>
          <a:srcRect b="0" l="16667" r="16666" t="0"/>
          <a:stretch/>
        </p:blipFill>
        <p:spPr>
          <a:xfrm>
            <a:off x="8313705" y="1605900"/>
            <a:ext cx="3572113" cy="3572112"/>
          </a:xfrm>
          <a:custGeom>
            <a:rect b="b" l="l" r="r" t="t"/>
            <a:pathLst>
              <a:path extrusionOk="0" h="3646991" w="3646992">
                <a:moveTo>
                  <a:pt x="0" y="0"/>
                </a:moveTo>
                <a:lnTo>
                  <a:pt x="1820818" y="0"/>
                </a:lnTo>
                <a:cubicBezTo>
                  <a:pt x="2829397" y="0"/>
                  <a:pt x="3646992" y="817595"/>
                  <a:pt x="3646992" y="1826174"/>
                </a:cubicBezTo>
                <a:lnTo>
                  <a:pt x="3646992" y="3646991"/>
                </a:lnTo>
                <a:lnTo>
                  <a:pt x="1826174" y="3646991"/>
                </a:lnTo>
                <a:cubicBezTo>
                  <a:pt x="817595" y="3646991"/>
                  <a:pt x="0" y="2829396"/>
                  <a:pt x="0" y="1820817"/>
                </a:cubicBezTo>
                <a:close/>
              </a:path>
            </a:pathLst>
          </a:custGeom>
          <a:noFill/>
          <a:ln>
            <a:noFill/>
          </a:ln>
        </p:spPr>
      </p:pic>
      <p:sp>
        <p:nvSpPr>
          <p:cNvPr id="258" name="Google Shape;258;p8"/>
          <p:cNvSpPr/>
          <p:nvPr/>
        </p:nvSpPr>
        <p:spPr>
          <a:xfrm>
            <a:off x="0" y="98978"/>
            <a:ext cx="65" cy="276999"/>
          </a:xfrm>
          <a:prstGeom prst="rect">
            <a:avLst/>
          </a:prstGeom>
          <a:solidFill>
            <a:srgbClr val="F8F9FA"/>
          </a:solid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chemeClr val="lt1"/>
              </a:buClr>
              <a:buSzPts val="1800"/>
              <a:buFont typeface="Gill Sans"/>
              <a:buNone/>
            </a:pPr>
            <a:r>
              <a:t/>
            </a:r>
            <a:endParaRPr b="0" i="0" sz="1800" u="none" cap="none" strike="noStrike">
              <a:solidFill>
                <a:schemeClr val="lt1"/>
              </a:solidFill>
              <a:latin typeface="Arial"/>
              <a:ea typeface="Arial"/>
              <a:cs typeface="Arial"/>
              <a:sym typeface="Arial"/>
            </a:endParaRPr>
          </a:p>
        </p:txBody>
      </p:sp>
      <p:pic>
        <p:nvPicPr>
          <p:cNvPr id="259" name="Google Shape;259;p8"/>
          <p:cNvPicPr preferRelativeResize="0"/>
          <p:nvPr/>
        </p:nvPicPr>
        <p:blipFill rotWithShape="1">
          <a:blip r:embed="rId5">
            <a:alphaModFix/>
          </a:blip>
          <a:srcRect b="0" l="0" r="0" t="0"/>
          <a:stretch/>
        </p:blipFill>
        <p:spPr>
          <a:xfrm>
            <a:off x="3151660" y="2661661"/>
            <a:ext cx="2676219" cy="1220403"/>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263" name="Shape 263"/>
        <p:cNvGrpSpPr/>
        <p:nvPr/>
      </p:nvGrpSpPr>
      <p:grpSpPr>
        <a:xfrm>
          <a:off x="0" y="0"/>
          <a:ext cx="0" cy="0"/>
          <a:chOff x="0" y="0"/>
          <a:chExt cx="0" cy="0"/>
        </a:xfrm>
      </p:grpSpPr>
      <p:sp>
        <p:nvSpPr>
          <p:cNvPr id="264" name="Google Shape;264;p9"/>
          <p:cNvSpPr/>
          <p:nvPr/>
        </p:nvSpPr>
        <p:spPr>
          <a:xfrm>
            <a:off x="0" y="0"/>
            <a:ext cx="12192000" cy="6858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265" name="Google Shape;265;p9"/>
          <p:cNvSpPr/>
          <p:nvPr/>
        </p:nvSpPr>
        <p:spPr>
          <a:xfrm>
            <a:off x="0" y="0"/>
            <a:ext cx="12188952" cy="6858000"/>
          </a:xfrm>
          <a:prstGeom prst="rect">
            <a:avLst/>
          </a:prstGeom>
          <a:solidFill>
            <a:srgbClr val="816148">
              <a:alpha val="400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816148"/>
              </a:solidFill>
              <a:latin typeface="Gill Sans"/>
              <a:ea typeface="Gill Sans"/>
              <a:cs typeface="Gill Sans"/>
              <a:sym typeface="Gill Sans"/>
            </a:endParaRPr>
          </a:p>
        </p:txBody>
      </p:sp>
      <p:grpSp>
        <p:nvGrpSpPr>
          <p:cNvPr id="266" name="Google Shape;266;p9"/>
          <p:cNvGrpSpPr/>
          <p:nvPr/>
        </p:nvGrpSpPr>
        <p:grpSpPr>
          <a:xfrm>
            <a:off x="7649180" y="-1190"/>
            <a:ext cx="4263283" cy="6859190"/>
            <a:chOff x="7649180" y="-1190"/>
            <a:chExt cx="4263283" cy="6859190"/>
          </a:xfrm>
        </p:grpSpPr>
        <p:sp>
          <p:nvSpPr>
            <p:cNvPr id="267" name="Google Shape;267;p9"/>
            <p:cNvSpPr/>
            <p:nvPr/>
          </p:nvSpPr>
          <p:spPr>
            <a:xfrm>
              <a:off x="11202463" y="453951"/>
              <a:ext cx="608046" cy="608046"/>
            </a:xfrm>
            <a:prstGeom prst="ellipse">
              <a:avLst/>
            </a:prstGeom>
            <a:solidFill>
              <a:srgbClr val="AABCDC">
                <a:alpha val="600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268" name="Google Shape;268;p9"/>
            <p:cNvSpPr/>
            <p:nvPr/>
          </p:nvSpPr>
          <p:spPr>
            <a:xfrm>
              <a:off x="7649180" y="4581409"/>
              <a:ext cx="856614" cy="1305524"/>
            </a:xfrm>
            <a:custGeom>
              <a:rect b="b" l="l" r="r" t="t"/>
              <a:pathLst>
                <a:path extrusionOk="0" h="6532054" w="3413378">
                  <a:moveTo>
                    <a:pt x="3413379" y="3266028"/>
                  </a:moveTo>
                  <a:cubicBezTo>
                    <a:pt x="3413379" y="5069777"/>
                    <a:pt x="1706689" y="6532055"/>
                    <a:pt x="1706689" y="6532055"/>
                  </a:cubicBezTo>
                  <a:cubicBezTo>
                    <a:pt x="1706689" y="6532055"/>
                    <a:pt x="0" y="5069777"/>
                    <a:pt x="0" y="3266028"/>
                  </a:cubicBezTo>
                  <a:cubicBezTo>
                    <a:pt x="0" y="1462278"/>
                    <a:pt x="1706689" y="0"/>
                    <a:pt x="1706689" y="0"/>
                  </a:cubicBezTo>
                  <a:cubicBezTo>
                    <a:pt x="1706689" y="0"/>
                    <a:pt x="3413379" y="1462278"/>
                    <a:pt x="3413379" y="3266028"/>
                  </a:cubicBezTo>
                  <a:close/>
                </a:path>
              </a:pathLst>
            </a:custGeom>
            <a:solidFill>
              <a:srgbClr val="4367A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269" name="Google Shape;269;p9"/>
            <p:cNvSpPr/>
            <p:nvPr/>
          </p:nvSpPr>
          <p:spPr>
            <a:xfrm>
              <a:off x="8666922" y="5224794"/>
              <a:ext cx="439469" cy="439469"/>
            </a:xfrm>
            <a:prstGeom prst="ellipse">
              <a:avLst/>
            </a:prstGeom>
            <a:solidFill>
              <a:schemeClr val="accent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270" name="Google Shape;270;p9"/>
            <p:cNvSpPr/>
            <p:nvPr/>
          </p:nvSpPr>
          <p:spPr>
            <a:xfrm>
              <a:off x="8314482" y="-1190"/>
              <a:ext cx="3597981" cy="1501977"/>
            </a:xfrm>
            <a:custGeom>
              <a:rect b="b" l="l" r="r" t="t"/>
              <a:pathLst>
                <a:path extrusionOk="0" h="1501977" w="3597981">
                  <a:moveTo>
                    <a:pt x="0" y="0"/>
                  </a:moveTo>
                  <a:lnTo>
                    <a:pt x="3597981" y="0"/>
                  </a:lnTo>
                  <a:lnTo>
                    <a:pt x="3590068" y="51850"/>
                  </a:lnTo>
                  <a:cubicBezTo>
                    <a:pt x="3420721" y="879443"/>
                    <a:pt x="2688479" y="1501977"/>
                    <a:pt x="1810819" y="1501977"/>
                  </a:cubicBezTo>
                  <a:lnTo>
                    <a:pt x="0" y="1501977"/>
                  </a:lnTo>
                  <a:close/>
                </a:path>
              </a:pathLst>
            </a:custGeom>
            <a:solidFill>
              <a:srgbClr val="4367A6">
                <a:alpha val="64313"/>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271" name="Google Shape;271;p9"/>
            <p:cNvSpPr/>
            <p:nvPr/>
          </p:nvSpPr>
          <p:spPr>
            <a:xfrm>
              <a:off x="8288140" y="5358009"/>
              <a:ext cx="3597678" cy="1499991"/>
            </a:xfrm>
            <a:custGeom>
              <a:rect b="b" l="l" r="r" t="t"/>
              <a:pathLst>
                <a:path extrusionOk="0" h="1499991" w="3597678">
                  <a:moveTo>
                    <a:pt x="1786859" y="0"/>
                  </a:moveTo>
                  <a:lnTo>
                    <a:pt x="3597678" y="0"/>
                  </a:lnTo>
                  <a:lnTo>
                    <a:pt x="3597678" y="1499991"/>
                  </a:lnTo>
                  <a:lnTo>
                    <a:pt x="0" y="1499991"/>
                  </a:lnTo>
                  <a:lnTo>
                    <a:pt x="7610" y="1450127"/>
                  </a:lnTo>
                  <a:cubicBezTo>
                    <a:pt x="176957" y="622534"/>
                    <a:pt x="909198" y="0"/>
                    <a:pt x="1786859" y="0"/>
                  </a:cubicBezTo>
                  <a:close/>
                </a:path>
              </a:pathLst>
            </a:custGeom>
            <a:solidFill>
              <a:srgbClr val="AABCDC">
                <a:alpha val="600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grpSp>
      <p:sp>
        <p:nvSpPr>
          <p:cNvPr id="272" name="Google Shape;272;p9"/>
          <p:cNvSpPr/>
          <p:nvPr/>
        </p:nvSpPr>
        <p:spPr>
          <a:xfrm>
            <a:off x="3048" y="0"/>
            <a:ext cx="12188952" cy="6858000"/>
          </a:xfrm>
          <a:prstGeom prst="rect">
            <a:avLst/>
          </a:prstGeom>
          <a:blipFill rotWithShape="1">
            <a:blip r:embed="rId3">
              <a:alphaModFix amt="6000"/>
            </a:blip>
            <a:tile algn="tl" flip="none" tx="0" sx="100000" ty="0" sy="100000"/>
          </a:blip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273" name="Google Shape;273;p9"/>
          <p:cNvSpPr txBox="1"/>
          <p:nvPr>
            <p:ph type="title"/>
          </p:nvPr>
        </p:nvSpPr>
        <p:spPr>
          <a:xfrm>
            <a:off x="457200" y="668049"/>
            <a:ext cx="7685037" cy="1325563"/>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Gill Sans"/>
              <a:buNone/>
            </a:pPr>
            <a:r>
              <a:rPr lang="en-US"/>
              <a:t>Regresión lineal</a:t>
            </a:r>
            <a:endParaRPr/>
          </a:p>
        </p:txBody>
      </p:sp>
      <p:sp>
        <p:nvSpPr>
          <p:cNvPr id="274" name="Google Shape;274;p9"/>
          <p:cNvSpPr txBox="1"/>
          <p:nvPr>
            <p:ph idx="1" type="body"/>
          </p:nvPr>
        </p:nvSpPr>
        <p:spPr>
          <a:xfrm>
            <a:off x="457200" y="2096713"/>
            <a:ext cx="7685037" cy="4080250"/>
          </a:xfrm>
          <a:prstGeom prst="rect">
            <a:avLst/>
          </a:prstGeom>
          <a:noFill/>
          <a:ln>
            <a:noFill/>
          </a:ln>
        </p:spPr>
        <p:txBody>
          <a:bodyPr anchorCtr="0" anchor="t" bIns="45700" lIns="91425" spcFirstLastPara="1" rIns="91425" wrap="square" tIns="45700">
            <a:normAutofit/>
          </a:bodyPr>
          <a:lstStyle/>
          <a:p>
            <a:pPr indent="-228600" lvl="0" marL="228600" rtl="0" algn="l">
              <a:lnSpc>
                <a:spcPct val="110000"/>
              </a:lnSpc>
              <a:spcBef>
                <a:spcPts val="0"/>
              </a:spcBef>
              <a:spcAft>
                <a:spcPts val="0"/>
              </a:spcAft>
              <a:buClr>
                <a:schemeClr val="lt1"/>
              </a:buClr>
              <a:buSzPts val="2000"/>
              <a:buChar char="•"/>
            </a:pPr>
            <a:r>
              <a:rPr lang="en-US"/>
              <a:t>Esta es la información que obtuvo.</a:t>
            </a:r>
            <a:endParaRPr/>
          </a:p>
          <a:p>
            <a:pPr indent="-228600" lvl="0" marL="228600" rtl="0" algn="l">
              <a:lnSpc>
                <a:spcPct val="110000"/>
              </a:lnSpc>
              <a:spcBef>
                <a:spcPts val="1000"/>
              </a:spcBef>
              <a:spcAft>
                <a:spcPts val="0"/>
              </a:spcAft>
              <a:buClr>
                <a:schemeClr val="lt1"/>
              </a:buClr>
              <a:buSzPts val="2000"/>
              <a:buChar char="•"/>
            </a:pPr>
            <a:r>
              <a:rPr lang="en-US"/>
              <a:t>Lo pasamos a una hoja de cálculo para poder</a:t>
            </a:r>
            <a:endParaRPr/>
          </a:p>
          <a:p>
            <a:pPr indent="-228600" lvl="1" marL="685800" rtl="0" algn="l">
              <a:lnSpc>
                <a:spcPct val="110000"/>
              </a:lnSpc>
              <a:spcBef>
                <a:spcPts val="500"/>
              </a:spcBef>
              <a:spcAft>
                <a:spcPts val="0"/>
              </a:spcAft>
              <a:buClr>
                <a:schemeClr val="lt1"/>
              </a:buClr>
              <a:buSzPts val="2000"/>
              <a:buChar char="•"/>
            </a:pPr>
            <a:r>
              <a:rPr lang="en-US"/>
              <a:t>Graficar.</a:t>
            </a:r>
            <a:endParaRPr/>
          </a:p>
          <a:p>
            <a:pPr indent="-228600" lvl="1" marL="685800" rtl="0" algn="l">
              <a:lnSpc>
                <a:spcPct val="110000"/>
              </a:lnSpc>
              <a:spcBef>
                <a:spcPts val="500"/>
              </a:spcBef>
              <a:spcAft>
                <a:spcPts val="0"/>
              </a:spcAft>
              <a:buClr>
                <a:schemeClr val="lt1"/>
              </a:buClr>
              <a:buSzPts val="2000"/>
              <a:buChar char="•"/>
            </a:pPr>
            <a:r>
              <a:rPr lang="en-US"/>
              <a:t>Obtener la ecuación por regresión.</a:t>
            </a:r>
            <a:endParaRPr/>
          </a:p>
          <a:p>
            <a:pPr indent="-228600" lvl="1" marL="685800" rtl="0" algn="l">
              <a:lnSpc>
                <a:spcPct val="110000"/>
              </a:lnSpc>
              <a:spcBef>
                <a:spcPts val="500"/>
              </a:spcBef>
              <a:spcAft>
                <a:spcPts val="0"/>
              </a:spcAft>
              <a:buClr>
                <a:schemeClr val="lt1"/>
              </a:buClr>
              <a:buSzPts val="2000"/>
              <a:buChar char="•"/>
            </a:pPr>
            <a:r>
              <a:rPr lang="en-US"/>
              <a:t>Encontrar la correlación.</a:t>
            </a:r>
            <a:endParaRPr/>
          </a:p>
          <a:p>
            <a:pPr indent="-228600" lvl="1" marL="685800" rtl="0" algn="l">
              <a:lnSpc>
                <a:spcPct val="110000"/>
              </a:lnSpc>
              <a:spcBef>
                <a:spcPts val="500"/>
              </a:spcBef>
              <a:spcAft>
                <a:spcPts val="0"/>
              </a:spcAft>
              <a:buClr>
                <a:schemeClr val="lt1"/>
              </a:buClr>
              <a:buSzPts val="2000"/>
              <a:buChar char="•"/>
            </a:pPr>
            <a:r>
              <a:rPr lang="en-US"/>
              <a:t>Dar respuesta a su inquietud.</a:t>
            </a:r>
            <a:endParaRPr/>
          </a:p>
          <a:p>
            <a:pPr indent="-101600" lvl="1" marL="685800" rtl="0" algn="l">
              <a:lnSpc>
                <a:spcPct val="110000"/>
              </a:lnSpc>
              <a:spcBef>
                <a:spcPts val="500"/>
              </a:spcBef>
              <a:spcAft>
                <a:spcPts val="0"/>
              </a:spcAft>
              <a:buClr>
                <a:schemeClr val="lt1"/>
              </a:buClr>
              <a:buSzPts val="2000"/>
              <a:buNone/>
            </a:pPr>
            <a:r>
              <a:t/>
            </a:r>
            <a:endParaRPr/>
          </a:p>
        </p:txBody>
      </p:sp>
      <p:pic>
        <p:nvPicPr>
          <p:cNvPr id="275" name="Google Shape;275;p9"/>
          <p:cNvPicPr preferRelativeResize="0"/>
          <p:nvPr/>
        </p:nvPicPr>
        <p:blipFill rotWithShape="1">
          <a:blip r:embed="rId4">
            <a:alphaModFix/>
          </a:blip>
          <a:srcRect b="0" l="16667" r="16666" t="0"/>
          <a:stretch/>
        </p:blipFill>
        <p:spPr>
          <a:xfrm>
            <a:off x="8313705" y="1605900"/>
            <a:ext cx="3572113" cy="3572112"/>
          </a:xfrm>
          <a:custGeom>
            <a:rect b="b" l="l" r="r" t="t"/>
            <a:pathLst>
              <a:path extrusionOk="0" h="3646991" w="3646992">
                <a:moveTo>
                  <a:pt x="0" y="0"/>
                </a:moveTo>
                <a:lnTo>
                  <a:pt x="1820818" y="0"/>
                </a:lnTo>
                <a:cubicBezTo>
                  <a:pt x="2829397" y="0"/>
                  <a:pt x="3646992" y="817595"/>
                  <a:pt x="3646992" y="1826174"/>
                </a:cubicBezTo>
                <a:lnTo>
                  <a:pt x="3646992" y="3646991"/>
                </a:lnTo>
                <a:lnTo>
                  <a:pt x="1826174" y="3646991"/>
                </a:lnTo>
                <a:cubicBezTo>
                  <a:pt x="817595" y="3646991"/>
                  <a:pt x="0" y="2829396"/>
                  <a:pt x="0" y="1820817"/>
                </a:cubicBezTo>
                <a:close/>
              </a:path>
            </a:pathLst>
          </a:custGeom>
          <a:noFill/>
          <a:ln>
            <a:noFill/>
          </a:ln>
        </p:spPr>
      </p:pic>
      <p:sp>
        <p:nvSpPr>
          <p:cNvPr id="276" name="Google Shape;276;p9"/>
          <p:cNvSpPr/>
          <p:nvPr/>
        </p:nvSpPr>
        <p:spPr>
          <a:xfrm>
            <a:off x="0" y="98978"/>
            <a:ext cx="65" cy="276999"/>
          </a:xfrm>
          <a:prstGeom prst="rect">
            <a:avLst/>
          </a:prstGeom>
          <a:solidFill>
            <a:srgbClr val="F8F9FA"/>
          </a:solid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chemeClr val="lt1"/>
              </a:buClr>
              <a:buSzPts val="1800"/>
              <a:buFont typeface="Gill Sans"/>
              <a:buNone/>
            </a:pPr>
            <a:r>
              <a:t/>
            </a:r>
            <a:endParaRPr b="0" i="0" sz="1800" u="none" cap="none" strike="noStrike">
              <a:solidFill>
                <a:schemeClr val="lt1"/>
              </a:solidFill>
              <a:latin typeface="Arial"/>
              <a:ea typeface="Arial"/>
              <a:cs typeface="Arial"/>
              <a:sym typeface="Arial"/>
            </a:endParaRPr>
          </a:p>
        </p:txBody>
      </p:sp>
      <p:pic>
        <p:nvPicPr>
          <p:cNvPr id="277" name="Google Shape;277;p9"/>
          <p:cNvPicPr preferRelativeResize="0"/>
          <p:nvPr/>
        </p:nvPicPr>
        <p:blipFill rotWithShape="1">
          <a:blip r:embed="rId5">
            <a:alphaModFix/>
          </a:blip>
          <a:srcRect b="0" l="0" r="0" t="0"/>
          <a:stretch/>
        </p:blipFill>
        <p:spPr>
          <a:xfrm>
            <a:off x="4630547" y="3758039"/>
            <a:ext cx="3644663" cy="293350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ropicVTI">
  <a:themeElements>
    <a:clrScheme name="AnalogousFromLightSeed_2SEEDS">
      <a:dk1>
        <a:srgbClr val="000000"/>
      </a:dk1>
      <a:lt1>
        <a:srgbClr val="FFFFFF"/>
      </a:lt1>
      <a:dk2>
        <a:srgbClr val="413124"/>
      </a:dk2>
      <a:lt2>
        <a:srgbClr val="E8E6E2"/>
      </a:lt2>
      <a:accent1>
        <a:srgbClr val="7391C6"/>
      </a:accent1>
      <a:accent2>
        <a:srgbClr val="68ADC1"/>
      </a:accent2>
      <a:accent3>
        <a:srgbClr val="908CD0"/>
      </a:accent3>
      <a:accent4>
        <a:srgbClr val="C68473"/>
      </a:accent4>
      <a:accent5>
        <a:srgbClr val="BD9D6A"/>
      </a:accent5>
      <a:accent6>
        <a:srgbClr val="A3A660"/>
      </a:accent6>
      <a:hlink>
        <a:srgbClr val="95805A"/>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2022-05-21T19:15:29Z</dcterms:created>
  <dc:creator>Gutierrez Perez, Cesar (MEX, TYP, ID)</dc:creator>
</cp:coreProperties>
</file>