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t>Use the guidelines in the presenter notes of this slide deck to help you format your presentation and associated slides.  These are simply a guideline so feel free to expand on it if you'd like!</a:t>
            </a:r>
            <a:br>
              <a:rPr i="1" lang="en"/>
            </a:br>
            <a:r>
              <a:rPr i="1" lang="en"/>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indent="0" lvl="0" marL="0" rtl="0" algn="l">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a9146c856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Include a screenshot of your whiteboard planning</a:t>
            </a:r>
            <a:endParaRPr/>
          </a:p>
          <a:p>
            <a:pPr indent="-317500" lvl="0" marL="457200" rtl="0" algn="l">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29" name="Google Shape;129;g3a9146c85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526846ab1_1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indent="0" lvl="0" marL="0" rtl="0" algn="l">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35" name="Google Shape;135;g8526846ab1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526846ab1_1_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Code 201, 301:</a:t>
            </a:r>
            <a:endParaRPr/>
          </a:p>
          <a:p>
            <a:pPr indent="0" lvl="0" marL="0" rtl="0" algn="l">
              <a:spcBef>
                <a:spcPts val="0"/>
              </a:spcBef>
              <a:spcAft>
                <a:spcPts val="0"/>
              </a:spcAft>
              <a:buNone/>
            </a:pPr>
            <a:r>
              <a:rPr lang="en"/>
              <a:t>What was your process for verifying the code/scripts  that you wrote </a:t>
            </a:r>
            <a:r>
              <a:rPr lang="en"/>
              <a:t>actually</a:t>
            </a:r>
            <a:r>
              <a:rPr lang="en"/>
              <a: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401: </a:t>
            </a:r>
            <a:r>
              <a:rPr b="1" lang="en"/>
              <a:t>REQUIRED</a:t>
            </a:r>
            <a:r>
              <a:rPr lang="en"/>
              <a:t> in demo, or in slides</a:t>
            </a:r>
            <a:br>
              <a:rPr lang="en"/>
            </a:br>
            <a:r>
              <a:rPr lang="en"/>
              <a:t>- Have a command line interface up and ready to run your tests in the background of the presentation.</a:t>
            </a:r>
            <a:br>
              <a:rPr lang="en"/>
            </a:br>
            <a:r>
              <a:rPr lang="en"/>
              <a:t>- When you are ready, run your tests locally, with verbose mode and coverage reporting turned on if possible.</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testing process, or coverage report, such as your code coverage rate.</a:t>
            </a:r>
            <a:endParaRPr/>
          </a:p>
          <a:p>
            <a:pPr indent="-317500" lvl="0" marL="457200" rtl="0" algn="l">
              <a:spcBef>
                <a:spcPts val="0"/>
              </a:spcBef>
              <a:spcAft>
                <a:spcPts val="0"/>
              </a:spcAft>
              <a:buSzPts val="1400"/>
              <a:buChar char="-"/>
            </a:pPr>
            <a:r>
              <a:rPr lang="en"/>
              <a:t>Link to results of app performance tests, from something like loadimpact.com </a:t>
            </a:r>
            <a:endParaRPr/>
          </a:p>
        </p:txBody>
      </p:sp>
      <p:sp>
        <p:nvSpPr>
          <p:cNvPr id="142" name="Google Shape;142;g8526846ab1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ccd1c413_1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49" name="Google Shape;149;g2accd1c41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26846ab1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Q&amp;A should take place around the 10 minute mark and last no more than 5 minutes.  Keep an eye on the clock!</a:t>
            </a:r>
            <a:endParaRPr/>
          </a:p>
          <a:p>
            <a:pPr indent="0" lvl="0" marL="0" rtl="0" algn="l">
              <a:spcBef>
                <a:spcPts val="0"/>
              </a:spcBef>
              <a:spcAft>
                <a:spcPts val="0"/>
              </a:spcAft>
              <a:buNone/>
            </a:pPr>
            <a:r>
              <a:rPr lang="en"/>
              <a:t>- Have your application codebase up in the background in case you get questions about it!</a:t>
            </a:r>
            <a:endParaRPr/>
          </a:p>
        </p:txBody>
      </p:sp>
      <p:sp>
        <p:nvSpPr>
          <p:cNvPr id="155" name="Google Shape;155;g8526846ab1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ccd1c413_1_3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The primary driver of the presentation should take a moment to discuss the agenda for the presentation.</a:t>
            </a:r>
            <a:endParaRPr/>
          </a:p>
        </p:txBody>
      </p:sp>
      <p:sp>
        <p:nvSpPr>
          <p:cNvPr id="73" name="Google Shape;73;g2accd1c41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ccd1c413_1_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link to your app’s About page, or show the whole team here. </a:t>
            </a:r>
            <a:endParaRPr>
              <a:solidFill>
                <a:schemeClr val="dk1"/>
              </a:solidFill>
            </a:endParaRPr>
          </a:p>
          <a:p>
            <a:pPr indent="0" lvl="0" marL="0" rtl="0" algn="l">
              <a:spcBef>
                <a:spcPts val="0"/>
              </a:spcBef>
              <a:spcAft>
                <a:spcPts val="0"/>
              </a:spcAft>
              <a:buNone/>
            </a:pPr>
            <a:r>
              <a:rPr lang="en"/>
              <a:t>- If you can, update the </a:t>
            </a:r>
            <a:r>
              <a:rPr lang="en"/>
              <a:t>silhouette</a:t>
            </a:r>
            <a:r>
              <a:rPr lang="en"/>
              <a:t> with a picture of you and your team.</a:t>
            </a:r>
            <a:endParaRPr/>
          </a:p>
          <a:p>
            <a:pPr indent="0" lvl="0" marL="0" rtl="0" algn="l">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indent="0" lvl="0" marL="0" rtl="0" algn="l">
              <a:spcBef>
                <a:spcPts val="0"/>
              </a:spcBef>
              <a:spcAft>
                <a:spcPts val="0"/>
              </a:spcAft>
              <a:buNone/>
            </a:pPr>
            <a:r>
              <a:t/>
            </a:r>
            <a:endParaRPr/>
          </a:p>
        </p:txBody>
      </p:sp>
      <p:sp>
        <p:nvSpPr>
          <p:cNvPr id="79" name="Google Shape;79;g2accd1c413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a9146c856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a:t>
            </a:r>
            <a:r>
              <a:rPr lang="en"/>
              <a:t>silhouette</a:t>
            </a:r>
            <a:r>
              <a:rPr lang="en"/>
              <a:t>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6" name="Google Shape;86;g3a9146c85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254e69211_0_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silhouette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93" name="Google Shape;93;g11254e69211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254e69211_0_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silhouette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100" name="Google Shape;100;g11254e69211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254e69211_0_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silhouette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107" name="Google Shape;107;g11254e69211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526846ab1_1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discuss the "why" behind your project. Then: give a clear high-level definition of WHAT problems your project addresses. </a:t>
            </a:r>
            <a:br>
              <a:rPr lang="en"/>
            </a:br>
            <a:br>
              <a:rPr lang="en"/>
            </a:br>
            <a:r>
              <a:rPr lang="en"/>
              <a:t>- Why did your team choose this project?</a:t>
            </a:r>
            <a:endParaRPr/>
          </a:p>
          <a:p>
            <a:pPr indent="0" lvl="0" marL="0" rtl="0" algn="l">
              <a:spcBef>
                <a:spcPts val="0"/>
              </a:spcBef>
              <a:spcAft>
                <a:spcPts val="0"/>
              </a:spcAft>
              <a:buNone/>
            </a:pPr>
            <a:r>
              <a:rPr lang="en"/>
              <a:t>- What problem(s) does it solve?</a:t>
            </a:r>
            <a:endParaRPr/>
          </a:p>
        </p:txBody>
      </p:sp>
      <p:sp>
        <p:nvSpPr>
          <p:cNvPr id="114" name="Google Shape;114;g8526846ab1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a9146c856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indent="0" lvl="0" marL="0" rtl="0" algn="l">
              <a:spcBef>
                <a:spcPts val="0"/>
              </a:spcBef>
              <a:spcAft>
                <a:spcPts val="0"/>
              </a:spcAft>
              <a:buNone/>
            </a:pPr>
            <a:r>
              <a:rPr lang="en"/>
              <a:t>- Are there any microservices, APIs, or other 3rd party integrations worth discussing?</a:t>
            </a:r>
            <a:endParaRPr/>
          </a:p>
        </p:txBody>
      </p:sp>
      <p:sp>
        <p:nvSpPr>
          <p:cNvPr id="123" name="Google Shape;123;g3a9146c85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044" y="2164556"/>
            <a:ext cx="5260200" cy="814388"/>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5" cy="5130565"/>
          </a:xfrm>
          <a:prstGeom prst="rect">
            <a:avLst/>
          </a:prstGeom>
          <a:noFill/>
          <a:ln>
            <a:noFill/>
          </a:ln>
        </p:spPr>
      </p:pic>
      <p:sp>
        <p:nvSpPr>
          <p:cNvPr id="46" name="Google Shape;46;p1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2" cy="5135221"/>
          </a:xfrm>
          <a:prstGeom prst="rect">
            <a:avLst/>
          </a:prstGeom>
          <a:noFill/>
          <a:ln>
            <a:noFill/>
          </a:ln>
        </p:spPr>
      </p:pic>
      <p:sp>
        <p:nvSpPr>
          <p:cNvPr id="49" name="Google Shape;49;p14"/>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60" cy="5144434"/>
          </a:xfrm>
          <a:prstGeom prst="rect">
            <a:avLst/>
          </a:prstGeom>
          <a:noFill/>
          <a:ln>
            <a:noFill/>
          </a:ln>
        </p:spPr>
      </p:pic>
      <p:sp>
        <p:nvSpPr>
          <p:cNvPr id="52" name="Google Shape;52;p15"/>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7" cy="5138976"/>
          </a:xfrm>
          <a:prstGeom prst="rect">
            <a:avLst/>
          </a:prstGeom>
          <a:noFill/>
          <a:ln>
            <a:noFill/>
          </a:ln>
        </p:spPr>
      </p:pic>
      <p:sp>
        <p:nvSpPr>
          <p:cNvPr id="55" name="Google Shape;55;p1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1"/>
          </a:xfrm>
          <a:prstGeom prst="rect">
            <a:avLst/>
          </a:prstGeom>
          <a:noFill/>
          <a:ln>
            <a:noFill/>
          </a:ln>
        </p:spPr>
      </p:pic>
      <p:sp>
        <p:nvSpPr>
          <p:cNvPr id="58" name="Google Shape;58;p1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1"/>
          </a:xfrm>
          <a:prstGeom prst="rect">
            <a:avLst/>
          </a:prstGeom>
          <a:noFill/>
          <a:ln>
            <a:noFill/>
          </a:ln>
        </p:spPr>
      </p:pic>
      <p:sp>
        <p:nvSpPr>
          <p:cNvPr id="61" name="Google Shape;61;p18"/>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8" cy="5131366"/>
          </a:xfrm>
          <a:prstGeom prst="rect">
            <a:avLst/>
          </a:prstGeom>
          <a:noFill/>
          <a:ln>
            <a:noFill/>
          </a:ln>
        </p:spPr>
      </p:pic>
      <p:sp>
        <p:nvSpPr>
          <p:cNvPr id="35" name="Google Shape;35;p10"/>
          <p:cNvSpPr txBox="1"/>
          <p:nvPr>
            <p:ph type="title"/>
          </p:nvPr>
        </p:nvSpPr>
        <p:spPr>
          <a:xfrm>
            <a:off x="228600" y="714375"/>
            <a:ext cx="7810500" cy="1743075"/>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312"/>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the-go-gitters.github.io/trivia-race/" TargetMode="External"/><Relationship Id="rId4" Type="http://schemas.openxmlformats.org/officeDocument/2006/relationships/hyperlink" Target="https://github.com/The-Go-Gitters/trivia-ra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www.scientificamerican.com/article/the-science-of-bored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Trivia-Race</a:t>
            </a:r>
            <a:endParaRPr sz="500"/>
          </a:p>
        </p:txBody>
      </p:sp>
      <p:cxnSp>
        <p:nvCxnSpPr>
          <p:cNvPr id="69" name="Google Shape;69;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0" name="Google Shape;70;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Project: seatt-c-20182</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1186175" y="503925"/>
            <a:ext cx="35670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400">
                <a:latin typeface="Helvetica Neue"/>
                <a:ea typeface="Helvetica Neue"/>
                <a:cs typeface="Helvetica Neue"/>
                <a:sym typeface="Helvetica Neue"/>
              </a:rPr>
              <a:t>Process &amp; Documentation</a:t>
            </a:r>
            <a:endParaRPr b="1" sz="34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400">
              <a:latin typeface="Helvetica Neue"/>
              <a:ea typeface="Helvetica Neue"/>
              <a:cs typeface="Helvetica Neue"/>
              <a:sym typeface="Helvetica Neue"/>
            </a:endParaRPr>
          </a:p>
        </p:txBody>
      </p:sp>
      <p:pic>
        <p:nvPicPr>
          <p:cNvPr id="132" name="Google Shape;132;p29"/>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Demo!</a:t>
            </a:r>
            <a:endParaRPr sz="500"/>
          </a:p>
        </p:txBody>
      </p:sp>
      <p:cxnSp>
        <p:nvCxnSpPr>
          <p:cNvPr id="138" name="Google Shape;138;p3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9" name="Google Shape;139;p3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Tests</a:t>
            </a:r>
            <a:r>
              <a:rPr b="1" lang="en" sz="5400">
                <a:latin typeface="Helvetica Neue"/>
                <a:ea typeface="Helvetica Neue"/>
                <a:cs typeface="Helvetica Neue"/>
                <a:sym typeface="Helvetica Neue"/>
              </a:rPr>
              <a:t>!</a:t>
            </a:r>
            <a:endParaRPr sz="500"/>
          </a:p>
        </p:txBody>
      </p:sp>
      <p:cxnSp>
        <p:nvCxnSpPr>
          <p:cNvPr id="145" name="Google Shape;145;p31"/>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6" name="Google Shape;146;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&lt;REQUIRED part of your presentation&gt;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Resources &amp; Thanks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52" name="Google Shape;152;p32"/>
          <p:cNvSpPr txBox="1"/>
          <p:nvPr/>
        </p:nvSpPr>
        <p:spPr>
          <a:xfrm>
            <a:off x="348864" y="1125004"/>
            <a:ext cx="6403800" cy="28935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50000"/>
              </a:lnSpc>
              <a:spcBef>
                <a:spcPts val="0"/>
              </a:spcBef>
              <a:spcAft>
                <a:spcPts val="0"/>
              </a:spcAft>
              <a:buClr>
                <a:srgbClr val="7E7F7E"/>
              </a:buClr>
              <a:buSzPts val="1400"/>
              <a:buFont typeface="Helvetica Neue"/>
              <a:buChar char="●"/>
            </a:pPr>
            <a:r>
              <a:rPr lang="en" u="sng">
                <a:solidFill>
                  <a:schemeClr val="hlink"/>
                </a:solidFill>
                <a:latin typeface="Helvetica Neue"/>
                <a:ea typeface="Helvetica Neue"/>
                <a:cs typeface="Helvetica Neue"/>
                <a:sym typeface="Helvetica Neue"/>
                <a:hlinkClick r:id="rId3"/>
              </a:rPr>
              <a:t>Trivia Race!</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u="sng">
                <a:solidFill>
                  <a:schemeClr val="hlink"/>
                </a:solidFill>
                <a:latin typeface="Helvetica Neue"/>
                <a:ea typeface="Helvetica Neue"/>
                <a:cs typeface="Helvetica Neue"/>
                <a:sym typeface="Helvetica Neue"/>
                <a:hlinkClick r:id="rId4"/>
              </a:rPr>
              <a:t>Trivia-Race-Repo</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We would like to thank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Questions?</a:t>
            </a:r>
            <a:endParaRPr sz="500"/>
          </a:p>
        </p:txBody>
      </p:sp>
      <p:cxnSp>
        <p:nvCxnSpPr>
          <p:cNvPr id="158" name="Google Shape;158;p3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59" name="Google Shape;159;p3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1"/>
          <p:cNvSpPr txBox="1"/>
          <p:nvPr/>
        </p:nvSpPr>
        <p:spPr>
          <a:xfrm>
            <a:off x="5108675" y="3039450"/>
            <a:ext cx="3371100" cy="1778700"/>
          </a:xfrm>
          <a:prstGeom prst="rect">
            <a:avLst/>
          </a:prstGeom>
          <a:noFill/>
          <a:ln>
            <a:noFill/>
          </a:ln>
        </p:spPr>
        <p:txBody>
          <a:bodyPr anchorCtr="0" anchor="t" bIns="19050" lIns="19050" spcFirstLastPara="1" rIns="19050" wrap="square" tIns="19050">
            <a:noAutofit/>
          </a:bodyPr>
          <a:lstStyle/>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a:t>
            </a:r>
            <a:r>
              <a:rPr lang="en">
                <a:solidFill>
                  <a:srgbClr val="7E7F7E"/>
                </a:solidFill>
                <a:latin typeface="Helvetica Neue"/>
                <a:ea typeface="Helvetica Neue"/>
                <a:cs typeface="Helvetica Neue"/>
                <a:sym typeface="Helvetica Neue"/>
              </a:rPr>
              <a:t>Project Overview</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6" name="Google Shape;76;p21"/>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Agenda</a:t>
            </a:r>
            <a:endParaRPr b="1" sz="5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32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32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32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32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32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3200"/>
                                        <p:tgtEl>
                                          <p:spTgt spid="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 Team</a:t>
            </a:r>
            <a:endParaRPr sz="500"/>
          </a:p>
        </p:txBody>
      </p:sp>
      <p:sp>
        <p:nvSpPr>
          <p:cNvPr id="82" name="Google Shape;82;p22"/>
          <p:cNvSpPr txBox="1"/>
          <p:nvPr/>
        </p:nvSpPr>
        <p:spPr>
          <a:xfrm>
            <a:off x="5057000" y="3053275"/>
            <a:ext cx="3000000" cy="3000000"/>
          </a:xfrm>
          <a:prstGeom prst="rect">
            <a:avLst/>
          </a:prstGeom>
          <a:noFill/>
          <a:ln>
            <a:noFill/>
          </a:ln>
        </p:spPr>
        <p:txBody>
          <a:bodyPr anchorCtr="0" anchor="t" bIns="91425" lIns="91425" spcFirstLastPara="1" rIns="91425" wrap="square" tIns="91425">
            <a:noAutofit/>
          </a:bodyPr>
          <a:lstStyle/>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Brady Camp</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Nicholas Mercado</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Micha Davis</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Matt Rangel</a:t>
            </a:r>
            <a:endParaRPr>
              <a:solidFill>
                <a:srgbClr val="7E7F7E"/>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a:solidFill>
                <a:srgbClr val="7E7F7E"/>
              </a:solidFill>
              <a:latin typeface="Helvetica Neue"/>
              <a:ea typeface="Helvetica Neue"/>
              <a:cs typeface="Helvetica Neue"/>
              <a:sym typeface="Helvetica Neue"/>
            </a:endParaRPr>
          </a:p>
        </p:txBody>
      </p:sp>
      <p:pic>
        <p:nvPicPr>
          <p:cNvPr id="83" name="Google Shape;83;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Brady Camp</a:t>
            </a:r>
            <a:endParaRPr sz="3600"/>
          </a:p>
        </p:txBody>
      </p:sp>
      <p:sp>
        <p:nvSpPr>
          <p:cNvPr id="89" name="Google Shape;89;p23"/>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Software Developer with a background in web page development and business management. I am a highly efficient and organized learner with a continued desire to further my education and expand my knowledge and experience in web programming and development, and software engineering. A persistent leader with problem solving, critical thinking, and communication skills.</a:t>
            </a:r>
            <a:endParaRPr sz="1700">
              <a:latin typeface="Helvetica Neue"/>
              <a:ea typeface="Helvetica Neue"/>
              <a:cs typeface="Helvetica Neue"/>
              <a:sym typeface="Helvetica Neue"/>
            </a:endParaRPr>
          </a:p>
        </p:txBody>
      </p:sp>
      <p:pic>
        <p:nvPicPr>
          <p:cNvPr id="90" name="Google Shape;90;p23"/>
          <p:cNvPicPr preferRelativeResize="0"/>
          <p:nvPr/>
        </p:nvPicPr>
        <p:blipFill>
          <a:blip r:embed="rId3">
            <a:alphaModFix/>
          </a:blip>
          <a:stretch>
            <a:fillRect/>
          </a:stretch>
        </p:blipFill>
        <p:spPr>
          <a:xfrm>
            <a:off x="5604276" y="511400"/>
            <a:ext cx="2380749" cy="237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r">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Nicholas Mercado</a:t>
            </a:r>
            <a:endParaRPr sz="3600"/>
          </a:p>
        </p:txBody>
      </p:sp>
      <p:sp>
        <p:nvSpPr>
          <p:cNvPr id="96" name="Google Shape;96;p24"/>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Software Developer with a background in photography, design, and color. Creating websites that start from user input and put emphasis on usability, ease, and style. Working towards making interfaces more intuitive for all users.</a:t>
            </a:r>
            <a:endParaRPr sz="1700">
              <a:latin typeface="Helvetica Neue"/>
              <a:ea typeface="Helvetica Neue"/>
              <a:cs typeface="Helvetica Neue"/>
              <a:sym typeface="Helvetica Neue"/>
            </a:endParaRPr>
          </a:p>
        </p:txBody>
      </p:sp>
      <p:pic>
        <p:nvPicPr>
          <p:cNvPr id="97" name="Google Shape;97;p24"/>
          <p:cNvPicPr preferRelativeResize="0"/>
          <p:nvPr/>
        </p:nvPicPr>
        <p:blipFill>
          <a:blip r:embed="rId3">
            <a:alphaModFix/>
          </a:blip>
          <a:stretch>
            <a:fillRect/>
          </a:stretch>
        </p:blipFill>
        <p:spPr>
          <a:xfrm>
            <a:off x="1234700" y="511400"/>
            <a:ext cx="1917417" cy="25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Micah Davis</a:t>
            </a:r>
            <a:endParaRPr sz="3600"/>
          </a:p>
        </p:txBody>
      </p:sp>
      <p:sp>
        <p:nvSpPr>
          <p:cNvPr id="103" name="Google Shape;103;p25"/>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Micha is a Unity / C# developer, professional illustrator, and web developer with a passion for bringing the world of the imaginary to life. They are always on the look out for new and exciting opportunities and challenges in game development. They are highly motivated and eager to show their stuff!</a:t>
            </a:r>
            <a:endParaRPr sz="1700">
              <a:latin typeface="Helvetica Neue"/>
              <a:ea typeface="Helvetica Neue"/>
              <a:cs typeface="Helvetica Neue"/>
              <a:sym typeface="Helvetica Neue"/>
            </a:endParaRPr>
          </a:p>
        </p:txBody>
      </p:sp>
      <p:pic>
        <p:nvPicPr>
          <p:cNvPr id="104" name="Google Shape;104;p25"/>
          <p:cNvPicPr preferRelativeResize="0"/>
          <p:nvPr/>
        </p:nvPicPr>
        <p:blipFill>
          <a:blip r:embed="rId3">
            <a:alphaModFix/>
          </a:blip>
          <a:stretch>
            <a:fillRect/>
          </a:stretch>
        </p:blipFill>
        <p:spPr>
          <a:xfrm>
            <a:off x="6140951" y="511388"/>
            <a:ext cx="1916049" cy="2554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r">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Matt Rangel</a:t>
            </a:r>
            <a:endParaRPr sz="3600"/>
          </a:p>
        </p:txBody>
      </p:sp>
      <p:sp>
        <p:nvSpPr>
          <p:cNvPr id="110" name="Google Shape;110;p26"/>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Software Developer with a background in Project Management. A lifelong learner, empathetic team member, and energized outcomes owner who is passionate about using code to enhance efficiency while developing creative, customer-focused solutions. I love pups, breakfast burritos, and lifting weights.</a:t>
            </a:r>
            <a:endParaRPr sz="1700">
              <a:latin typeface="Helvetica Neue"/>
              <a:ea typeface="Helvetica Neue"/>
              <a:cs typeface="Helvetica Neue"/>
              <a:sym typeface="Helvetica Neue"/>
            </a:endParaRPr>
          </a:p>
        </p:txBody>
      </p:sp>
      <p:pic>
        <p:nvPicPr>
          <p:cNvPr id="111" name="Google Shape;111;p26"/>
          <p:cNvPicPr preferRelativeResize="0"/>
          <p:nvPr/>
        </p:nvPicPr>
        <p:blipFill rotWithShape="1">
          <a:blip r:embed="rId3">
            <a:alphaModFix/>
          </a:blip>
          <a:srcRect b="0" l="19575" r="17217" t="0"/>
          <a:stretch/>
        </p:blipFill>
        <p:spPr>
          <a:xfrm>
            <a:off x="1234700" y="511388"/>
            <a:ext cx="2315949" cy="244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Problem Domain</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117" name="Google Shape;117;p27"/>
          <p:cNvPicPr preferRelativeResize="0"/>
          <p:nvPr/>
        </p:nvPicPr>
        <p:blipFill>
          <a:blip r:embed="rId3">
            <a:alphaModFix/>
          </a:blip>
          <a:stretch>
            <a:fillRect/>
          </a:stretch>
        </p:blipFill>
        <p:spPr>
          <a:xfrm>
            <a:off x="5594500" y="397125"/>
            <a:ext cx="2214850" cy="2214850"/>
          </a:xfrm>
          <a:prstGeom prst="rect">
            <a:avLst/>
          </a:prstGeom>
          <a:noFill/>
          <a:ln>
            <a:noFill/>
          </a:ln>
        </p:spPr>
      </p:pic>
      <p:sp>
        <p:nvSpPr>
          <p:cNvPr id="118" name="Google Shape;118;p27"/>
          <p:cNvSpPr txBox="1"/>
          <p:nvPr/>
        </p:nvSpPr>
        <p:spPr>
          <a:xfrm>
            <a:off x="1234700" y="2910800"/>
            <a:ext cx="496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Solves boredom! Jeopardy prep. Increase trivia knowledge. Create an interactive that asks questions to helps solve boredom and expands knowledge.</a:t>
            </a:r>
            <a:endParaRPr/>
          </a:p>
        </p:txBody>
      </p:sp>
      <p:sp>
        <p:nvSpPr>
          <p:cNvPr id="119" name="Google Shape;119;p27"/>
          <p:cNvSpPr txBox="1"/>
          <p:nvPr/>
        </p:nvSpPr>
        <p:spPr>
          <a:xfrm>
            <a:off x="1234700" y="2032400"/>
            <a:ext cx="44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Vision: Create a trivia game where you race against an opponent to answer the most questions.</a:t>
            </a:r>
            <a:endParaRPr/>
          </a:p>
        </p:txBody>
      </p:sp>
      <p:sp>
        <p:nvSpPr>
          <p:cNvPr id="120" name="Google Shape;120;p27"/>
          <p:cNvSpPr txBox="1"/>
          <p:nvPr/>
        </p:nvSpPr>
        <p:spPr>
          <a:xfrm>
            <a:off x="1169900" y="3870000"/>
            <a:ext cx="69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rivia is inconsequential. Boredom is the root main cause of </a:t>
            </a:r>
            <a:r>
              <a:rPr lang="en" u="sng">
                <a:solidFill>
                  <a:schemeClr val="hlink"/>
                </a:solidFill>
                <a:hlinkClick r:id="rId4"/>
              </a:rPr>
              <a:t>high risk behaviour.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Project Overview</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126" name="Google Shape;126;p28"/>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